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1.xml" ContentType="application/vnd.openxmlformats-officedocument.themeOverr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1"/>
  </p:notesMasterIdLst>
  <p:sldIdLst>
    <p:sldId id="308" r:id="rId2"/>
    <p:sldId id="315" r:id="rId3"/>
    <p:sldId id="309" r:id="rId4"/>
    <p:sldId id="310" r:id="rId5"/>
    <p:sldId id="363" r:id="rId6"/>
    <p:sldId id="340" r:id="rId7"/>
    <p:sldId id="318" r:id="rId8"/>
    <p:sldId id="376" r:id="rId9"/>
    <p:sldId id="377" r:id="rId10"/>
    <p:sldId id="383" r:id="rId11"/>
    <p:sldId id="375" r:id="rId12"/>
    <p:sldId id="319" r:id="rId13"/>
    <p:sldId id="334" r:id="rId14"/>
    <p:sldId id="380" r:id="rId15"/>
    <p:sldId id="381" r:id="rId16"/>
    <p:sldId id="382" r:id="rId17"/>
    <p:sldId id="379" r:id="rId18"/>
    <p:sldId id="335" r:id="rId19"/>
    <p:sldId id="307" r:id="rId20"/>
  </p:sldIdLst>
  <p:sldSz cx="12192000" cy="6858000"/>
  <p:notesSz cx="6858000" cy="9144000"/>
  <p:embeddedFontLst>
    <p:embeddedFont>
      <p:font typeface="黑体" panose="02010609060101010101" pitchFamily="49" charset="-122"/>
      <p:regular r:id="rId22"/>
    </p:embeddedFont>
    <p:embeddedFont>
      <p:font typeface="Calibri" panose="020F0502020204030204" pitchFamily="34" charset="0"/>
      <p:regular r:id="rId23"/>
      <p:bold r:id="rId24"/>
      <p:italic r:id="rId25"/>
      <p:boldItalic r:id="rId26"/>
    </p:embeddedFont>
    <p:embeddedFont>
      <p:font typeface="汉仪尚巍手书W" panose="02010600030101010101" charset="-122"/>
      <p:regular r:id="rId27"/>
    </p:embeddedFont>
    <p:embeddedFont>
      <p:font typeface="等线" panose="02010600030101010101" pitchFamily="2" charset="-122"/>
      <p:regular r:id="rId28"/>
      <p:bold r:id="rId29"/>
    </p:embeddedFont>
  </p:embeddedFontLst>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g Yan" initials="HY"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EC3B49"/>
    <a:srgbClr val="A5A5A5"/>
    <a:srgbClr val="FFC000"/>
    <a:srgbClr val="FFE699"/>
    <a:srgbClr val="EE853E"/>
    <a:srgbClr val="EA2B3A"/>
    <a:srgbClr val="E60012"/>
    <a:srgbClr val="81D8D0"/>
    <a:srgbClr val="009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06" autoAdjust="0"/>
    <p:restoredTop sz="94660"/>
  </p:normalViewPr>
  <p:slideViewPr>
    <p:cSldViewPr snapToGrid="0" showGuides="1">
      <p:cViewPr>
        <p:scale>
          <a:sx n="60" d="100"/>
          <a:sy n="60" d="100"/>
        </p:scale>
        <p:origin x="-716" y="-244"/>
      </p:cViewPr>
      <p:guideLst>
        <p:guide orient="horz" pos="2160"/>
        <p:guide pos="384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User\Desktop\&#24037;&#19994;&#30789;\&#24037;&#19994;&#30789;&#26085;&#25253;&#25968;&#25454;.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26700;&#38754;\&#24037;&#19994;&#30789;&#26085;&#25253;&#25968;&#2545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zh-CN" sz="1600"/>
              <a:t>期货收盘价</a:t>
            </a:r>
            <a:r>
              <a:rPr lang="en-US" sz="1600"/>
              <a:t>(</a:t>
            </a:r>
            <a:r>
              <a:rPr lang="zh-CN" sz="1600"/>
              <a:t>活跃合约</a:t>
            </a:r>
            <a:r>
              <a:rPr lang="en-US" sz="1600"/>
              <a:t>):</a:t>
            </a:r>
            <a:r>
              <a:rPr lang="zh-CN" sz="1600"/>
              <a:t>工业硅（元</a:t>
            </a:r>
            <a:r>
              <a:rPr lang="en-US" sz="1600"/>
              <a:t>/</a:t>
            </a:r>
            <a:r>
              <a:rPr lang="zh-CN" sz="1600"/>
              <a:t>吨）</a:t>
            </a:r>
          </a:p>
        </c:rich>
      </c:tx>
      <c:layout/>
      <c:overlay val="0"/>
    </c:title>
    <c:autoTitleDeleted val="0"/>
    <c:plotArea>
      <c:layout/>
      <c:lineChart>
        <c:grouping val="standard"/>
        <c:varyColors val="0"/>
        <c:ser>
          <c:idx val="0"/>
          <c:order val="0"/>
          <c:tx>
            <c:strRef>
              <c:f>期货市场数据!$B$1</c:f>
              <c:strCache>
                <c:ptCount val="1"/>
                <c:pt idx="0">
                  <c:v>期货收盘价(活跃合约):工业硅</c:v>
                </c:pt>
              </c:strCache>
            </c:strRef>
          </c:tx>
          <c:spPr>
            <a:ln w="38100"/>
          </c:spPr>
          <c:marker>
            <c:symbol val="none"/>
          </c:marker>
          <c:cat>
            <c:numRef>
              <c:f>期货市场数据!$A$2:$A$274</c:f>
              <c:numCache>
                <c:formatCode>yyyy\-mm\-dd</c:formatCode>
                <c:ptCount val="273"/>
                <c:pt idx="0">
                  <c:v>45324</c:v>
                </c:pt>
                <c:pt idx="1">
                  <c:v>45323</c:v>
                </c:pt>
                <c:pt idx="2">
                  <c:v>45322</c:v>
                </c:pt>
                <c:pt idx="3">
                  <c:v>45321</c:v>
                </c:pt>
                <c:pt idx="4">
                  <c:v>45320</c:v>
                </c:pt>
                <c:pt idx="5">
                  <c:v>45317</c:v>
                </c:pt>
                <c:pt idx="6">
                  <c:v>45316</c:v>
                </c:pt>
                <c:pt idx="7">
                  <c:v>45315</c:v>
                </c:pt>
                <c:pt idx="8">
                  <c:v>45314</c:v>
                </c:pt>
                <c:pt idx="9">
                  <c:v>45313</c:v>
                </c:pt>
                <c:pt idx="10">
                  <c:v>45310</c:v>
                </c:pt>
                <c:pt idx="11">
                  <c:v>45309</c:v>
                </c:pt>
                <c:pt idx="12">
                  <c:v>45308</c:v>
                </c:pt>
                <c:pt idx="13">
                  <c:v>45307</c:v>
                </c:pt>
                <c:pt idx="14">
                  <c:v>45306</c:v>
                </c:pt>
                <c:pt idx="15">
                  <c:v>45303</c:v>
                </c:pt>
                <c:pt idx="16">
                  <c:v>45302</c:v>
                </c:pt>
                <c:pt idx="17">
                  <c:v>45301</c:v>
                </c:pt>
                <c:pt idx="18">
                  <c:v>45300</c:v>
                </c:pt>
                <c:pt idx="19">
                  <c:v>45299</c:v>
                </c:pt>
                <c:pt idx="20">
                  <c:v>45296</c:v>
                </c:pt>
                <c:pt idx="21">
                  <c:v>45295</c:v>
                </c:pt>
                <c:pt idx="22">
                  <c:v>45294</c:v>
                </c:pt>
                <c:pt idx="23">
                  <c:v>45293</c:v>
                </c:pt>
                <c:pt idx="24">
                  <c:v>45289</c:v>
                </c:pt>
                <c:pt idx="25">
                  <c:v>45288</c:v>
                </c:pt>
                <c:pt idx="26">
                  <c:v>45287</c:v>
                </c:pt>
                <c:pt idx="27">
                  <c:v>45286</c:v>
                </c:pt>
                <c:pt idx="28">
                  <c:v>45285</c:v>
                </c:pt>
                <c:pt idx="29">
                  <c:v>45282</c:v>
                </c:pt>
                <c:pt idx="30">
                  <c:v>45281</c:v>
                </c:pt>
                <c:pt idx="31">
                  <c:v>45280</c:v>
                </c:pt>
                <c:pt idx="32">
                  <c:v>45279</c:v>
                </c:pt>
                <c:pt idx="33">
                  <c:v>45278</c:v>
                </c:pt>
                <c:pt idx="34">
                  <c:v>45275</c:v>
                </c:pt>
                <c:pt idx="35">
                  <c:v>45274</c:v>
                </c:pt>
                <c:pt idx="36">
                  <c:v>45273</c:v>
                </c:pt>
                <c:pt idx="37">
                  <c:v>45272</c:v>
                </c:pt>
                <c:pt idx="38">
                  <c:v>45271</c:v>
                </c:pt>
                <c:pt idx="39">
                  <c:v>45268</c:v>
                </c:pt>
                <c:pt idx="40">
                  <c:v>45267</c:v>
                </c:pt>
                <c:pt idx="41">
                  <c:v>45266</c:v>
                </c:pt>
                <c:pt idx="42">
                  <c:v>45265</c:v>
                </c:pt>
                <c:pt idx="43">
                  <c:v>45264</c:v>
                </c:pt>
                <c:pt idx="44">
                  <c:v>45261</c:v>
                </c:pt>
                <c:pt idx="45">
                  <c:v>45260</c:v>
                </c:pt>
                <c:pt idx="46">
                  <c:v>45259</c:v>
                </c:pt>
                <c:pt idx="47">
                  <c:v>45258</c:v>
                </c:pt>
                <c:pt idx="48">
                  <c:v>45257</c:v>
                </c:pt>
                <c:pt idx="49">
                  <c:v>45254</c:v>
                </c:pt>
                <c:pt idx="50">
                  <c:v>45253</c:v>
                </c:pt>
                <c:pt idx="51">
                  <c:v>45252</c:v>
                </c:pt>
                <c:pt idx="52">
                  <c:v>45251</c:v>
                </c:pt>
                <c:pt idx="53">
                  <c:v>45250</c:v>
                </c:pt>
                <c:pt idx="54">
                  <c:v>45247</c:v>
                </c:pt>
                <c:pt idx="55">
                  <c:v>45246</c:v>
                </c:pt>
                <c:pt idx="56">
                  <c:v>45245</c:v>
                </c:pt>
                <c:pt idx="57">
                  <c:v>45244</c:v>
                </c:pt>
                <c:pt idx="58">
                  <c:v>45243</c:v>
                </c:pt>
                <c:pt idx="59">
                  <c:v>45240</c:v>
                </c:pt>
                <c:pt idx="60">
                  <c:v>45239</c:v>
                </c:pt>
                <c:pt idx="61">
                  <c:v>45238</c:v>
                </c:pt>
                <c:pt idx="62">
                  <c:v>45237</c:v>
                </c:pt>
                <c:pt idx="63">
                  <c:v>45236</c:v>
                </c:pt>
                <c:pt idx="64">
                  <c:v>45233</c:v>
                </c:pt>
                <c:pt idx="65">
                  <c:v>45232</c:v>
                </c:pt>
                <c:pt idx="66">
                  <c:v>45231</c:v>
                </c:pt>
                <c:pt idx="67">
                  <c:v>45230</c:v>
                </c:pt>
                <c:pt idx="68">
                  <c:v>45229</c:v>
                </c:pt>
                <c:pt idx="69">
                  <c:v>45226</c:v>
                </c:pt>
                <c:pt idx="70">
                  <c:v>45225</c:v>
                </c:pt>
                <c:pt idx="71">
                  <c:v>45224</c:v>
                </c:pt>
                <c:pt idx="72">
                  <c:v>45223</c:v>
                </c:pt>
                <c:pt idx="73">
                  <c:v>45222</c:v>
                </c:pt>
                <c:pt idx="74">
                  <c:v>45219</c:v>
                </c:pt>
                <c:pt idx="75">
                  <c:v>45218</c:v>
                </c:pt>
                <c:pt idx="76">
                  <c:v>45217</c:v>
                </c:pt>
                <c:pt idx="77">
                  <c:v>45216</c:v>
                </c:pt>
                <c:pt idx="78">
                  <c:v>45215</c:v>
                </c:pt>
                <c:pt idx="79">
                  <c:v>45212</c:v>
                </c:pt>
                <c:pt idx="80">
                  <c:v>45211</c:v>
                </c:pt>
                <c:pt idx="81">
                  <c:v>45210</c:v>
                </c:pt>
                <c:pt idx="82">
                  <c:v>45209</c:v>
                </c:pt>
                <c:pt idx="83">
                  <c:v>45208</c:v>
                </c:pt>
                <c:pt idx="84">
                  <c:v>45197</c:v>
                </c:pt>
                <c:pt idx="85">
                  <c:v>45196</c:v>
                </c:pt>
                <c:pt idx="86">
                  <c:v>45195</c:v>
                </c:pt>
                <c:pt idx="87">
                  <c:v>45194</c:v>
                </c:pt>
                <c:pt idx="88">
                  <c:v>45191</c:v>
                </c:pt>
                <c:pt idx="89">
                  <c:v>45190</c:v>
                </c:pt>
                <c:pt idx="90">
                  <c:v>45189</c:v>
                </c:pt>
                <c:pt idx="91">
                  <c:v>45188</c:v>
                </c:pt>
                <c:pt idx="92">
                  <c:v>45187</c:v>
                </c:pt>
                <c:pt idx="93">
                  <c:v>45184</c:v>
                </c:pt>
                <c:pt idx="94">
                  <c:v>45183</c:v>
                </c:pt>
                <c:pt idx="95">
                  <c:v>45182</c:v>
                </c:pt>
                <c:pt idx="96">
                  <c:v>45181</c:v>
                </c:pt>
                <c:pt idx="97">
                  <c:v>45180</c:v>
                </c:pt>
                <c:pt idx="98">
                  <c:v>45177</c:v>
                </c:pt>
                <c:pt idx="99">
                  <c:v>45176</c:v>
                </c:pt>
                <c:pt idx="100">
                  <c:v>45175</c:v>
                </c:pt>
                <c:pt idx="101">
                  <c:v>45174</c:v>
                </c:pt>
                <c:pt idx="102">
                  <c:v>45173</c:v>
                </c:pt>
                <c:pt idx="103">
                  <c:v>45170</c:v>
                </c:pt>
                <c:pt idx="104">
                  <c:v>45169</c:v>
                </c:pt>
                <c:pt idx="105">
                  <c:v>45168</c:v>
                </c:pt>
                <c:pt idx="106">
                  <c:v>45167</c:v>
                </c:pt>
                <c:pt idx="107">
                  <c:v>45166</c:v>
                </c:pt>
                <c:pt idx="108">
                  <c:v>45163</c:v>
                </c:pt>
                <c:pt idx="109">
                  <c:v>45162</c:v>
                </c:pt>
                <c:pt idx="110">
                  <c:v>45161</c:v>
                </c:pt>
                <c:pt idx="111">
                  <c:v>45160</c:v>
                </c:pt>
                <c:pt idx="112">
                  <c:v>45159</c:v>
                </c:pt>
                <c:pt idx="113">
                  <c:v>45156</c:v>
                </c:pt>
                <c:pt idx="114">
                  <c:v>45155</c:v>
                </c:pt>
                <c:pt idx="115">
                  <c:v>45154</c:v>
                </c:pt>
                <c:pt idx="116">
                  <c:v>45153</c:v>
                </c:pt>
                <c:pt idx="117">
                  <c:v>45152</c:v>
                </c:pt>
                <c:pt idx="118">
                  <c:v>45149</c:v>
                </c:pt>
                <c:pt idx="119">
                  <c:v>45148</c:v>
                </c:pt>
                <c:pt idx="120">
                  <c:v>45147</c:v>
                </c:pt>
                <c:pt idx="121">
                  <c:v>45146</c:v>
                </c:pt>
                <c:pt idx="122">
                  <c:v>45145</c:v>
                </c:pt>
                <c:pt idx="123">
                  <c:v>45142</c:v>
                </c:pt>
                <c:pt idx="124">
                  <c:v>45141</c:v>
                </c:pt>
                <c:pt idx="125">
                  <c:v>45140</c:v>
                </c:pt>
                <c:pt idx="126">
                  <c:v>45139</c:v>
                </c:pt>
                <c:pt idx="127">
                  <c:v>45138</c:v>
                </c:pt>
                <c:pt idx="128">
                  <c:v>45135</c:v>
                </c:pt>
                <c:pt idx="129">
                  <c:v>45134</c:v>
                </c:pt>
                <c:pt idx="130">
                  <c:v>45133</c:v>
                </c:pt>
                <c:pt idx="131">
                  <c:v>45132</c:v>
                </c:pt>
                <c:pt idx="132">
                  <c:v>45131</c:v>
                </c:pt>
                <c:pt idx="133">
                  <c:v>45128</c:v>
                </c:pt>
                <c:pt idx="134">
                  <c:v>45127</c:v>
                </c:pt>
                <c:pt idx="135">
                  <c:v>45126</c:v>
                </c:pt>
                <c:pt idx="136">
                  <c:v>45125</c:v>
                </c:pt>
                <c:pt idx="137">
                  <c:v>45124</c:v>
                </c:pt>
                <c:pt idx="138">
                  <c:v>45121</c:v>
                </c:pt>
                <c:pt idx="139">
                  <c:v>45120</c:v>
                </c:pt>
                <c:pt idx="140">
                  <c:v>45119</c:v>
                </c:pt>
                <c:pt idx="141">
                  <c:v>45118</c:v>
                </c:pt>
                <c:pt idx="142">
                  <c:v>45117</c:v>
                </c:pt>
                <c:pt idx="143">
                  <c:v>45114</c:v>
                </c:pt>
                <c:pt idx="144">
                  <c:v>45113</c:v>
                </c:pt>
                <c:pt idx="145">
                  <c:v>45112</c:v>
                </c:pt>
                <c:pt idx="146">
                  <c:v>45111</c:v>
                </c:pt>
                <c:pt idx="147">
                  <c:v>45110</c:v>
                </c:pt>
                <c:pt idx="148">
                  <c:v>45107</c:v>
                </c:pt>
                <c:pt idx="149">
                  <c:v>45106</c:v>
                </c:pt>
                <c:pt idx="150">
                  <c:v>45105</c:v>
                </c:pt>
                <c:pt idx="151">
                  <c:v>45104</c:v>
                </c:pt>
                <c:pt idx="152">
                  <c:v>45103</c:v>
                </c:pt>
                <c:pt idx="153">
                  <c:v>45098</c:v>
                </c:pt>
                <c:pt idx="154">
                  <c:v>45097</c:v>
                </c:pt>
                <c:pt idx="155">
                  <c:v>45096</c:v>
                </c:pt>
                <c:pt idx="156">
                  <c:v>45093</c:v>
                </c:pt>
                <c:pt idx="157">
                  <c:v>45092</c:v>
                </c:pt>
                <c:pt idx="158">
                  <c:v>45091</c:v>
                </c:pt>
                <c:pt idx="159">
                  <c:v>45090</c:v>
                </c:pt>
                <c:pt idx="160">
                  <c:v>45089</c:v>
                </c:pt>
                <c:pt idx="161">
                  <c:v>45086</c:v>
                </c:pt>
                <c:pt idx="162">
                  <c:v>45085</c:v>
                </c:pt>
                <c:pt idx="163">
                  <c:v>45084</c:v>
                </c:pt>
                <c:pt idx="164">
                  <c:v>45083</c:v>
                </c:pt>
                <c:pt idx="165">
                  <c:v>45082</c:v>
                </c:pt>
                <c:pt idx="166">
                  <c:v>45079</c:v>
                </c:pt>
                <c:pt idx="167">
                  <c:v>45078</c:v>
                </c:pt>
                <c:pt idx="168">
                  <c:v>45077</c:v>
                </c:pt>
                <c:pt idx="169">
                  <c:v>45076</c:v>
                </c:pt>
                <c:pt idx="170">
                  <c:v>45075</c:v>
                </c:pt>
                <c:pt idx="171">
                  <c:v>45072</c:v>
                </c:pt>
                <c:pt idx="172">
                  <c:v>45071</c:v>
                </c:pt>
                <c:pt idx="173">
                  <c:v>45070</c:v>
                </c:pt>
                <c:pt idx="174">
                  <c:v>45069</c:v>
                </c:pt>
                <c:pt idx="175">
                  <c:v>45068</c:v>
                </c:pt>
                <c:pt idx="176">
                  <c:v>45065</c:v>
                </c:pt>
                <c:pt idx="177">
                  <c:v>45064</c:v>
                </c:pt>
                <c:pt idx="178">
                  <c:v>45063</c:v>
                </c:pt>
                <c:pt idx="179">
                  <c:v>45062</c:v>
                </c:pt>
                <c:pt idx="180">
                  <c:v>45061</c:v>
                </c:pt>
                <c:pt idx="181">
                  <c:v>45058</c:v>
                </c:pt>
                <c:pt idx="182">
                  <c:v>45057</c:v>
                </c:pt>
                <c:pt idx="183">
                  <c:v>45056</c:v>
                </c:pt>
                <c:pt idx="184">
                  <c:v>45055</c:v>
                </c:pt>
                <c:pt idx="185">
                  <c:v>45054</c:v>
                </c:pt>
                <c:pt idx="186">
                  <c:v>45051</c:v>
                </c:pt>
                <c:pt idx="187">
                  <c:v>45050</c:v>
                </c:pt>
                <c:pt idx="188">
                  <c:v>45044</c:v>
                </c:pt>
                <c:pt idx="189">
                  <c:v>45043</c:v>
                </c:pt>
                <c:pt idx="190">
                  <c:v>45042</c:v>
                </c:pt>
                <c:pt idx="191">
                  <c:v>45041</c:v>
                </c:pt>
                <c:pt idx="192">
                  <c:v>45040</c:v>
                </c:pt>
                <c:pt idx="193">
                  <c:v>45037</c:v>
                </c:pt>
                <c:pt idx="194">
                  <c:v>45036</c:v>
                </c:pt>
                <c:pt idx="195">
                  <c:v>45035</c:v>
                </c:pt>
                <c:pt idx="196">
                  <c:v>45034</c:v>
                </c:pt>
                <c:pt idx="197">
                  <c:v>45033</c:v>
                </c:pt>
                <c:pt idx="198">
                  <c:v>45030</c:v>
                </c:pt>
                <c:pt idx="199">
                  <c:v>45029</c:v>
                </c:pt>
                <c:pt idx="200">
                  <c:v>45028</c:v>
                </c:pt>
                <c:pt idx="201">
                  <c:v>45027</c:v>
                </c:pt>
                <c:pt idx="202">
                  <c:v>45026</c:v>
                </c:pt>
                <c:pt idx="203">
                  <c:v>45023</c:v>
                </c:pt>
                <c:pt idx="204">
                  <c:v>45022</c:v>
                </c:pt>
                <c:pt idx="205">
                  <c:v>45020</c:v>
                </c:pt>
                <c:pt idx="206">
                  <c:v>45019</c:v>
                </c:pt>
                <c:pt idx="207">
                  <c:v>45016</c:v>
                </c:pt>
                <c:pt idx="208">
                  <c:v>45015</c:v>
                </c:pt>
                <c:pt idx="209">
                  <c:v>45014</c:v>
                </c:pt>
                <c:pt idx="210">
                  <c:v>45013</c:v>
                </c:pt>
                <c:pt idx="211">
                  <c:v>45012</c:v>
                </c:pt>
                <c:pt idx="212">
                  <c:v>45009</c:v>
                </c:pt>
                <c:pt idx="213">
                  <c:v>45008</c:v>
                </c:pt>
                <c:pt idx="214">
                  <c:v>45007</c:v>
                </c:pt>
                <c:pt idx="215">
                  <c:v>45006</c:v>
                </c:pt>
                <c:pt idx="216">
                  <c:v>45005</c:v>
                </c:pt>
                <c:pt idx="217">
                  <c:v>45002</c:v>
                </c:pt>
                <c:pt idx="218">
                  <c:v>45001</c:v>
                </c:pt>
                <c:pt idx="219">
                  <c:v>45000</c:v>
                </c:pt>
                <c:pt idx="220">
                  <c:v>44999</c:v>
                </c:pt>
                <c:pt idx="221">
                  <c:v>44998</c:v>
                </c:pt>
                <c:pt idx="222">
                  <c:v>44995</c:v>
                </c:pt>
                <c:pt idx="223">
                  <c:v>44994</c:v>
                </c:pt>
                <c:pt idx="224">
                  <c:v>44993</c:v>
                </c:pt>
                <c:pt idx="225">
                  <c:v>44992</c:v>
                </c:pt>
                <c:pt idx="226">
                  <c:v>44991</c:v>
                </c:pt>
                <c:pt idx="227">
                  <c:v>44988</c:v>
                </c:pt>
                <c:pt idx="228">
                  <c:v>44987</c:v>
                </c:pt>
                <c:pt idx="229">
                  <c:v>44986</c:v>
                </c:pt>
                <c:pt idx="230">
                  <c:v>44985</c:v>
                </c:pt>
                <c:pt idx="231">
                  <c:v>44984</c:v>
                </c:pt>
                <c:pt idx="232">
                  <c:v>44981</c:v>
                </c:pt>
                <c:pt idx="233">
                  <c:v>44980</c:v>
                </c:pt>
                <c:pt idx="234">
                  <c:v>44979</c:v>
                </c:pt>
                <c:pt idx="235">
                  <c:v>44978</c:v>
                </c:pt>
                <c:pt idx="236">
                  <c:v>44977</c:v>
                </c:pt>
                <c:pt idx="237">
                  <c:v>44974</c:v>
                </c:pt>
                <c:pt idx="238">
                  <c:v>44973</c:v>
                </c:pt>
                <c:pt idx="239">
                  <c:v>44972</c:v>
                </c:pt>
                <c:pt idx="240">
                  <c:v>44971</c:v>
                </c:pt>
                <c:pt idx="241">
                  <c:v>44970</c:v>
                </c:pt>
                <c:pt idx="242">
                  <c:v>44967</c:v>
                </c:pt>
                <c:pt idx="243">
                  <c:v>44966</c:v>
                </c:pt>
                <c:pt idx="244">
                  <c:v>44965</c:v>
                </c:pt>
                <c:pt idx="245">
                  <c:v>44964</c:v>
                </c:pt>
                <c:pt idx="246">
                  <c:v>44963</c:v>
                </c:pt>
                <c:pt idx="247">
                  <c:v>44960</c:v>
                </c:pt>
                <c:pt idx="248">
                  <c:v>44959</c:v>
                </c:pt>
                <c:pt idx="249">
                  <c:v>44958</c:v>
                </c:pt>
                <c:pt idx="250">
                  <c:v>44957</c:v>
                </c:pt>
                <c:pt idx="251">
                  <c:v>44956</c:v>
                </c:pt>
                <c:pt idx="252">
                  <c:v>44946</c:v>
                </c:pt>
                <c:pt idx="253">
                  <c:v>44945</c:v>
                </c:pt>
                <c:pt idx="254">
                  <c:v>44944</c:v>
                </c:pt>
                <c:pt idx="255">
                  <c:v>44943</c:v>
                </c:pt>
                <c:pt idx="256">
                  <c:v>44942</c:v>
                </c:pt>
                <c:pt idx="257">
                  <c:v>44939</c:v>
                </c:pt>
                <c:pt idx="258">
                  <c:v>44938</c:v>
                </c:pt>
                <c:pt idx="259">
                  <c:v>44937</c:v>
                </c:pt>
                <c:pt idx="260">
                  <c:v>44936</c:v>
                </c:pt>
                <c:pt idx="261">
                  <c:v>44935</c:v>
                </c:pt>
                <c:pt idx="262">
                  <c:v>44932</c:v>
                </c:pt>
                <c:pt idx="263">
                  <c:v>44931</c:v>
                </c:pt>
                <c:pt idx="264">
                  <c:v>44930</c:v>
                </c:pt>
                <c:pt idx="265">
                  <c:v>44929</c:v>
                </c:pt>
                <c:pt idx="266">
                  <c:v>44925</c:v>
                </c:pt>
                <c:pt idx="267">
                  <c:v>44924</c:v>
                </c:pt>
                <c:pt idx="268">
                  <c:v>44923</c:v>
                </c:pt>
                <c:pt idx="269">
                  <c:v>44922</c:v>
                </c:pt>
                <c:pt idx="270">
                  <c:v>44921</c:v>
                </c:pt>
                <c:pt idx="271">
                  <c:v>44918</c:v>
                </c:pt>
                <c:pt idx="272">
                  <c:v>44917</c:v>
                </c:pt>
              </c:numCache>
            </c:numRef>
          </c:cat>
          <c:val>
            <c:numRef>
              <c:f>期货市场数据!$B$2:$B$274</c:f>
              <c:numCache>
                <c:formatCode>General</c:formatCode>
                <c:ptCount val="273"/>
                <c:pt idx="0">
                  <c:v>13225</c:v>
                </c:pt>
                <c:pt idx="1">
                  <c:v>13210</c:v>
                </c:pt>
                <c:pt idx="2">
                  <c:v>13160</c:v>
                </c:pt>
                <c:pt idx="3">
                  <c:v>13310</c:v>
                </c:pt>
                <c:pt idx="4">
                  <c:v>13255</c:v>
                </c:pt>
                <c:pt idx="5">
                  <c:v>13365</c:v>
                </c:pt>
                <c:pt idx="6">
                  <c:v>13435</c:v>
                </c:pt>
                <c:pt idx="7">
                  <c:v>13385</c:v>
                </c:pt>
                <c:pt idx="8">
                  <c:v>13370</c:v>
                </c:pt>
                <c:pt idx="9">
                  <c:v>13420</c:v>
                </c:pt>
                <c:pt idx="10">
                  <c:v>13475</c:v>
                </c:pt>
                <c:pt idx="11">
                  <c:v>13270</c:v>
                </c:pt>
                <c:pt idx="12">
                  <c:v>13425</c:v>
                </c:pt>
                <c:pt idx="13">
                  <c:v>13540</c:v>
                </c:pt>
                <c:pt idx="14">
                  <c:v>13675</c:v>
                </c:pt>
                <c:pt idx="15">
                  <c:v>13610</c:v>
                </c:pt>
                <c:pt idx="16">
                  <c:v>13875</c:v>
                </c:pt>
                <c:pt idx="17">
                  <c:v>13930</c:v>
                </c:pt>
                <c:pt idx="18">
                  <c:v>13840</c:v>
                </c:pt>
                <c:pt idx="19">
                  <c:v>13900</c:v>
                </c:pt>
                <c:pt idx="20">
                  <c:v>13960</c:v>
                </c:pt>
                <c:pt idx="21">
                  <c:v>14250</c:v>
                </c:pt>
                <c:pt idx="22">
                  <c:v>14290</c:v>
                </c:pt>
                <c:pt idx="23">
                  <c:v>14365</c:v>
                </c:pt>
                <c:pt idx="24">
                  <c:v>14160</c:v>
                </c:pt>
                <c:pt idx="25">
                  <c:v>14240</c:v>
                </c:pt>
                <c:pt idx="26">
                  <c:v>14235</c:v>
                </c:pt>
                <c:pt idx="27">
                  <c:v>14235</c:v>
                </c:pt>
                <c:pt idx="28">
                  <c:v>14245</c:v>
                </c:pt>
                <c:pt idx="29">
                  <c:v>14195</c:v>
                </c:pt>
                <c:pt idx="30">
                  <c:v>14160</c:v>
                </c:pt>
                <c:pt idx="31">
                  <c:v>14280</c:v>
                </c:pt>
                <c:pt idx="32">
                  <c:v>14235</c:v>
                </c:pt>
                <c:pt idx="33">
                  <c:v>13875</c:v>
                </c:pt>
                <c:pt idx="34">
                  <c:v>13810</c:v>
                </c:pt>
                <c:pt idx="35">
                  <c:v>13750</c:v>
                </c:pt>
                <c:pt idx="36">
                  <c:v>13720</c:v>
                </c:pt>
                <c:pt idx="37">
                  <c:v>13785</c:v>
                </c:pt>
                <c:pt idx="38">
                  <c:v>13770</c:v>
                </c:pt>
                <c:pt idx="39">
                  <c:v>13815</c:v>
                </c:pt>
                <c:pt idx="40">
                  <c:v>13700</c:v>
                </c:pt>
                <c:pt idx="41">
                  <c:v>13700</c:v>
                </c:pt>
                <c:pt idx="42">
                  <c:v>13410</c:v>
                </c:pt>
                <c:pt idx="43">
                  <c:v>13930</c:v>
                </c:pt>
                <c:pt idx="44">
                  <c:v>13940</c:v>
                </c:pt>
                <c:pt idx="45">
                  <c:v>14005</c:v>
                </c:pt>
                <c:pt idx="46">
                  <c:v>13970</c:v>
                </c:pt>
                <c:pt idx="47">
                  <c:v>13975</c:v>
                </c:pt>
                <c:pt idx="48">
                  <c:v>13940</c:v>
                </c:pt>
                <c:pt idx="49">
                  <c:v>14200</c:v>
                </c:pt>
                <c:pt idx="50">
                  <c:v>14195</c:v>
                </c:pt>
                <c:pt idx="51">
                  <c:v>14185</c:v>
                </c:pt>
                <c:pt idx="52">
                  <c:v>14285</c:v>
                </c:pt>
                <c:pt idx="53">
                  <c:v>14370</c:v>
                </c:pt>
                <c:pt idx="54">
                  <c:v>14265</c:v>
                </c:pt>
                <c:pt idx="55">
                  <c:v>14175</c:v>
                </c:pt>
                <c:pt idx="56">
                  <c:v>14120</c:v>
                </c:pt>
                <c:pt idx="57">
                  <c:v>14055</c:v>
                </c:pt>
                <c:pt idx="58">
                  <c:v>14040</c:v>
                </c:pt>
                <c:pt idx="59">
                  <c:v>14060</c:v>
                </c:pt>
                <c:pt idx="60">
                  <c:v>14130</c:v>
                </c:pt>
                <c:pt idx="61">
                  <c:v>14175</c:v>
                </c:pt>
                <c:pt idx="62">
                  <c:v>14130</c:v>
                </c:pt>
                <c:pt idx="63">
                  <c:v>14255</c:v>
                </c:pt>
                <c:pt idx="64">
                  <c:v>14120</c:v>
                </c:pt>
                <c:pt idx="65">
                  <c:v>14075</c:v>
                </c:pt>
                <c:pt idx="66">
                  <c:v>13990</c:v>
                </c:pt>
                <c:pt idx="67">
                  <c:v>14260</c:v>
                </c:pt>
                <c:pt idx="68">
                  <c:v>14210</c:v>
                </c:pt>
                <c:pt idx="69">
                  <c:v>13995</c:v>
                </c:pt>
                <c:pt idx="70">
                  <c:v>14150</c:v>
                </c:pt>
                <c:pt idx="71">
                  <c:v>14440</c:v>
                </c:pt>
                <c:pt idx="72">
                  <c:v>14450</c:v>
                </c:pt>
                <c:pt idx="73">
                  <c:v>14525</c:v>
                </c:pt>
                <c:pt idx="74">
                  <c:v>14515</c:v>
                </c:pt>
                <c:pt idx="75">
                  <c:v>14540</c:v>
                </c:pt>
                <c:pt idx="76">
                  <c:v>14780</c:v>
                </c:pt>
                <c:pt idx="77">
                  <c:v>14630</c:v>
                </c:pt>
                <c:pt idx="78">
                  <c:v>14540</c:v>
                </c:pt>
                <c:pt idx="79">
                  <c:v>14690</c:v>
                </c:pt>
                <c:pt idx="80">
                  <c:v>14210</c:v>
                </c:pt>
                <c:pt idx="81">
                  <c:v>14190</c:v>
                </c:pt>
                <c:pt idx="82">
                  <c:v>14265</c:v>
                </c:pt>
                <c:pt idx="83">
                  <c:v>14360</c:v>
                </c:pt>
                <c:pt idx="84">
                  <c:v>13960</c:v>
                </c:pt>
                <c:pt idx="85">
                  <c:v>14195</c:v>
                </c:pt>
                <c:pt idx="86">
                  <c:v>14525</c:v>
                </c:pt>
                <c:pt idx="87">
                  <c:v>14530</c:v>
                </c:pt>
                <c:pt idx="88">
                  <c:v>14600</c:v>
                </c:pt>
                <c:pt idx="89">
                  <c:v>14585</c:v>
                </c:pt>
                <c:pt idx="90">
                  <c:v>14860</c:v>
                </c:pt>
                <c:pt idx="91">
                  <c:v>14710</c:v>
                </c:pt>
                <c:pt idx="92">
                  <c:v>14995</c:v>
                </c:pt>
                <c:pt idx="93">
                  <c:v>14825</c:v>
                </c:pt>
                <c:pt idx="94">
                  <c:v>14590</c:v>
                </c:pt>
                <c:pt idx="95">
                  <c:v>14390</c:v>
                </c:pt>
                <c:pt idx="96">
                  <c:v>14435</c:v>
                </c:pt>
                <c:pt idx="97">
                  <c:v>14415</c:v>
                </c:pt>
                <c:pt idx="98">
                  <c:v>14240</c:v>
                </c:pt>
                <c:pt idx="99">
                  <c:v>14125</c:v>
                </c:pt>
                <c:pt idx="100">
                  <c:v>14115</c:v>
                </c:pt>
                <c:pt idx="101">
                  <c:v>13915</c:v>
                </c:pt>
                <c:pt idx="102">
                  <c:v>13845</c:v>
                </c:pt>
                <c:pt idx="103">
                  <c:v>13805</c:v>
                </c:pt>
                <c:pt idx="104">
                  <c:v>13540</c:v>
                </c:pt>
                <c:pt idx="105">
                  <c:v>13540</c:v>
                </c:pt>
                <c:pt idx="106">
                  <c:v>13510</c:v>
                </c:pt>
                <c:pt idx="107">
                  <c:v>13420</c:v>
                </c:pt>
                <c:pt idx="108">
                  <c:v>13795</c:v>
                </c:pt>
                <c:pt idx="109">
                  <c:v>13725</c:v>
                </c:pt>
                <c:pt idx="110">
                  <c:v>13665</c:v>
                </c:pt>
                <c:pt idx="111">
                  <c:v>13695</c:v>
                </c:pt>
                <c:pt idx="112">
                  <c:v>13625</c:v>
                </c:pt>
                <c:pt idx="113">
                  <c:v>13530</c:v>
                </c:pt>
                <c:pt idx="114">
                  <c:v>13515</c:v>
                </c:pt>
                <c:pt idx="115">
                  <c:v>13460</c:v>
                </c:pt>
                <c:pt idx="116">
                  <c:v>13635</c:v>
                </c:pt>
                <c:pt idx="117">
                  <c:v>13660</c:v>
                </c:pt>
                <c:pt idx="118">
                  <c:v>13645</c:v>
                </c:pt>
                <c:pt idx="119">
                  <c:v>13625</c:v>
                </c:pt>
                <c:pt idx="120">
                  <c:v>13595</c:v>
                </c:pt>
                <c:pt idx="121">
                  <c:v>13185</c:v>
                </c:pt>
                <c:pt idx="122">
                  <c:v>13200</c:v>
                </c:pt>
                <c:pt idx="123">
                  <c:v>13330</c:v>
                </c:pt>
                <c:pt idx="124">
                  <c:v>13290</c:v>
                </c:pt>
                <c:pt idx="125">
                  <c:v>13860</c:v>
                </c:pt>
                <c:pt idx="126">
                  <c:v>13745</c:v>
                </c:pt>
                <c:pt idx="127">
                  <c:v>13725</c:v>
                </c:pt>
                <c:pt idx="128">
                  <c:v>13610</c:v>
                </c:pt>
                <c:pt idx="129">
                  <c:v>13570</c:v>
                </c:pt>
                <c:pt idx="130">
                  <c:v>13615</c:v>
                </c:pt>
                <c:pt idx="131">
                  <c:v>13555</c:v>
                </c:pt>
                <c:pt idx="132">
                  <c:v>13440</c:v>
                </c:pt>
                <c:pt idx="133">
                  <c:v>13365</c:v>
                </c:pt>
                <c:pt idx="134">
                  <c:v>13640</c:v>
                </c:pt>
                <c:pt idx="135">
                  <c:v>13495</c:v>
                </c:pt>
                <c:pt idx="136">
                  <c:v>13325</c:v>
                </c:pt>
                <c:pt idx="137">
                  <c:v>13260</c:v>
                </c:pt>
                <c:pt idx="138">
                  <c:v>13665</c:v>
                </c:pt>
                <c:pt idx="139">
                  <c:v>13650</c:v>
                </c:pt>
                <c:pt idx="140">
                  <c:v>13950</c:v>
                </c:pt>
                <c:pt idx="141">
                  <c:v>13380</c:v>
                </c:pt>
                <c:pt idx="142">
                  <c:v>13330</c:v>
                </c:pt>
                <c:pt idx="143">
                  <c:v>13220</c:v>
                </c:pt>
                <c:pt idx="144">
                  <c:v>13215</c:v>
                </c:pt>
                <c:pt idx="145">
                  <c:v>13100</c:v>
                </c:pt>
                <c:pt idx="146">
                  <c:v>13235</c:v>
                </c:pt>
                <c:pt idx="147">
                  <c:v>13380</c:v>
                </c:pt>
                <c:pt idx="148">
                  <c:v>13275</c:v>
                </c:pt>
                <c:pt idx="149">
                  <c:v>13375</c:v>
                </c:pt>
                <c:pt idx="150">
                  <c:v>13140</c:v>
                </c:pt>
                <c:pt idx="151">
                  <c:v>13120</c:v>
                </c:pt>
                <c:pt idx="152">
                  <c:v>13065</c:v>
                </c:pt>
                <c:pt idx="153">
                  <c:v>13380</c:v>
                </c:pt>
                <c:pt idx="154">
                  <c:v>13760</c:v>
                </c:pt>
                <c:pt idx="155">
                  <c:v>13240</c:v>
                </c:pt>
                <c:pt idx="156">
                  <c:v>12495</c:v>
                </c:pt>
                <c:pt idx="157">
                  <c:v>12370</c:v>
                </c:pt>
                <c:pt idx="158">
                  <c:v>12540</c:v>
                </c:pt>
                <c:pt idx="159">
                  <c:v>12535</c:v>
                </c:pt>
                <c:pt idx="160">
                  <c:v>12545</c:v>
                </c:pt>
                <c:pt idx="161">
                  <c:v>12730</c:v>
                </c:pt>
                <c:pt idx="162">
                  <c:v>12765</c:v>
                </c:pt>
                <c:pt idx="163">
                  <c:v>12705</c:v>
                </c:pt>
                <c:pt idx="164">
                  <c:v>12990</c:v>
                </c:pt>
                <c:pt idx="165">
                  <c:v>13020</c:v>
                </c:pt>
                <c:pt idx="166">
                  <c:v>13220</c:v>
                </c:pt>
                <c:pt idx="167">
                  <c:v>12975</c:v>
                </c:pt>
                <c:pt idx="168">
                  <c:v>12815</c:v>
                </c:pt>
                <c:pt idx="169">
                  <c:v>12880</c:v>
                </c:pt>
                <c:pt idx="170">
                  <c:v>12880</c:v>
                </c:pt>
                <c:pt idx="171">
                  <c:v>12860</c:v>
                </c:pt>
                <c:pt idx="172">
                  <c:v>12635</c:v>
                </c:pt>
                <c:pt idx="173">
                  <c:v>13090</c:v>
                </c:pt>
                <c:pt idx="174">
                  <c:v>13150</c:v>
                </c:pt>
                <c:pt idx="175">
                  <c:v>12880</c:v>
                </c:pt>
                <c:pt idx="176">
                  <c:v>13250</c:v>
                </c:pt>
                <c:pt idx="177">
                  <c:v>13620</c:v>
                </c:pt>
                <c:pt idx="178">
                  <c:v>13860</c:v>
                </c:pt>
                <c:pt idx="179">
                  <c:v>14050</c:v>
                </c:pt>
                <c:pt idx="180">
                  <c:v>14085</c:v>
                </c:pt>
                <c:pt idx="181">
                  <c:v>14150</c:v>
                </c:pt>
                <c:pt idx="182">
                  <c:v>14400</c:v>
                </c:pt>
                <c:pt idx="183">
                  <c:v>14565</c:v>
                </c:pt>
                <c:pt idx="184">
                  <c:v>15100</c:v>
                </c:pt>
                <c:pt idx="185">
                  <c:v>15235</c:v>
                </c:pt>
                <c:pt idx="186">
                  <c:v>15225</c:v>
                </c:pt>
                <c:pt idx="187">
                  <c:v>15190</c:v>
                </c:pt>
                <c:pt idx="188">
                  <c:v>15190</c:v>
                </c:pt>
                <c:pt idx="189">
                  <c:v>15175</c:v>
                </c:pt>
                <c:pt idx="190">
                  <c:v>15325</c:v>
                </c:pt>
                <c:pt idx="191">
                  <c:v>15400</c:v>
                </c:pt>
                <c:pt idx="192">
                  <c:v>15120</c:v>
                </c:pt>
                <c:pt idx="193">
                  <c:v>15140</c:v>
                </c:pt>
                <c:pt idx="194">
                  <c:v>15160</c:v>
                </c:pt>
                <c:pt idx="195">
                  <c:v>15440</c:v>
                </c:pt>
                <c:pt idx="196">
                  <c:v>15480</c:v>
                </c:pt>
                <c:pt idx="197">
                  <c:v>15395</c:v>
                </c:pt>
                <c:pt idx="198">
                  <c:v>15085</c:v>
                </c:pt>
                <c:pt idx="199">
                  <c:v>15065</c:v>
                </c:pt>
                <c:pt idx="200">
                  <c:v>15155</c:v>
                </c:pt>
                <c:pt idx="201">
                  <c:v>14965</c:v>
                </c:pt>
                <c:pt idx="202">
                  <c:v>14930</c:v>
                </c:pt>
                <c:pt idx="203">
                  <c:v>15225</c:v>
                </c:pt>
                <c:pt idx="204">
                  <c:v>15225</c:v>
                </c:pt>
                <c:pt idx="205">
                  <c:v>15070</c:v>
                </c:pt>
                <c:pt idx="206">
                  <c:v>15310</c:v>
                </c:pt>
                <c:pt idx="207">
                  <c:v>15515</c:v>
                </c:pt>
                <c:pt idx="208">
                  <c:v>15730</c:v>
                </c:pt>
                <c:pt idx="209">
                  <c:v>15750</c:v>
                </c:pt>
                <c:pt idx="210">
                  <c:v>15910</c:v>
                </c:pt>
                <c:pt idx="211">
                  <c:v>15915</c:v>
                </c:pt>
                <c:pt idx="212">
                  <c:v>15895</c:v>
                </c:pt>
                <c:pt idx="213">
                  <c:v>15895</c:v>
                </c:pt>
                <c:pt idx="214">
                  <c:v>15965</c:v>
                </c:pt>
                <c:pt idx="215">
                  <c:v>15870</c:v>
                </c:pt>
                <c:pt idx="216">
                  <c:v>16080</c:v>
                </c:pt>
                <c:pt idx="217">
                  <c:v>16120</c:v>
                </c:pt>
                <c:pt idx="218">
                  <c:v>15975</c:v>
                </c:pt>
                <c:pt idx="219">
                  <c:v>16740</c:v>
                </c:pt>
                <c:pt idx="220">
                  <c:v>16905</c:v>
                </c:pt>
                <c:pt idx="221">
                  <c:v>16970</c:v>
                </c:pt>
                <c:pt idx="222">
                  <c:v>16960</c:v>
                </c:pt>
                <c:pt idx="223">
                  <c:v>17075</c:v>
                </c:pt>
                <c:pt idx="224">
                  <c:v>17175</c:v>
                </c:pt>
                <c:pt idx="225">
                  <c:v>17130</c:v>
                </c:pt>
                <c:pt idx="226">
                  <c:v>17300</c:v>
                </c:pt>
                <c:pt idx="227">
                  <c:v>17490</c:v>
                </c:pt>
                <c:pt idx="228">
                  <c:v>17525</c:v>
                </c:pt>
                <c:pt idx="229">
                  <c:v>17540</c:v>
                </c:pt>
                <c:pt idx="230">
                  <c:v>17520</c:v>
                </c:pt>
                <c:pt idx="231">
                  <c:v>17480</c:v>
                </c:pt>
                <c:pt idx="232">
                  <c:v>17635</c:v>
                </c:pt>
                <c:pt idx="233">
                  <c:v>17620</c:v>
                </c:pt>
                <c:pt idx="234">
                  <c:v>17575</c:v>
                </c:pt>
                <c:pt idx="235">
                  <c:v>17675</c:v>
                </c:pt>
                <c:pt idx="236">
                  <c:v>17470</c:v>
                </c:pt>
                <c:pt idx="237">
                  <c:v>17375</c:v>
                </c:pt>
                <c:pt idx="238">
                  <c:v>17630</c:v>
                </c:pt>
                <c:pt idx="239">
                  <c:v>17885</c:v>
                </c:pt>
                <c:pt idx="240">
                  <c:v>17945</c:v>
                </c:pt>
                <c:pt idx="241">
                  <c:v>17920</c:v>
                </c:pt>
                <c:pt idx="242">
                  <c:v>17955</c:v>
                </c:pt>
                <c:pt idx="243">
                  <c:v>18020</c:v>
                </c:pt>
                <c:pt idx="244">
                  <c:v>17875</c:v>
                </c:pt>
                <c:pt idx="245">
                  <c:v>17715</c:v>
                </c:pt>
                <c:pt idx="246">
                  <c:v>17765</c:v>
                </c:pt>
                <c:pt idx="247">
                  <c:v>17745</c:v>
                </c:pt>
                <c:pt idx="248">
                  <c:v>17625</c:v>
                </c:pt>
                <c:pt idx="249">
                  <c:v>17900</c:v>
                </c:pt>
                <c:pt idx="250">
                  <c:v>17860</c:v>
                </c:pt>
                <c:pt idx="251">
                  <c:v>18075</c:v>
                </c:pt>
                <c:pt idx="252">
                  <c:v>18590</c:v>
                </c:pt>
                <c:pt idx="253">
                  <c:v>18330</c:v>
                </c:pt>
                <c:pt idx="254">
                  <c:v>17710</c:v>
                </c:pt>
                <c:pt idx="255">
                  <c:v>17615</c:v>
                </c:pt>
                <c:pt idx="256">
                  <c:v>17515</c:v>
                </c:pt>
                <c:pt idx="257">
                  <c:v>17520</c:v>
                </c:pt>
                <c:pt idx="258">
                  <c:v>17445</c:v>
                </c:pt>
                <c:pt idx="259">
                  <c:v>17350</c:v>
                </c:pt>
                <c:pt idx="260">
                  <c:v>17475</c:v>
                </c:pt>
                <c:pt idx="261">
                  <c:v>17695</c:v>
                </c:pt>
                <c:pt idx="262">
                  <c:v>17820</c:v>
                </c:pt>
                <c:pt idx="263">
                  <c:v>17585</c:v>
                </c:pt>
                <c:pt idx="264">
                  <c:v>17640</c:v>
                </c:pt>
                <c:pt idx="265">
                  <c:v>17770</c:v>
                </c:pt>
                <c:pt idx="266">
                  <c:v>17895</c:v>
                </c:pt>
                <c:pt idx="267">
                  <c:v>17515</c:v>
                </c:pt>
                <c:pt idx="268">
                  <c:v>17425</c:v>
                </c:pt>
                <c:pt idx="269">
                  <c:v>17165</c:v>
                </c:pt>
                <c:pt idx="270">
                  <c:v>17170</c:v>
                </c:pt>
                <c:pt idx="271">
                  <c:v>17060</c:v>
                </c:pt>
                <c:pt idx="272">
                  <c:v>18310</c:v>
                </c:pt>
              </c:numCache>
            </c:numRef>
          </c:val>
          <c:smooth val="0"/>
        </c:ser>
        <c:dLbls>
          <c:showLegendKey val="0"/>
          <c:showVal val="0"/>
          <c:showCatName val="0"/>
          <c:showSerName val="0"/>
          <c:showPercent val="0"/>
          <c:showBubbleSize val="0"/>
        </c:dLbls>
        <c:marker val="1"/>
        <c:smooth val="0"/>
        <c:axId val="190198144"/>
        <c:axId val="190206336"/>
      </c:lineChart>
      <c:dateAx>
        <c:axId val="190198144"/>
        <c:scaling>
          <c:orientation val="minMax"/>
        </c:scaling>
        <c:delete val="0"/>
        <c:axPos val="b"/>
        <c:numFmt formatCode="yyyy\-mm\-dd" sourceLinked="1"/>
        <c:majorTickMark val="out"/>
        <c:minorTickMark val="none"/>
        <c:tickLblPos val="nextTo"/>
        <c:crossAx val="190206336"/>
        <c:crosses val="autoZero"/>
        <c:auto val="1"/>
        <c:lblOffset val="100"/>
        <c:baseTimeUnit val="days"/>
      </c:dateAx>
      <c:valAx>
        <c:axId val="190206336"/>
        <c:scaling>
          <c:orientation val="minMax"/>
          <c:min val="12000"/>
        </c:scaling>
        <c:delete val="0"/>
        <c:axPos val="l"/>
        <c:majorGridlines>
          <c:spPr>
            <a:ln>
              <a:noFill/>
            </a:ln>
          </c:spPr>
        </c:majorGridlines>
        <c:numFmt formatCode="General" sourceLinked="1"/>
        <c:majorTickMark val="out"/>
        <c:minorTickMark val="none"/>
        <c:tickLblPos val="nextTo"/>
        <c:crossAx val="190198144"/>
        <c:crosses val="autoZero"/>
        <c:crossBetween val="between"/>
      </c:valAx>
    </c:plotArea>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642750127954708E-2"/>
          <c:y val="0.11699084799941044"/>
          <c:w val="0.88238901379134149"/>
          <c:h val="0.70855894531585495"/>
        </c:manualLayout>
      </c:layout>
      <c:lineChart>
        <c:grouping val="standard"/>
        <c:varyColors val="0"/>
        <c:ser>
          <c:idx val="0"/>
          <c:order val="0"/>
          <c:tx>
            <c:strRef>
              <c:f>下游!$D$1</c:f>
              <c:strCache>
                <c:ptCount val="1"/>
                <c:pt idx="0">
                  <c:v>铝合金价格（再生）</c:v>
                </c:pt>
              </c:strCache>
            </c:strRef>
          </c:tx>
          <c:spPr>
            <a:ln w="38100"/>
          </c:spPr>
          <c:marker>
            <c:symbol val="none"/>
          </c:marker>
          <c:cat>
            <c:numRef>
              <c:f>下游!$A$2:$A$253</c:f>
              <c:numCache>
                <c:formatCode>m/d/yyyy</c:formatCode>
                <c:ptCount val="252"/>
                <c:pt idx="0">
                  <c:v>45310</c:v>
                </c:pt>
                <c:pt idx="1">
                  <c:v>45309</c:v>
                </c:pt>
                <c:pt idx="2">
                  <c:v>45308</c:v>
                </c:pt>
                <c:pt idx="3">
                  <c:v>45307</c:v>
                </c:pt>
                <c:pt idx="4">
                  <c:v>45306</c:v>
                </c:pt>
                <c:pt idx="5">
                  <c:v>45303</c:v>
                </c:pt>
                <c:pt idx="6">
                  <c:v>45302</c:v>
                </c:pt>
                <c:pt idx="7">
                  <c:v>45301</c:v>
                </c:pt>
                <c:pt idx="8">
                  <c:v>45300</c:v>
                </c:pt>
                <c:pt idx="9">
                  <c:v>45299</c:v>
                </c:pt>
                <c:pt idx="10">
                  <c:v>45296</c:v>
                </c:pt>
                <c:pt idx="11">
                  <c:v>45295</c:v>
                </c:pt>
                <c:pt idx="12">
                  <c:v>45294</c:v>
                </c:pt>
                <c:pt idx="13">
                  <c:v>45293</c:v>
                </c:pt>
                <c:pt idx="14">
                  <c:v>45289</c:v>
                </c:pt>
                <c:pt idx="15">
                  <c:v>45288</c:v>
                </c:pt>
                <c:pt idx="16">
                  <c:v>45287</c:v>
                </c:pt>
                <c:pt idx="17">
                  <c:v>45286</c:v>
                </c:pt>
                <c:pt idx="18">
                  <c:v>45285</c:v>
                </c:pt>
                <c:pt idx="19">
                  <c:v>45282</c:v>
                </c:pt>
                <c:pt idx="20">
                  <c:v>45281</c:v>
                </c:pt>
                <c:pt idx="21">
                  <c:v>45280</c:v>
                </c:pt>
                <c:pt idx="22">
                  <c:v>45279</c:v>
                </c:pt>
                <c:pt idx="23">
                  <c:v>45278</c:v>
                </c:pt>
                <c:pt idx="24">
                  <c:v>45275</c:v>
                </c:pt>
                <c:pt idx="25">
                  <c:v>45274</c:v>
                </c:pt>
                <c:pt idx="26">
                  <c:v>45273</c:v>
                </c:pt>
                <c:pt idx="27">
                  <c:v>45272</c:v>
                </c:pt>
                <c:pt idx="28">
                  <c:v>45271</c:v>
                </c:pt>
                <c:pt idx="29">
                  <c:v>45268</c:v>
                </c:pt>
                <c:pt idx="30">
                  <c:v>45267</c:v>
                </c:pt>
                <c:pt idx="31">
                  <c:v>45266</c:v>
                </c:pt>
                <c:pt idx="32">
                  <c:v>45265</c:v>
                </c:pt>
                <c:pt idx="33">
                  <c:v>45264</c:v>
                </c:pt>
                <c:pt idx="34">
                  <c:v>45261</c:v>
                </c:pt>
                <c:pt idx="35">
                  <c:v>45260</c:v>
                </c:pt>
                <c:pt idx="36">
                  <c:v>45259</c:v>
                </c:pt>
                <c:pt idx="37">
                  <c:v>45258</c:v>
                </c:pt>
                <c:pt idx="38">
                  <c:v>45257</c:v>
                </c:pt>
                <c:pt idx="39">
                  <c:v>45254</c:v>
                </c:pt>
                <c:pt idx="40">
                  <c:v>45253</c:v>
                </c:pt>
                <c:pt idx="41">
                  <c:v>45252</c:v>
                </c:pt>
                <c:pt idx="42">
                  <c:v>45251</c:v>
                </c:pt>
                <c:pt idx="43">
                  <c:v>45250</c:v>
                </c:pt>
                <c:pt idx="44">
                  <c:v>45247</c:v>
                </c:pt>
                <c:pt idx="45">
                  <c:v>45246</c:v>
                </c:pt>
                <c:pt idx="46">
                  <c:v>45245</c:v>
                </c:pt>
                <c:pt idx="47">
                  <c:v>45244</c:v>
                </c:pt>
                <c:pt idx="48">
                  <c:v>45243</c:v>
                </c:pt>
                <c:pt idx="49">
                  <c:v>45240</c:v>
                </c:pt>
                <c:pt idx="50">
                  <c:v>45239</c:v>
                </c:pt>
                <c:pt idx="51">
                  <c:v>45238</c:v>
                </c:pt>
                <c:pt idx="52">
                  <c:v>45237</c:v>
                </c:pt>
                <c:pt idx="53">
                  <c:v>45236</c:v>
                </c:pt>
                <c:pt idx="54">
                  <c:v>45233</c:v>
                </c:pt>
                <c:pt idx="55">
                  <c:v>45232</c:v>
                </c:pt>
                <c:pt idx="56">
                  <c:v>45231</c:v>
                </c:pt>
                <c:pt idx="57">
                  <c:v>45230</c:v>
                </c:pt>
                <c:pt idx="58">
                  <c:v>45229</c:v>
                </c:pt>
                <c:pt idx="59">
                  <c:v>45226</c:v>
                </c:pt>
                <c:pt idx="60">
                  <c:v>45225</c:v>
                </c:pt>
                <c:pt idx="61">
                  <c:v>45224</c:v>
                </c:pt>
                <c:pt idx="62">
                  <c:v>45223</c:v>
                </c:pt>
                <c:pt idx="63">
                  <c:v>45222</c:v>
                </c:pt>
                <c:pt idx="64">
                  <c:v>45219</c:v>
                </c:pt>
                <c:pt idx="65">
                  <c:v>45218</c:v>
                </c:pt>
                <c:pt idx="66">
                  <c:v>45217</c:v>
                </c:pt>
                <c:pt idx="67">
                  <c:v>45216</c:v>
                </c:pt>
                <c:pt idx="68">
                  <c:v>45215</c:v>
                </c:pt>
                <c:pt idx="69">
                  <c:v>45212</c:v>
                </c:pt>
                <c:pt idx="70">
                  <c:v>45211</c:v>
                </c:pt>
                <c:pt idx="71">
                  <c:v>45210</c:v>
                </c:pt>
                <c:pt idx="72">
                  <c:v>45209</c:v>
                </c:pt>
                <c:pt idx="73">
                  <c:v>45208</c:v>
                </c:pt>
                <c:pt idx="74">
                  <c:v>45197</c:v>
                </c:pt>
                <c:pt idx="75">
                  <c:v>45196</c:v>
                </c:pt>
                <c:pt idx="76">
                  <c:v>45195</c:v>
                </c:pt>
                <c:pt idx="77">
                  <c:v>45194</c:v>
                </c:pt>
                <c:pt idx="78">
                  <c:v>45191</c:v>
                </c:pt>
                <c:pt idx="79">
                  <c:v>45190</c:v>
                </c:pt>
                <c:pt idx="80">
                  <c:v>45189</c:v>
                </c:pt>
                <c:pt idx="81">
                  <c:v>45188</c:v>
                </c:pt>
                <c:pt idx="82">
                  <c:v>45187</c:v>
                </c:pt>
                <c:pt idx="83">
                  <c:v>45184</c:v>
                </c:pt>
                <c:pt idx="84">
                  <c:v>45183</c:v>
                </c:pt>
                <c:pt idx="85">
                  <c:v>45182</c:v>
                </c:pt>
                <c:pt idx="86">
                  <c:v>45181</c:v>
                </c:pt>
                <c:pt idx="87">
                  <c:v>45180</c:v>
                </c:pt>
                <c:pt idx="88">
                  <c:v>45177</c:v>
                </c:pt>
                <c:pt idx="89">
                  <c:v>45176</c:v>
                </c:pt>
                <c:pt idx="90">
                  <c:v>45175</c:v>
                </c:pt>
                <c:pt idx="91">
                  <c:v>45174</c:v>
                </c:pt>
                <c:pt idx="92">
                  <c:v>45173</c:v>
                </c:pt>
                <c:pt idx="93">
                  <c:v>45170</c:v>
                </c:pt>
                <c:pt idx="94">
                  <c:v>45169</c:v>
                </c:pt>
                <c:pt idx="95">
                  <c:v>45168</c:v>
                </c:pt>
                <c:pt idx="96">
                  <c:v>45167</c:v>
                </c:pt>
                <c:pt idx="97">
                  <c:v>45166</c:v>
                </c:pt>
                <c:pt idx="98">
                  <c:v>45163</c:v>
                </c:pt>
                <c:pt idx="99">
                  <c:v>45160</c:v>
                </c:pt>
                <c:pt idx="100">
                  <c:v>45159</c:v>
                </c:pt>
                <c:pt idx="101">
                  <c:v>45156</c:v>
                </c:pt>
                <c:pt idx="102">
                  <c:v>45155</c:v>
                </c:pt>
                <c:pt idx="103">
                  <c:v>45154</c:v>
                </c:pt>
                <c:pt idx="104">
                  <c:v>45153</c:v>
                </c:pt>
                <c:pt idx="105">
                  <c:v>45152</c:v>
                </c:pt>
                <c:pt idx="106">
                  <c:v>45149</c:v>
                </c:pt>
                <c:pt idx="107">
                  <c:v>45148</c:v>
                </c:pt>
                <c:pt idx="108">
                  <c:v>45147</c:v>
                </c:pt>
                <c:pt idx="109">
                  <c:v>45146</c:v>
                </c:pt>
                <c:pt idx="110">
                  <c:v>45145</c:v>
                </c:pt>
                <c:pt idx="111">
                  <c:v>45142</c:v>
                </c:pt>
                <c:pt idx="112">
                  <c:v>45141</c:v>
                </c:pt>
                <c:pt idx="113">
                  <c:v>45140</c:v>
                </c:pt>
                <c:pt idx="114">
                  <c:v>45139</c:v>
                </c:pt>
                <c:pt idx="115">
                  <c:v>45138</c:v>
                </c:pt>
                <c:pt idx="116">
                  <c:v>45135</c:v>
                </c:pt>
                <c:pt idx="117">
                  <c:v>45134</c:v>
                </c:pt>
                <c:pt idx="118">
                  <c:v>45133</c:v>
                </c:pt>
                <c:pt idx="119">
                  <c:v>45132</c:v>
                </c:pt>
                <c:pt idx="120">
                  <c:v>45131</c:v>
                </c:pt>
                <c:pt idx="121">
                  <c:v>45128</c:v>
                </c:pt>
                <c:pt idx="122">
                  <c:v>45127</c:v>
                </c:pt>
                <c:pt idx="123">
                  <c:v>45126</c:v>
                </c:pt>
                <c:pt idx="124">
                  <c:v>45125</c:v>
                </c:pt>
                <c:pt idx="125">
                  <c:v>45124</c:v>
                </c:pt>
                <c:pt idx="126">
                  <c:v>45121</c:v>
                </c:pt>
                <c:pt idx="127">
                  <c:v>45120</c:v>
                </c:pt>
                <c:pt idx="128">
                  <c:v>45119</c:v>
                </c:pt>
                <c:pt idx="129">
                  <c:v>45118</c:v>
                </c:pt>
                <c:pt idx="130">
                  <c:v>45117</c:v>
                </c:pt>
                <c:pt idx="131">
                  <c:v>45114</c:v>
                </c:pt>
                <c:pt idx="132">
                  <c:v>45113</c:v>
                </c:pt>
                <c:pt idx="133">
                  <c:v>45112</c:v>
                </c:pt>
                <c:pt idx="134">
                  <c:v>45111</c:v>
                </c:pt>
                <c:pt idx="135">
                  <c:v>45110</c:v>
                </c:pt>
                <c:pt idx="136">
                  <c:v>45107</c:v>
                </c:pt>
                <c:pt idx="137">
                  <c:v>45106</c:v>
                </c:pt>
                <c:pt idx="138">
                  <c:v>45105</c:v>
                </c:pt>
                <c:pt idx="139">
                  <c:v>45104</c:v>
                </c:pt>
                <c:pt idx="140">
                  <c:v>45103</c:v>
                </c:pt>
                <c:pt idx="141">
                  <c:v>45098</c:v>
                </c:pt>
                <c:pt idx="142">
                  <c:v>45097</c:v>
                </c:pt>
                <c:pt idx="143">
                  <c:v>45096</c:v>
                </c:pt>
                <c:pt idx="144">
                  <c:v>45093</c:v>
                </c:pt>
                <c:pt idx="145">
                  <c:v>45092</c:v>
                </c:pt>
                <c:pt idx="146">
                  <c:v>45091</c:v>
                </c:pt>
                <c:pt idx="147">
                  <c:v>45090</c:v>
                </c:pt>
                <c:pt idx="148">
                  <c:v>45089</c:v>
                </c:pt>
                <c:pt idx="149">
                  <c:v>45086</c:v>
                </c:pt>
                <c:pt idx="150">
                  <c:v>45085</c:v>
                </c:pt>
                <c:pt idx="151">
                  <c:v>45084</c:v>
                </c:pt>
                <c:pt idx="152">
                  <c:v>45083</c:v>
                </c:pt>
                <c:pt idx="153">
                  <c:v>45082</c:v>
                </c:pt>
                <c:pt idx="154">
                  <c:v>45079</c:v>
                </c:pt>
                <c:pt idx="155">
                  <c:v>45078</c:v>
                </c:pt>
                <c:pt idx="156">
                  <c:v>45077</c:v>
                </c:pt>
                <c:pt idx="157">
                  <c:v>45076</c:v>
                </c:pt>
                <c:pt idx="158">
                  <c:v>45075</c:v>
                </c:pt>
                <c:pt idx="159">
                  <c:v>45072</c:v>
                </c:pt>
                <c:pt idx="160">
                  <c:v>45071</c:v>
                </c:pt>
                <c:pt idx="161">
                  <c:v>45070</c:v>
                </c:pt>
                <c:pt idx="162">
                  <c:v>45069</c:v>
                </c:pt>
                <c:pt idx="163">
                  <c:v>45068</c:v>
                </c:pt>
                <c:pt idx="164">
                  <c:v>45065</c:v>
                </c:pt>
                <c:pt idx="165">
                  <c:v>45064</c:v>
                </c:pt>
                <c:pt idx="166">
                  <c:v>45063</c:v>
                </c:pt>
                <c:pt idx="167">
                  <c:v>45062</c:v>
                </c:pt>
                <c:pt idx="168">
                  <c:v>45061</c:v>
                </c:pt>
                <c:pt idx="169">
                  <c:v>45058</c:v>
                </c:pt>
                <c:pt idx="170">
                  <c:v>45057</c:v>
                </c:pt>
                <c:pt idx="171">
                  <c:v>45056</c:v>
                </c:pt>
                <c:pt idx="172">
                  <c:v>45055</c:v>
                </c:pt>
                <c:pt idx="173">
                  <c:v>45054</c:v>
                </c:pt>
                <c:pt idx="174">
                  <c:v>45051</c:v>
                </c:pt>
                <c:pt idx="175">
                  <c:v>45050</c:v>
                </c:pt>
                <c:pt idx="176">
                  <c:v>45044</c:v>
                </c:pt>
                <c:pt idx="177">
                  <c:v>45043</c:v>
                </c:pt>
                <c:pt idx="178">
                  <c:v>45042</c:v>
                </c:pt>
                <c:pt idx="179">
                  <c:v>45041</c:v>
                </c:pt>
                <c:pt idx="180">
                  <c:v>45040</c:v>
                </c:pt>
                <c:pt idx="181">
                  <c:v>45037</c:v>
                </c:pt>
                <c:pt idx="182">
                  <c:v>45036</c:v>
                </c:pt>
                <c:pt idx="183">
                  <c:v>45035</c:v>
                </c:pt>
                <c:pt idx="184">
                  <c:v>45034</c:v>
                </c:pt>
                <c:pt idx="185">
                  <c:v>45033</c:v>
                </c:pt>
                <c:pt idx="186">
                  <c:v>45030</c:v>
                </c:pt>
                <c:pt idx="187">
                  <c:v>45029</c:v>
                </c:pt>
                <c:pt idx="188">
                  <c:v>45028</c:v>
                </c:pt>
                <c:pt idx="189">
                  <c:v>45027</c:v>
                </c:pt>
                <c:pt idx="190">
                  <c:v>45026</c:v>
                </c:pt>
                <c:pt idx="191">
                  <c:v>45023</c:v>
                </c:pt>
                <c:pt idx="192">
                  <c:v>45022</c:v>
                </c:pt>
                <c:pt idx="193">
                  <c:v>45020</c:v>
                </c:pt>
                <c:pt idx="194">
                  <c:v>45019</c:v>
                </c:pt>
                <c:pt idx="195">
                  <c:v>45016</c:v>
                </c:pt>
                <c:pt idx="196">
                  <c:v>45015</c:v>
                </c:pt>
                <c:pt idx="197">
                  <c:v>45014</c:v>
                </c:pt>
                <c:pt idx="198">
                  <c:v>45013</c:v>
                </c:pt>
                <c:pt idx="199">
                  <c:v>45012</c:v>
                </c:pt>
                <c:pt idx="200">
                  <c:v>45009</c:v>
                </c:pt>
                <c:pt idx="201">
                  <c:v>45008</c:v>
                </c:pt>
                <c:pt idx="202">
                  <c:v>45007</c:v>
                </c:pt>
                <c:pt idx="203">
                  <c:v>45006</c:v>
                </c:pt>
                <c:pt idx="204">
                  <c:v>45002</c:v>
                </c:pt>
                <c:pt idx="205">
                  <c:v>45001</c:v>
                </c:pt>
                <c:pt idx="206">
                  <c:v>45000</c:v>
                </c:pt>
                <c:pt idx="207">
                  <c:v>44999</c:v>
                </c:pt>
                <c:pt idx="208">
                  <c:v>44998</c:v>
                </c:pt>
                <c:pt idx="209">
                  <c:v>44995</c:v>
                </c:pt>
                <c:pt idx="210">
                  <c:v>44994</c:v>
                </c:pt>
                <c:pt idx="211">
                  <c:v>44993</c:v>
                </c:pt>
                <c:pt idx="212">
                  <c:v>44992</c:v>
                </c:pt>
                <c:pt idx="213">
                  <c:v>44991</c:v>
                </c:pt>
                <c:pt idx="214">
                  <c:v>44988</c:v>
                </c:pt>
                <c:pt idx="215">
                  <c:v>44987</c:v>
                </c:pt>
                <c:pt idx="216">
                  <c:v>44986</c:v>
                </c:pt>
                <c:pt idx="217">
                  <c:v>44985</c:v>
                </c:pt>
                <c:pt idx="218">
                  <c:v>44984</c:v>
                </c:pt>
                <c:pt idx="219">
                  <c:v>44980</c:v>
                </c:pt>
                <c:pt idx="220">
                  <c:v>44979</c:v>
                </c:pt>
                <c:pt idx="221">
                  <c:v>44978</c:v>
                </c:pt>
                <c:pt idx="222">
                  <c:v>44977</c:v>
                </c:pt>
                <c:pt idx="223">
                  <c:v>44974</c:v>
                </c:pt>
                <c:pt idx="224">
                  <c:v>44973</c:v>
                </c:pt>
                <c:pt idx="225">
                  <c:v>44972</c:v>
                </c:pt>
                <c:pt idx="226">
                  <c:v>44971</c:v>
                </c:pt>
                <c:pt idx="227">
                  <c:v>44970</c:v>
                </c:pt>
                <c:pt idx="228">
                  <c:v>44967</c:v>
                </c:pt>
                <c:pt idx="229">
                  <c:v>44966</c:v>
                </c:pt>
                <c:pt idx="230">
                  <c:v>44965</c:v>
                </c:pt>
                <c:pt idx="231">
                  <c:v>44964</c:v>
                </c:pt>
                <c:pt idx="232">
                  <c:v>44963</c:v>
                </c:pt>
                <c:pt idx="233">
                  <c:v>44960</c:v>
                </c:pt>
                <c:pt idx="234">
                  <c:v>44959</c:v>
                </c:pt>
                <c:pt idx="235">
                  <c:v>44958</c:v>
                </c:pt>
                <c:pt idx="236">
                  <c:v>44957</c:v>
                </c:pt>
                <c:pt idx="237">
                  <c:v>44956</c:v>
                </c:pt>
                <c:pt idx="238">
                  <c:v>44946</c:v>
                </c:pt>
                <c:pt idx="239">
                  <c:v>44945</c:v>
                </c:pt>
                <c:pt idx="240">
                  <c:v>44944</c:v>
                </c:pt>
                <c:pt idx="241">
                  <c:v>44943</c:v>
                </c:pt>
                <c:pt idx="242">
                  <c:v>44942</c:v>
                </c:pt>
                <c:pt idx="243">
                  <c:v>44939</c:v>
                </c:pt>
                <c:pt idx="244">
                  <c:v>44938</c:v>
                </c:pt>
                <c:pt idx="245">
                  <c:v>44937</c:v>
                </c:pt>
                <c:pt idx="246">
                  <c:v>44936</c:v>
                </c:pt>
                <c:pt idx="247">
                  <c:v>44935</c:v>
                </c:pt>
                <c:pt idx="248">
                  <c:v>44932</c:v>
                </c:pt>
                <c:pt idx="249">
                  <c:v>44931</c:v>
                </c:pt>
                <c:pt idx="250">
                  <c:v>44930</c:v>
                </c:pt>
                <c:pt idx="251">
                  <c:v>44929</c:v>
                </c:pt>
              </c:numCache>
            </c:numRef>
          </c:cat>
          <c:val>
            <c:numRef>
              <c:f>下游!$D$2:$D$253</c:f>
              <c:numCache>
                <c:formatCode>General</c:formatCode>
                <c:ptCount val="252"/>
                <c:pt idx="0">
                  <c:v>19850</c:v>
                </c:pt>
                <c:pt idx="1">
                  <c:v>19900</c:v>
                </c:pt>
                <c:pt idx="2">
                  <c:v>20000</c:v>
                </c:pt>
                <c:pt idx="3">
                  <c:v>20000</c:v>
                </c:pt>
                <c:pt idx="4">
                  <c:v>20050</c:v>
                </c:pt>
                <c:pt idx="5">
                  <c:v>20150</c:v>
                </c:pt>
                <c:pt idx="6">
                  <c:v>20150</c:v>
                </c:pt>
                <c:pt idx="7">
                  <c:v>20150</c:v>
                </c:pt>
                <c:pt idx="8">
                  <c:v>20150</c:v>
                </c:pt>
                <c:pt idx="9">
                  <c:v>20150</c:v>
                </c:pt>
                <c:pt idx="10">
                  <c:v>20250</c:v>
                </c:pt>
                <c:pt idx="11">
                  <c:v>20300</c:v>
                </c:pt>
                <c:pt idx="12">
                  <c:v>20300</c:v>
                </c:pt>
                <c:pt idx="13">
                  <c:v>20300</c:v>
                </c:pt>
                <c:pt idx="14">
                  <c:v>20300</c:v>
                </c:pt>
                <c:pt idx="15">
                  <c:v>20300</c:v>
                </c:pt>
                <c:pt idx="16">
                  <c:v>20100</c:v>
                </c:pt>
                <c:pt idx="17">
                  <c:v>20100</c:v>
                </c:pt>
                <c:pt idx="18">
                  <c:v>20000</c:v>
                </c:pt>
                <c:pt idx="19">
                  <c:v>19900</c:v>
                </c:pt>
                <c:pt idx="20">
                  <c:v>19800</c:v>
                </c:pt>
                <c:pt idx="21">
                  <c:v>19800</c:v>
                </c:pt>
                <c:pt idx="22">
                  <c:v>19700</c:v>
                </c:pt>
                <c:pt idx="23">
                  <c:v>19700</c:v>
                </c:pt>
                <c:pt idx="24">
                  <c:v>19550</c:v>
                </c:pt>
                <c:pt idx="25">
                  <c:v>19450</c:v>
                </c:pt>
                <c:pt idx="26">
                  <c:v>19350</c:v>
                </c:pt>
                <c:pt idx="27">
                  <c:v>19350</c:v>
                </c:pt>
                <c:pt idx="28">
                  <c:v>19300</c:v>
                </c:pt>
                <c:pt idx="29">
                  <c:v>19300</c:v>
                </c:pt>
                <c:pt idx="30">
                  <c:v>19250</c:v>
                </c:pt>
                <c:pt idx="31">
                  <c:v>19250</c:v>
                </c:pt>
                <c:pt idx="32">
                  <c:v>19250</c:v>
                </c:pt>
                <c:pt idx="33">
                  <c:v>19300</c:v>
                </c:pt>
                <c:pt idx="34">
                  <c:v>19300</c:v>
                </c:pt>
                <c:pt idx="35">
                  <c:v>19300</c:v>
                </c:pt>
                <c:pt idx="36">
                  <c:v>19400</c:v>
                </c:pt>
                <c:pt idx="37">
                  <c:v>19400</c:v>
                </c:pt>
                <c:pt idx="38">
                  <c:v>19400</c:v>
                </c:pt>
                <c:pt idx="39">
                  <c:v>19400</c:v>
                </c:pt>
                <c:pt idx="40">
                  <c:v>19400</c:v>
                </c:pt>
                <c:pt idx="41">
                  <c:v>19400</c:v>
                </c:pt>
                <c:pt idx="42">
                  <c:v>19400</c:v>
                </c:pt>
                <c:pt idx="43">
                  <c:v>19400</c:v>
                </c:pt>
                <c:pt idx="44">
                  <c:v>19350</c:v>
                </c:pt>
                <c:pt idx="45">
                  <c:v>19400</c:v>
                </c:pt>
                <c:pt idx="46">
                  <c:v>19400</c:v>
                </c:pt>
                <c:pt idx="47">
                  <c:v>19400</c:v>
                </c:pt>
                <c:pt idx="48">
                  <c:v>19400</c:v>
                </c:pt>
                <c:pt idx="49">
                  <c:v>19600</c:v>
                </c:pt>
                <c:pt idx="50">
                  <c:v>19600</c:v>
                </c:pt>
                <c:pt idx="51">
                  <c:v>19600</c:v>
                </c:pt>
                <c:pt idx="52">
                  <c:v>19600</c:v>
                </c:pt>
                <c:pt idx="53">
                  <c:v>19600</c:v>
                </c:pt>
                <c:pt idx="54">
                  <c:v>19600</c:v>
                </c:pt>
                <c:pt idx="55">
                  <c:v>19600</c:v>
                </c:pt>
                <c:pt idx="56">
                  <c:v>19600</c:v>
                </c:pt>
                <c:pt idx="57">
                  <c:v>19600</c:v>
                </c:pt>
                <c:pt idx="58">
                  <c:v>19600</c:v>
                </c:pt>
                <c:pt idx="59">
                  <c:v>19500</c:v>
                </c:pt>
                <c:pt idx="60">
                  <c:v>19600</c:v>
                </c:pt>
                <c:pt idx="61">
                  <c:v>19600</c:v>
                </c:pt>
                <c:pt idx="62">
                  <c:v>19550</c:v>
                </c:pt>
                <c:pt idx="63">
                  <c:v>19550</c:v>
                </c:pt>
                <c:pt idx="64">
                  <c:v>19550</c:v>
                </c:pt>
                <c:pt idx="65">
                  <c:v>19550</c:v>
                </c:pt>
                <c:pt idx="66">
                  <c:v>19450</c:v>
                </c:pt>
                <c:pt idx="67">
                  <c:v>19450</c:v>
                </c:pt>
                <c:pt idx="68">
                  <c:v>19500</c:v>
                </c:pt>
                <c:pt idx="69">
                  <c:v>19500</c:v>
                </c:pt>
                <c:pt idx="70">
                  <c:v>19600</c:v>
                </c:pt>
                <c:pt idx="71">
                  <c:v>19600</c:v>
                </c:pt>
                <c:pt idx="72">
                  <c:v>19650</c:v>
                </c:pt>
                <c:pt idx="73">
                  <c:v>19700</c:v>
                </c:pt>
                <c:pt idx="74">
                  <c:v>19750</c:v>
                </c:pt>
                <c:pt idx="75">
                  <c:v>19750</c:v>
                </c:pt>
                <c:pt idx="76">
                  <c:v>19750</c:v>
                </c:pt>
                <c:pt idx="77">
                  <c:v>19750</c:v>
                </c:pt>
                <c:pt idx="78">
                  <c:v>19750</c:v>
                </c:pt>
                <c:pt idx="79">
                  <c:v>19750</c:v>
                </c:pt>
                <c:pt idx="80">
                  <c:v>19650</c:v>
                </c:pt>
                <c:pt idx="81">
                  <c:v>19650</c:v>
                </c:pt>
                <c:pt idx="82">
                  <c:v>19650</c:v>
                </c:pt>
                <c:pt idx="83">
                  <c:v>19650</c:v>
                </c:pt>
                <c:pt idx="84">
                  <c:v>19600</c:v>
                </c:pt>
                <c:pt idx="85">
                  <c:v>19600</c:v>
                </c:pt>
                <c:pt idx="86">
                  <c:v>19600</c:v>
                </c:pt>
                <c:pt idx="87">
                  <c:v>19550</c:v>
                </c:pt>
                <c:pt idx="88">
                  <c:v>19550</c:v>
                </c:pt>
                <c:pt idx="89">
                  <c:v>19550</c:v>
                </c:pt>
                <c:pt idx="90">
                  <c:v>19450</c:v>
                </c:pt>
                <c:pt idx="91">
                  <c:v>19450</c:v>
                </c:pt>
                <c:pt idx="92">
                  <c:v>19550</c:v>
                </c:pt>
                <c:pt idx="93">
                  <c:v>19650</c:v>
                </c:pt>
                <c:pt idx="94">
                  <c:v>19400</c:v>
                </c:pt>
                <c:pt idx="95">
                  <c:v>19300</c:v>
                </c:pt>
                <c:pt idx="96">
                  <c:v>19200</c:v>
                </c:pt>
                <c:pt idx="97">
                  <c:v>19200</c:v>
                </c:pt>
                <c:pt idx="98">
                  <c:v>19200</c:v>
                </c:pt>
                <c:pt idx="99">
                  <c:v>19100</c:v>
                </c:pt>
                <c:pt idx="100">
                  <c:v>19000</c:v>
                </c:pt>
                <c:pt idx="101">
                  <c:v>19000</c:v>
                </c:pt>
                <c:pt idx="102">
                  <c:v>19000</c:v>
                </c:pt>
                <c:pt idx="103">
                  <c:v>19000</c:v>
                </c:pt>
                <c:pt idx="104">
                  <c:v>18900</c:v>
                </c:pt>
                <c:pt idx="105">
                  <c:v>18900</c:v>
                </c:pt>
                <c:pt idx="106">
                  <c:v>19000</c:v>
                </c:pt>
                <c:pt idx="107">
                  <c:v>19000</c:v>
                </c:pt>
                <c:pt idx="108">
                  <c:v>19000</c:v>
                </c:pt>
                <c:pt idx="109">
                  <c:v>19000</c:v>
                </c:pt>
                <c:pt idx="110">
                  <c:v>19000</c:v>
                </c:pt>
                <c:pt idx="111">
                  <c:v>19000</c:v>
                </c:pt>
                <c:pt idx="112">
                  <c:v>18950</c:v>
                </c:pt>
                <c:pt idx="113">
                  <c:v>18950</c:v>
                </c:pt>
                <c:pt idx="114">
                  <c:v>18950</c:v>
                </c:pt>
                <c:pt idx="115">
                  <c:v>18800</c:v>
                </c:pt>
                <c:pt idx="116">
                  <c:v>18800</c:v>
                </c:pt>
                <c:pt idx="117">
                  <c:v>18800</c:v>
                </c:pt>
                <c:pt idx="118">
                  <c:v>18700</c:v>
                </c:pt>
                <c:pt idx="119">
                  <c:v>18600</c:v>
                </c:pt>
                <c:pt idx="120">
                  <c:v>18600</c:v>
                </c:pt>
                <c:pt idx="121">
                  <c:v>18600</c:v>
                </c:pt>
                <c:pt idx="122">
                  <c:v>18600</c:v>
                </c:pt>
                <c:pt idx="123">
                  <c:v>18600</c:v>
                </c:pt>
                <c:pt idx="124">
                  <c:v>18600</c:v>
                </c:pt>
                <c:pt idx="125">
                  <c:v>18600</c:v>
                </c:pt>
                <c:pt idx="126">
                  <c:v>18650</c:v>
                </c:pt>
                <c:pt idx="127">
                  <c:v>18600</c:v>
                </c:pt>
                <c:pt idx="128">
                  <c:v>18450</c:v>
                </c:pt>
                <c:pt idx="129">
                  <c:v>18450</c:v>
                </c:pt>
                <c:pt idx="130">
                  <c:v>18450</c:v>
                </c:pt>
                <c:pt idx="131">
                  <c:v>18400</c:v>
                </c:pt>
                <c:pt idx="132">
                  <c:v>18400</c:v>
                </c:pt>
                <c:pt idx="133">
                  <c:v>18400</c:v>
                </c:pt>
                <c:pt idx="134">
                  <c:v>18400</c:v>
                </c:pt>
                <c:pt idx="135">
                  <c:v>18400</c:v>
                </c:pt>
                <c:pt idx="136">
                  <c:v>18400</c:v>
                </c:pt>
                <c:pt idx="137">
                  <c:v>18400</c:v>
                </c:pt>
                <c:pt idx="138">
                  <c:v>18400</c:v>
                </c:pt>
                <c:pt idx="139">
                  <c:v>18400</c:v>
                </c:pt>
                <c:pt idx="140">
                  <c:v>18400</c:v>
                </c:pt>
                <c:pt idx="141">
                  <c:v>18500</c:v>
                </c:pt>
                <c:pt idx="142">
                  <c:v>18500</c:v>
                </c:pt>
                <c:pt idx="143">
                  <c:v>18500</c:v>
                </c:pt>
                <c:pt idx="144">
                  <c:v>18600</c:v>
                </c:pt>
                <c:pt idx="145">
                  <c:v>18500</c:v>
                </c:pt>
                <c:pt idx="146">
                  <c:v>18500</c:v>
                </c:pt>
                <c:pt idx="147">
                  <c:v>18450</c:v>
                </c:pt>
                <c:pt idx="148">
                  <c:v>18600</c:v>
                </c:pt>
                <c:pt idx="149">
                  <c:v>18600</c:v>
                </c:pt>
                <c:pt idx="150">
                  <c:v>18550</c:v>
                </c:pt>
                <c:pt idx="151">
                  <c:v>18500</c:v>
                </c:pt>
                <c:pt idx="152">
                  <c:v>18500</c:v>
                </c:pt>
                <c:pt idx="153">
                  <c:v>18550</c:v>
                </c:pt>
                <c:pt idx="154">
                  <c:v>18650</c:v>
                </c:pt>
                <c:pt idx="155">
                  <c:v>18550</c:v>
                </c:pt>
                <c:pt idx="156">
                  <c:v>18550</c:v>
                </c:pt>
                <c:pt idx="157">
                  <c:v>18600</c:v>
                </c:pt>
                <c:pt idx="158">
                  <c:v>18600</c:v>
                </c:pt>
                <c:pt idx="159">
                  <c:v>18500</c:v>
                </c:pt>
                <c:pt idx="160">
                  <c:v>18500</c:v>
                </c:pt>
                <c:pt idx="161">
                  <c:v>18500</c:v>
                </c:pt>
                <c:pt idx="162">
                  <c:v>18600</c:v>
                </c:pt>
                <c:pt idx="163">
                  <c:v>18600</c:v>
                </c:pt>
                <c:pt idx="164">
                  <c:v>18700</c:v>
                </c:pt>
                <c:pt idx="165">
                  <c:v>18700</c:v>
                </c:pt>
                <c:pt idx="166">
                  <c:v>18600</c:v>
                </c:pt>
                <c:pt idx="167">
                  <c:v>18600</c:v>
                </c:pt>
                <c:pt idx="168">
                  <c:v>18550</c:v>
                </c:pt>
                <c:pt idx="169">
                  <c:v>18500</c:v>
                </c:pt>
                <c:pt idx="170">
                  <c:v>18700</c:v>
                </c:pt>
                <c:pt idx="171">
                  <c:v>19100</c:v>
                </c:pt>
                <c:pt idx="172">
                  <c:v>19150</c:v>
                </c:pt>
                <c:pt idx="173">
                  <c:v>19250</c:v>
                </c:pt>
                <c:pt idx="174">
                  <c:v>19150</c:v>
                </c:pt>
                <c:pt idx="175">
                  <c:v>19300</c:v>
                </c:pt>
                <c:pt idx="176">
                  <c:v>19000</c:v>
                </c:pt>
                <c:pt idx="177">
                  <c:v>19050</c:v>
                </c:pt>
                <c:pt idx="178">
                  <c:v>19150</c:v>
                </c:pt>
                <c:pt idx="179">
                  <c:v>19250</c:v>
                </c:pt>
                <c:pt idx="180">
                  <c:v>19300</c:v>
                </c:pt>
                <c:pt idx="181">
                  <c:v>19400</c:v>
                </c:pt>
                <c:pt idx="182">
                  <c:v>19400</c:v>
                </c:pt>
                <c:pt idx="183">
                  <c:v>19400</c:v>
                </c:pt>
                <c:pt idx="184">
                  <c:v>19300</c:v>
                </c:pt>
                <c:pt idx="185">
                  <c:v>19250</c:v>
                </c:pt>
                <c:pt idx="186">
                  <c:v>19250</c:v>
                </c:pt>
                <c:pt idx="187">
                  <c:v>19200</c:v>
                </c:pt>
                <c:pt idx="188">
                  <c:v>19200</c:v>
                </c:pt>
                <c:pt idx="189">
                  <c:v>19200</c:v>
                </c:pt>
                <c:pt idx="190">
                  <c:v>19350</c:v>
                </c:pt>
                <c:pt idx="191">
                  <c:v>19350</c:v>
                </c:pt>
                <c:pt idx="192">
                  <c:v>19350</c:v>
                </c:pt>
                <c:pt idx="193">
                  <c:v>19350</c:v>
                </c:pt>
                <c:pt idx="194">
                  <c:v>19400</c:v>
                </c:pt>
                <c:pt idx="195">
                  <c:v>19400</c:v>
                </c:pt>
                <c:pt idx="196">
                  <c:v>19400</c:v>
                </c:pt>
                <c:pt idx="197">
                  <c:v>19400</c:v>
                </c:pt>
                <c:pt idx="198">
                  <c:v>19400</c:v>
                </c:pt>
                <c:pt idx="199">
                  <c:v>19300</c:v>
                </c:pt>
                <c:pt idx="200">
                  <c:v>19300</c:v>
                </c:pt>
                <c:pt idx="201">
                  <c:v>19250</c:v>
                </c:pt>
                <c:pt idx="202">
                  <c:v>19250</c:v>
                </c:pt>
                <c:pt idx="203">
                  <c:v>19250</c:v>
                </c:pt>
                <c:pt idx="204">
                  <c:v>19350</c:v>
                </c:pt>
                <c:pt idx="205">
                  <c:v>19350</c:v>
                </c:pt>
                <c:pt idx="206">
                  <c:v>19500</c:v>
                </c:pt>
                <c:pt idx="207">
                  <c:v>19500</c:v>
                </c:pt>
                <c:pt idx="208">
                  <c:v>19500</c:v>
                </c:pt>
                <c:pt idx="209">
                  <c:v>19500</c:v>
                </c:pt>
                <c:pt idx="210">
                  <c:v>19600</c:v>
                </c:pt>
                <c:pt idx="211">
                  <c:v>19600</c:v>
                </c:pt>
                <c:pt idx="212">
                  <c:v>19700</c:v>
                </c:pt>
                <c:pt idx="213">
                  <c:v>19700</c:v>
                </c:pt>
                <c:pt idx="214">
                  <c:v>19700</c:v>
                </c:pt>
                <c:pt idx="215">
                  <c:v>19700</c:v>
                </c:pt>
                <c:pt idx="216">
                  <c:v>19750</c:v>
                </c:pt>
                <c:pt idx="217">
                  <c:v>19650</c:v>
                </c:pt>
                <c:pt idx="218">
                  <c:v>19650</c:v>
                </c:pt>
                <c:pt idx="219">
                  <c:v>19900</c:v>
                </c:pt>
                <c:pt idx="220">
                  <c:v>19900</c:v>
                </c:pt>
                <c:pt idx="221">
                  <c:v>19900</c:v>
                </c:pt>
                <c:pt idx="222">
                  <c:v>19900</c:v>
                </c:pt>
                <c:pt idx="223">
                  <c:v>19650</c:v>
                </c:pt>
                <c:pt idx="224">
                  <c:v>19650</c:v>
                </c:pt>
                <c:pt idx="225">
                  <c:v>19650</c:v>
                </c:pt>
                <c:pt idx="226">
                  <c:v>19650</c:v>
                </c:pt>
                <c:pt idx="227">
                  <c:v>19650</c:v>
                </c:pt>
                <c:pt idx="228">
                  <c:v>19650</c:v>
                </c:pt>
                <c:pt idx="229">
                  <c:v>19750</c:v>
                </c:pt>
                <c:pt idx="230">
                  <c:v>19750</c:v>
                </c:pt>
                <c:pt idx="231">
                  <c:v>19750</c:v>
                </c:pt>
                <c:pt idx="232">
                  <c:v>19700</c:v>
                </c:pt>
                <c:pt idx="233">
                  <c:v>19750</c:v>
                </c:pt>
                <c:pt idx="234">
                  <c:v>19750</c:v>
                </c:pt>
                <c:pt idx="235">
                  <c:v>19750</c:v>
                </c:pt>
                <c:pt idx="236">
                  <c:v>19700</c:v>
                </c:pt>
                <c:pt idx="237">
                  <c:v>19700</c:v>
                </c:pt>
                <c:pt idx="238">
                  <c:v>19700</c:v>
                </c:pt>
                <c:pt idx="239">
                  <c:v>19700</c:v>
                </c:pt>
                <c:pt idx="240">
                  <c:v>19600</c:v>
                </c:pt>
                <c:pt idx="241">
                  <c:v>19500</c:v>
                </c:pt>
                <c:pt idx="242">
                  <c:v>19500</c:v>
                </c:pt>
                <c:pt idx="243">
                  <c:v>19500</c:v>
                </c:pt>
                <c:pt idx="244">
                  <c:v>19400</c:v>
                </c:pt>
                <c:pt idx="245">
                  <c:v>19300</c:v>
                </c:pt>
                <c:pt idx="246">
                  <c:v>19250</c:v>
                </c:pt>
                <c:pt idx="247">
                  <c:v>19150</c:v>
                </c:pt>
                <c:pt idx="248">
                  <c:v>19000</c:v>
                </c:pt>
                <c:pt idx="249">
                  <c:v>19000</c:v>
                </c:pt>
                <c:pt idx="250">
                  <c:v>19150</c:v>
                </c:pt>
                <c:pt idx="251">
                  <c:v>19300</c:v>
                </c:pt>
              </c:numCache>
            </c:numRef>
          </c:val>
          <c:smooth val="0"/>
        </c:ser>
        <c:ser>
          <c:idx val="1"/>
          <c:order val="1"/>
          <c:tx>
            <c:strRef>
              <c:f>下游!$E$1</c:f>
              <c:strCache>
                <c:ptCount val="1"/>
                <c:pt idx="0">
                  <c:v>铝合金价格（原生）</c:v>
                </c:pt>
              </c:strCache>
            </c:strRef>
          </c:tx>
          <c:spPr>
            <a:ln w="38100"/>
          </c:spPr>
          <c:marker>
            <c:symbol val="none"/>
          </c:marker>
          <c:cat>
            <c:numRef>
              <c:f>下游!$A$2:$A$253</c:f>
              <c:numCache>
                <c:formatCode>m/d/yyyy</c:formatCode>
                <c:ptCount val="252"/>
                <c:pt idx="0">
                  <c:v>45310</c:v>
                </c:pt>
                <c:pt idx="1">
                  <c:v>45309</c:v>
                </c:pt>
                <c:pt idx="2">
                  <c:v>45308</c:v>
                </c:pt>
                <c:pt idx="3">
                  <c:v>45307</c:v>
                </c:pt>
                <c:pt idx="4">
                  <c:v>45306</c:v>
                </c:pt>
                <c:pt idx="5">
                  <c:v>45303</c:v>
                </c:pt>
                <c:pt idx="6">
                  <c:v>45302</c:v>
                </c:pt>
                <c:pt idx="7">
                  <c:v>45301</c:v>
                </c:pt>
                <c:pt idx="8">
                  <c:v>45300</c:v>
                </c:pt>
                <c:pt idx="9">
                  <c:v>45299</c:v>
                </c:pt>
                <c:pt idx="10">
                  <c:v>45296</c:v>
                </c:pt>
                <c:pt idx="11">
                  <c:v>45295</c:v>
                </c:pt>
                <c:pt idx="12">
                  <c:v>45294</c:v>
                </c:pt>
                <c:pt idx="13">
                  <c:v>45293</c:v>
                </c:pt>
                <c:pt idx="14">
                  <c:v>45289</c:v>
                </c:pt>
                <c:pt idx="15">
                  <c:v>45288</c:v>
                </c:pt>
                <c:pt idx="16">
                  <c:v>45287</c:v>
                </c:pt>
                <c:pt idx="17">
                  <c:v>45286</c:v>
                </c:pt>
                <c:pt idx="18">
                  <c:v>45285</c:v>
                </c:pt>
                <c:pt idx="19">
                  <c:v>45282</c:v>
                </c:pt>
                <c:pt idx="20">
                  <c:v>45281</c:v>
                </c:pt>
                <c:pt idx="21">
                  <c:v>45280</c:v>
                </c:pt>
                <c:pt idx="22">
                  <c:v>45279</c:v>
                </c:pt>
                <c:pt idx="23">
                  <c:v>45278</c:v>
                </c:pt>
                <c:pt idx="24">
                  <c:v>45275</c:v>
                </c:pt>
                <c:pt idx="25">
                  <c:v>45274</c:v>
                </c:pt>
                <c:pt idx="26">
                  <c:v>45273</c:v>
                </c:pt>
                <c:pt idx="27">
                  <c:v>45272</c:v>
                </c:pt>
                <c:pt idx="28">
                  <c:v>45271</c:v>
                </c:pt>
                <c:pt idx="29">
                  <c:v>45268</c:v>
                </c:pt>
                <c:pt idx="30">
                  <c:v>45267</c:v>
                </c:pt>
                <c:pt idx="31">
                  <c:v>45266</c:v>
                </c:pt>
                <c:pt idx="32">
                  <c:v>45265</c:v>
                </c:pt>
                <c:pt idx="33">
                  <c:v>45264</c:v>
                </c:pt>
                <c:pt idx="34">
                  <c:v>45261</c:v>
                </c:pt>
                <c:pt idx="35">
                  <c:v>45260</c:v>
                </c:pt>
                <c:pt idx="36">
                  <c:v>45259</c:v>
                </c:pt>
                <c:pt idx="37">
                  <c:v>45258</c:v>
                </c:pt>
                <c:pt idx="38">
                  <c:v>45257</c:v>
                </c:pt>
                <c:pt idx="39">
                  <c:v>45254</c:v>
                </c:pt>
                <c:pt idx="40">
                  <c:v>45253</c:v>
                </c:pt>
                <c:pt idx="41">
                  <c:v>45252</c:v>
                </c:pt>
                <c:pt idx="42">
                  <c:v>45251</c:v>
                </c:pt>
                <c:pt idx="43">
                  <c:v>45250</c:v>
                </c:pt>
                <c:pt idx="44">
                  <c:v>45247</c:v>
                </c:pt>
                <c:pt idx="45">
                  <c:v>45246</c:v>
                </c:pt>
                <c:pt idx="46">
                  <c:v>45245</c:v>
                </c:pt>
                <c:pt idx="47">
                  <c:v>45244</c:v>
                </c:pt>
                <c:pt idx="48">
                  <c:v>45243</c:v>
                </c:pt>
                <c:pt idx="49">
                  <c:v>45240</c:v>
                </c:pt>
                <c:pt idx="50">
                  <c:v>45239</c:v>
                </c:pt>
                <c:pt idx="51">
                  <c:v>45238</c:v>
                </c:pt>
                <c:pt idx="52">
                  <c:v>45237</c:v>
                </c:pt>
                <c:pt idx="53">
                  <c:v>45236</c:v>
                </c:pt>
                <c:pt idx="54">
                  <c:v>45233</c:v>
                </c:pt>
                <c:pt idx="55">
                  <c:v>45232</c:v>
                </c:pt>
                <c:pt idx="56">
                  <c:v>45231</c:v>
                </c:pt>
                <c:pt idx="57">
                  <c:v>45230</c:v>
                </c:pt>
                <c:pt idx="58">
                  <c:v>45229</c:v>
                </c:pt>
                <c:pt idx="59">
                  <c:v>45226</c:v>
                </c:pt>
                <c:pt idx="60">
                  <c:v>45225</c:v>
                </c:pt>
                <c:pt idx="61">
                  <c:v>45224</c:v>
                </c:pt>
                <c:pt idx="62">
                  <c:v>45223</c:v>
                </c:pt>
                <c:pt idx="63">
                  <c:v>45222</c:v>
                </c:pt>
                <c:pt idx="64">
                  <c:v>45219</c:v>
                </c:pt>
                <c:pt idx="65">
                  <c:v>45218</c:v>
                </c:pt>
                <c:pt idx="66">
                  <c:v>45217</c:v>
                </c:pt>
                <c:pt idx="67">
                  <c:v>45216</c:v>
                </c:pt>
                <c:pt idx="68">
                  <c:v>45215</c:v>
                </c:pt>
                <c:pt idx="69">
                  <c:v>45212</c:v>
                </c:pt>
                <c:pt idx="70">
                  <c:v>45211</c:v>
                </c:pt>
                <c:pt idx="71">
                  <c:v>45210</c:v>
                </c:pt>
                <c:pt idx="72">
                  <c:v>45209</c:v>
                </c:pt>
                <c:pt idx="73">
                  <c:v>45208</c:v>
                </c:pt>
                <c:pt idx="74">
                  <c:v>45197</c:v>
                </c:pt>
                <c:pt idx="75">
                  <c:v>45196</c:v>
                </c:pt>
                <c:pt idx="76">
                  <c:v>45195</c:v>
                </c:pt>
                <c:pt idx="77">
                  <c:v>45194</c:v>
                </c:pt>
                <c:pt idx="78">
                  <c:v>45191</c:v>
                </c:pt>
                <c:pt idx="79">
                  <c:v>45190</c:v>
                </c:pt>
                <c:pt idx="80">
                  <c:v>45189</c:v>
                </c:pt>
                <c:pt idx="81">
                  <c:v>45188</c:v>
                </c:pt>
                <c:pt idx="82">
                  <c:v>45187</c:v>
                </c:pt>
                <c:pt idx="83">
                  <c:v>45184</c:v>
                </c:pt>
                <c:pt idx="84">
                  <c:v>45183</c:v>
                </c:pt>
                <c:pt idx="85">
                  <c:v>45182</c:v>
                </c:pt>
                <c:pt idx="86">
                  <c:v>45181</c:v>
                </c:pt>
                <c:pt idx="87">
                  <c:v>45180</c:v>
                </c:pt>
                <c:pt idx="88">
                  <c:v>45177</c:v>
                </c:pt>
                <c:pt idx="89">
                  <c:v>45176</c:v>
                </c:pt>
                <c:pt idx="90">
                  <c:v>45175</c:v>
                </c:pt>
                <c:pt idx="91">
                  <c:v>45174</c:v>
                </c:pt>
                <c:pt idx="92">
                  <c:v>45173</c:v>
                </c:pt>
                <c:pt idx="93">
                  <c:v>45170</c:v>
                </c:pt>
                <c:pt idx="94">
                  <c:v>45169</c:v>
                </c:pt>
                <c:pt idx="95">
                  <c:v>45168</c:v>
                </c:pt>
                <c:pt idx="96">
                  <c:v>45167</c:v>
                </c:pt>
                <c:pt idx="97">
                  <c:v>45166</c:v>
                </c:pt>
                <c:pt idx="98">
                  <c:v>45163</c:v>
                </c:pt>
                <c:pt idx="99">
                  <c:v>45160</c:v>
                </c:pt>
                <c:pt idx="100">
                  <c:v>45159</c:v>
                </c:pt>
                <c:pt idx="101">
                  <c:v>45156</c:v>
                </c:pt>
                <c:pt idx="102">
                  <c:v>45155</c:v>
                </c:pt>
                <c:pt idx="103">
                  <c:v>45154</c:v>
                </c:pt>
                <c:pt idx="104">
                  <c:v>45153</c:v>
                </c:pt>
                <c:pt idx="105">
                  <c:v>45152</c:v>
                </c:pt>
                <c:pt idx="106">
                  <c:v>45149</c:v>
                </c:pt>
                <c:pt idx="107">
                  <c:v>45148</c:v>
                </c:pt>
                <c:pt idx="108">
                  <c:v>45147</c:v>
                </c:pt>
                <c:pt idx="109">
                  <c:v>45146</c:v>
                </c:pt>
                <c:pt idx="110">
                  <c:v>45145</c:v>
                </c:pt>
                <c:pt idx="111">
                  <c:v>45142</c:v>
                </c:pt>
                <c:pt idx="112">
                  <c:v>45141</c:v>
                </c:pt>
                <c:pt idx="113">
                  <c:v>45140</c:v>
                </c:pt>
                <c:pt idx="114">
                  <c:v>45139</c:v>
                </c:pt>
                <c:pt idx="115">
                  <c:v>45138</c:v>
                </c:pt>
                <c:pt idx="116">
                  <c:v>45135</c:v>
                </c:pt>
                <c:pt idx="117">
                  <c:v>45134</c:v>
                </c:pt>
                <c:pt idx="118">
                  <c:v>45133</c:v>
                </c:pt>
                <c:pt idx="119">
                  <c:v>45132</c:v>
                </c:pt>
                <c:pt idx="120">
                  <c:v>45131</c:v>
                </c:pt>
                <c:pt idx="121">
                  <c:v>45128</c:v>
                </c:pt>
                <c:pt idx="122">
                  <c:v>45127</c:v>
                </c:pt>
                <c:pt idx="123">
                  <c:v>45126</c:v>
                </c:pt>
                <c:pt idx="124">
                  <c:v>45125</c:v>
                </c:pt>
                <c:pt idx="125">
                  <c:v>45124</c:v>
                </c:pt>
                <c:pt idx="126">
                  <c:v>45121</c:v>
                </c:pt>
                <c:pt idx="127">
                  <c:v>45120</c:v>
                </c:pt>
                <c:pt idx="128">
                  <c:v>45119</c:v>
                </c:pt>
                <c:pt idx="129">
                  <c:v>45118</c:v>
                </c:pt>
                <c:pt idx="130">
                  <c:v>45117</c:v>
                </c:pt>
                <c:pt idx="131">
                  <c:v>45114</c:v>
                </c:pt>
                <c:pt idx="132">
                  <c:v>45113</c:v>
                </c:pt>
                <c:pt idx="133">
                  <c:v>45112</c:v>
                </c:pt>
                <c:pt idx="134">
                  <c:v>45111</c:v>
                </c:pt>
                <c:pt idx="135">
                  <c:v>45110</c:v>
                </c:pt>
                <c:pt idx="136">
                  <c:v>45107</c:v>
                </c:pt>
                <c:pt idx="137">
                  <c:v>45106</c:v>
                </c:pt>
                <c:pt idx="138">
                  <c:v>45105</c:v>
                </c:pt>
                <c:pt idx="139">
                  <c:v>45104</c:v>
                </c:pt>
                <c:pt idx="140">
                  <c:v>45103</c:v>
                </c:pt>
                <c:pt idx="141">
                  <c:v>45098</c:v>
                </c:pt>
                <c:pt idx="142">
                  <c:v>45097</c:v>
                </c:pt>
                <c:pt idx="143">
                  <c:v>45096</c:v>
                </c:pt>
                <c:pt idx="144">
                  <c:v>45093</c:v>
                </c:pt>
                <c:pt idx="145">
                  <c:v>45092</c:v>
                </c:pt>
                <c:pt idx="146">
                  <c:v>45091</c:v>
                </c:pt>
                <c:pt idx="147">
                  <c:v>45090</c:v>
                </c:pt>
                <c:pt idx="148">
                  <c:v>45089</c:v>
                </c:pt>
                <c:pt idx="149">
                  <c:v>45086</c:v>
                </c:pt>
                <c:pt idx="150">
                  <c:v>45085</c:v>
                </c:pt>
                <c:pt idx="151">
                  <c:v>45084</c:v>
                </c:pt>
                <c:pt idx="152">
                  <c:v>45083</c:v>
                </c:pt>
                <c:pt idx="153">
                  <c:v>45082</c:v>
                </c:pt>
                <c:pt idx="154">
                  <c:v>45079</c:v>
                </c:pt>
                <c:pt idx="155">
                  <c:v>45078</c:v>
                </c:pt>
                <c:pt idx="156">
                  <c:v>45077</c:v>
                </c:pt>
                <c:pt idx="157">
                  <c:v>45076</c:v>
                </c:pt>
                <c:pt idx="158">
                  <c:v>45075</c:v>
                </c:pt>
                <c:pt idx="159">
                  <c:v>45072</c:v>
                </c:pt>
                <c:pt idx="160">
                  <c:v>45071</c:v>
                </c:pt>
                <c:pt idx="161">
                  <c:v>45070</c:v>
                </c:pt>
                <c:pt idx="162">
                  <c:v>45069</c:v>
                </c:pt>
                <c:pt idx="163">
                  <c:v>45068</c:v>
                </c:pt>
                <c:pt idx="164">
                  <c:v>45065</c:v>
                </c:pt>
                <c:pt idx="165">
                  <c:v>45064</c:v>
                </c:pt>
                <c:pt idx="166">
                  <c:v>45063</c:v>
                </c:pt>
                <c:pt idx="167">
                  <c:v>45062</c:v>
                </c:pt>
                <c:pt idx="168">
                  <c:v>45061</c:v>
                </c:pt>
                <c:pt idx="169">
                  <c:v>45058</c:v>
                </c:pt>
                <c:pt idx="170">
                  <c:v>45057</c:v>
                </c:pt>
                <c:pt idx="171">
                  <c:v>45056</c:v>
                </c:pt>
                <c:pt idx="172">
                  <c:v>45055</c:v>
                </c:pt>
                <c:pt idx="173">
                  <c:v>45054</c:v>
                </c:pt>
                <c:pt idx="174">
                  <c:v>45051</c:v>
                </c:pt>
                <c:pt idx="175">
                  <c:v>45050</c:v>
                </c:pt>
                <c:pt idx="176">
                  <c:v>45044</c:v>
                </c:pt>
                <c:pt idx="177">
                  <c:v>45043</c:v>
                </c:pt>
                <c:pt idx="178">
                  <c:v>45042</c:v>
                </c:pt>
                <c:pt idx="179">
                  <c:v>45041</c:v>
                </c:pt>
                <c:pt idx="180">
                  <c:v>45040</c:v>
                </c:pt>
                <c:pt idx="181">
                  <c:v>45037</c:v>
                </c:pt>
                <c:pt idx="182">
                  <c:v>45036</c:v>
                </c:pt>
                <c:pt idx="183">
                  <c:v>45035</c:v>
                </c:pt>
                <c:pt idx="184">
                  <c:v>45034</c:v>
                </c:pt>
                <c:pt idx="185">
                  <c:v>45033</c:v>
                </c:pt>
                <c:pt idx="186">
                  <c:v>45030</c:v>
                </c:pt>
                <c:pt idx="187">
                  <c:v>45029</c:v>
                </c:pt>
                <c:pt idx="188">
                  <c:v>45028</c:v>
                </c:pt>
                <c:pt idx="189">
                  <c:v>45027</c:v>
                </c:pt>
                <c:pt idx="190">
                  <c:v>45026</c:v>
                </c:pt>
                <c:pt idx="191">
                  <c:v>45023</c:v>
                </c:pt>
                <c:pt idx="192">
                  <c:v>45022</c:v>
                </c:pt>
                <c:pt idx="193">
                  <c:v>45020</c:v>
                </c:pt>
                <c:pt idx="194">
                  <c:v>45019</c:v>
                </c:pt>
                <c:pt idx="195">
                  <c:v>45016</c:v>
                </c:pt>
                <c:pt idx="196">
                  <c:v>45015</c:v>
                </c:pt>
                <c:pt idx="197">
                  <c:v>45014</c:v>
                </c:pt>
                <c:pt idx="198">
                  <c:v>45013</c:v>
                </c:pt>
                <c:pt idx="199">
                  <c:v>45012</c:v>
                </c:pt>
                <c:pt idx="200">
                  <c:v>45009</c:v>
                </c:pt>
                <c:pt idx="201">
                  <c:v>45008</c:v>
                </c:pt>
                <c:pt idx="202">
                  <c:v>45007</c:v>
                </c:pt>
                <c:pt idx="203">
                  <c:v>45006</c:v>
                </c:pt>
                <c:pt idx="204">
                  <c:v>45002</c:v>
                </c:pt>
                <c:pt idx="205">
                  <c:v>45001</c:v>
                </c:pt>
                <c:pt idx="206">
                  <c:v>45000</c:v>
                </c:pt>
                <c:pt idx="207">
                  <c:v>44999</c:v>
                </c:pt>
                <c:pt idx="208">
                  <c:v>44998</c:v>
                </c:pt>
                <c:pt idx="209">
                  <c:v>44995</c:v>
                </c:pt>
                <c:pt idx="210">
                  <c:v>44994</c:v>
                </c:pt>
                <c:pt idx="211">
                  <c:v>44993</c:v>
                </c:pt>
                <c:pt idx="212">
                  <c:v>44992</c:v>
                </c:pt>
                <c:pt idx="213">
                  <c:v>44991</c:v>
                </c:pt>
                <c:pt idx="214">
                  <c:v>44988</c:v>
                </c:pt>
                <c:pt idx="215">
                  <c:v>44987</c:v>
                </c:pt>
                <c:pt idx="216">
                  <c:v>44986</c:v>
                </c:pt>
                <c:pt idx="217">
                  <c:v>44985</c:v>
                </c:pt>
                <c:pt idx="218">
                  <c:v>44984</c:v>
                </c:pt>
                <c:pt idx="219">
                  <c:v>44980</c:v>
                </c:pt>
                <c:pt idx="220">
                  <c:v>44979</c:v>
                </c:pt>
                <c:pt idx="221">
                  <c:v>44978</c:v>
                </c:pt>
                <c:pt idx="222">
                  <c:v>44977</c:v>
                </c:pt>
                <c:pt idx="223">
                  <c:v>44974</c:v>
                </c:pt>
                <c:pt idx="224">
                  <c:v>44973</c:v>
                </c:pt>
                <c:pt idx="225">
                  <c:v>44972</c:v>
                </c:pt>
                <c:pt idx="226">
                  <c:v>44971</c:v>
                </c:pt>
                <c:pt idx="227">
                  <c:v>44970</c:v>
                </c:pt>
                <c:pt idx="228">
                  <c:v>44967</c:v>
                </c:pt>
                <c:pt idx="229">
                  <c:v>44966</c:v>
                </c:pt>
                <c:pt idx="230">
                  <c:v>44965</c:v>
                </c:pt>
                <c:pt idx="231">
                  <c:v>44964</c:v>
                </c:pt>
                <c:pt idx="232">
                  <c:v>44963</c:v>
                </c:pt>
                <c:pt idx="233">
                  <c:v>44960</c:v>
                </c:pt>
                <c:pt idx="234">
                  <c:v>44959</c:v>
                </c:pt>
                <c:pt idx="235">
                  <c:v>44958</c:v>
                </c:pt>
                <c:pt idx="236">
                  <c:v>44957</c:v>
                </c:pt>
                <c:pt idx="237">
                  <c:v>44956</c:v>
                </c:pt>
                <c:pt idx="238">
                  <c:v>44946</c:v>
                </c:pt>
                <c:pt idx="239">
                  <c:v>44945</c:v>
                </c:pt>
                <c:pt idx="240">
                  <c:v>44944</c:v>
                </c:pt>
                <c:pt idx="241">
                  <c:v>44943</c:v>
                </c:pt>
                <c:pt idx="242">
                  <c:v>44942</c:v>
                </c:pt>
                <c:pt idx="243">
                  <c:v>44939</c:v>
                </c:pt>
                <c:pt idx="244">
                  <c:v>44938</c:v>
                </c:pt>
                <c:pt idx="245">
                  <c:v>44937</c:v>
                </c:pt>
                <c:pt idx="246">
                  <c:v>44936</c:v>
                </c:pt>
                <c:pt idx="247">
                  <c:v>44935</c:v>
                </c:pt>
                <c:pt idx="248">
                  <c:v>44932</c:v>
                </c:pt>
                <c:pt idx="249">
                  <c:v>44931</c:v>
                </c:pt>
                <c:pt idx="250">
                  <c:v>44930</c:v>
                </c:pt>
                <c:pt idx="251">
                  <c:v>44929</c:v>
                </c:pt>
              </c:numCache>
            </c:numRef>
          </c:cat>
          <c:val>
            <c:numRef>
              <c:f>下游!$E$2:$E$253</c:f>
              <c:numCache>
                <c:formatCode>General</c:formatCode>
                <c:ptCount val="252"/>
                <c:pt idx="0">
                  <c:v>19450</c:v>
                </c:pt>
                <c:pt idx="1">
                  <c:v>19500</c:v>
                </c:pt>
                <c:pt idx="2">
                  <c:v>19600</c:v>
                </c:pt>
                <c:pt idx="3">
                  <c:v>19550</c:v>
                </c:pt>
                <c:pt idx="4">
                  <c:v>19650</c:v>
                </c:pt>
                <c:pt idx="5">
                  <c:v>19750</c:v>
                </c:pt>
                <c:pt idx="6">
                  <c:v>19750</c:v>
                </c:pt>
                <c:pt idx="7">
                  <c:v>19850</c:v>
                </c:pt>
                <c:pt idx="8">
                  <c:v>19750</c:v>
                </c:pt>
                <c:pt idx="9">
                  <c:v>19800</c:v>
                </c:pt>
                <c:pt idx="10">
                  <c:v>19950</c:v>
                </c:pt>
                <c:pt idx="11">
                  <c:v>20050</c:v>
                </c:pt>
                <c:pt idx="12">
                  <c:v>20200</c:v>
                </c:pt>
                <c:pt idx="13">
                  <c:v>20150</c:v>
                </c:pt>
                <c:pt idx="14">
                  <c:v>20250</c:v>
                </c:pt>
                <c:pt idx="15">
                  <c:v>20250</c:v>
                </c:pt>
                <c:pt idx="16">
                  <c:v>19950</c:v>
                </c:pt>
                <c:pt idx="17">
                  <c:v>19850</c:v>
                </c:pt>
                <c:pt idx="18">
                  <c:v>19750</c:v>
                </c:pt>
                <c:pt idx="19">
                  <c:v>19800</c:v>
                </c:pt>
                <c:pt idx="20">
                  <c:v>19650</c:v>
                </c:pt>
                <c:pt idx="21">
                  <c:v>19650</c:v>
                </c:pt>
                <c:pt idx="22">
                  <c:v>19600</c:v>
                </c:pt>
                <c:pt idx="23">
                  <c:v>19550</c:v>
                </c:pt>
                <c:pt idx="24">
                  <c:v>19450</c:v>
                </c:pt>
                <c:pt idx="25">
                  <c:v>19300</c:v>
                </c:pt>
                <c:pt idx="26">
                  <c:v>19100</c:v>
                </c:pt>
                <c:pt idx="27">
                  <c:v>19100</c:v>
                </c:pt>
                <c:pt idx="28">
                  <c:v>19050</c:v>
                </c:pt>
                <c:pt idx="29">
                  <c:v>19200</c:v>
                </c:pt>
                <c:pt idx="30">
                  <c:v>19150</c:v>
                </c:pt>
                <c:pt idx="31">
                  <c:v>19200</c:v>
                </c:pt>
                <c:pt idx="32">
                  <c:v>19200</c:v>
                </c:pt>
                <c:pt idx="33">
                  <c:v>19350</c:v>
                </c:pt>
                <c:pt idx="34">
                  <c:v>19300</c:v>
                </c:pt>
                <c:pt idx="35">
                  <c:v>19300</c:v>
                </c:pt>
                <c:pt idx="36">
                  <c:v>19450</c:v>
                </c:pt>
                <c:pt idx="37">
                  <c:v>19500</c:v>
                </c:pt>
                <c:pt idx="38">
                  <c:v>19550</c:v>
                </c:pt>
                <c:pt idx="39">
                  <c:v>19500</c:v>
                </c:pt>
                <c:pt idx="40">
                  <c:v>19500</c:v>
                </c:pt>
                <c:pt idx="41">
                  <c:v>19550</c:v>
                </c:pt>
                <c:pt idx="42">
                  <c:v>19700</c:v>
                </c:pt>
                <c:pt idx="43">
                  <c:v>19650</c:v>
                </c:pt>
                <c:pt idx="44">
                  <c:v>19500</c:v>
                </c:pt>
                <c:pt idx="45">
                  <c:v>19600</c:v>
                </c:pt>
                <c:pt idx="46">
                  <c:v>19650</c:v>
                </c:pt>
                <c:pt idx="47">
                  <c:v>19550</c:v>
                </c:pt>
                <c:pt idx="48">
                  <c:v>19500</c:v>
                </c:pt>
                <c:pt idx="49">
                  <c:v>19800</c:v>
                </c:pt>
                <c:pt idx="50">
                  <c:v>19850</c:v>
                </c:pt>
                <c:pt idx="51">
                  <c:v>19900</c:v>
                </c:pt>
                <c:pt idx="52">
                  <c:v>19850</c:v>
                </c:pt>
                <c:pt idx="53">
                  <c:v>19800</c:v>
                </c:pt>
                <c:pt idx="54">
                  <c:v>19850</c:v>
                </c:pt>
                <c:pt idx="55">
                  <c:v>19850</c:v>
                </c:pt>
                <c:pt idx="56">
                  <c:v>19800</c:v>
                </c:pt>
                <c:pt idx="57">
                  <c:v>19750</c:v>
                </c:pt>
                <c:pt idx="58">
                  <c:v>19850</c:v>
                </c:pt>
                <c:pt idx="59">
                  <c:v>19600</c:v>
                </c:pt>
                <c:pt idx="60">
                  <c:v>19700</c:v>
                </c:pt>
                <c:pt idx="61">
                  <c:v>19750</c:v>
                </c:pt>
                <c:pt idx="62">
                  <c:v>19600</c:v>
                </c:pt>
                <c:pt idx="63">
                  <c:v>19600</c:v>
                </c:pt>
                <c:pt idx="64">
                  <c:v>19750</c:v>
                </c:pt>
                <c:pt idx="65">
                  <c:v>19800</c:v>
                </c:pt>
                <c:pt idx="66">
                  <c:v>19700</c:v>
                </c:pt>
                <c:pt idx="67">
                  <c:v>19550</c:v>
                </c:pt>
                <c:pt idx="68">
                  <c:v>19700</c:v>
                </c:pt>
                <c:pt idx="69">
                  <c:v>19700</c:v>
                </c:pt>
                <c:pt idx="70">
                  <c:v>19900</c:v>
                </c:pt>
                <c:pt idx="71">
                  <c:v>20050</c:v>
                </c:pt>
                <c:pt idx="72">
                  <c:v>20200</c:v>
                </c:pt>
                <c:pt idx="73">
                  <c:v>20250</c:v>
                </c:pt>
                <c:pt idx="74">
                  <c:v>20500</c:v>
                </c:pt>
                <c:pt idx="75">
                  <c:v>20450</c:v>
                </c:pt>
                <c:pt idx="76">
                  <c:v>20450</c:v>
                </c:pt>
                <c:pt idx="77">
                  <c:v>20400</c:v>
                </c:pt>
                <c:pt idx="78">
                  <c:v>20400</c:v>
                </c:pt>
                <c:pt idx="79">
                  <c:v>20300</c:v>
                </c:pt>
                <c:pt idx="80">
                  <c:v>20150</c:v>
                </c:pt>
                <c:pt idx="81">
                  <c:v>20150</c:v>
                </c:pt>
                <c:pt idx="82">
                  <c:v>20150</c:v>
                </c:pt>
                <c:pt idx="83">
                  <c:v>20150</c:v>
                </c:pt>
                <c:pt idx="84">
                  <c:v>20050</c:v>
                </c:pt>
                <c:pt idx="85">
                  <c:v>20050</c:v>
                </c:pt>
                <c:pt idx="86">
                  <c:v>20150</c:v>
                </c:pt>
                <c:pt idx="87">
                  <c:v>20050</c:v>
                </c:pt>
                <c:pt idx="88">
                  <c:v>20050</c:v>
                </c:pt>
                <c:pt idx="89">
                  <c:v>20100</c:v>
                </c:pt>
                <c:pt idx="90">
                  <c:v>19950</c:v>
                </c:pt>
                <c:pt idx="91">
                  <c:v>19850</c:v>
                </c:pt>
                <c:pt idx="92">
                  <c:v>20050</c:v>
                </c:pt>
                <c:pt idx="93">
                  <c:v>20250</c:v>
                </c:pt>
                <c:pt idx="94">
                  <c:v>19800</c:v>
                </c:pt>
                <c:pt idx="95">
                  <c:v>19650</c:v>
                </c:pt>
                <c:pt idx="96">
                  <c:v>19550</c:v>
                </c:pt>
                <c:pt idx="97">
                  <c:v>19550</c:v>
                </c:pt>
                <c:pt idx="98">
                  <c:v>19450</c:v>
                </c:pt>
                <c:pt idx="99">
                  <c:v>19300</c:v>
                </c:pt>
                <c:pt idx="100">
                  <c:v>19200</c:v>
                </c:pt>
                <c:pt idx="101">
                  <c:v>19100</c:v>
                </c:pt>
                <c:pt idx="102">
                  <c:v>19250</c:v>
                </c:pt>
                <c:pt idx="103">
                  <c:v>19200</c:v>
                </c:pt>
                <c:pt idx="104">
                  <c:v>19100</c:v>
                </c:pt>
                <c:pt idx="105">
                  <c:v>19000</c:v>
                </c:pt>
                <c:pt idx="106">
                  <c:v>19150</c:v>
                </c:pt>
                <c:pt idx="107">
                  <c:v>19150</c:v>
                </c:pt>
                <c:pt idx="108">
                  <c:v>19100</c:v>
                </c:pt>
                <c:pt idx="109">
                  <c:v>19100</c:v>
                </c:pt>
                <c:pt idx="110">
                  <c:v>19100</c:v>
                </c:pt>
                <c:pt idx="111">
                  <c:v>19150</c:v>
                </c:pt>
                <c:pt idx="112">
                  <c:v>19050</c:v>
                </c:pt>
                <c:pt idx="113">
                  <c:v>19150</c:v>
                </c:pt>
                <c:pt idx="114">
                  <c:v>19200</c:v>
                </c:pt>
                <c:pt idx="115">
                  <c:v>19000</c:v>
                </c:pt>
                <c:pt idx="116">
                  <c:v>18950</c:v>
                </c:pt>
                <c:pt idx="117">
                  <c:v>19100</c:v>
                </c:pt>
                <c:pt idx="118">
                  <c:v>18950</c:v>
                </c:pt>
                <c:pt idx="119">
                  <c:v>18950</c:v>
                </c:pt>
                <c:pt idx="120">
                  <c:v>18950</c:v>
                </c:pt>
                <c:pt idx="121">
                  <c:v>18950</c:v>
                </c:pt>
                <c:pt idx="122">
                  <c:v>18950</c:v>
                </c:pt>
                <c:pt idx="123">
                  <c:v>18950</c:v>
                </c:pt>
                <c:pt idx="124">
                  <c:v>19050</c:v>
                </c:pt>
                <c:pt idx="125">
                  <c:v>19050</c:v>
                </c:pt>
                <c:pt idx="126">
                  <c:v>19200</c:v>
                </c:pt>
                <c:pt idx="127">
                  <c:v>19150</c:v>
                </c:pt>
                <c:pt idx="128">
                  <c:v>18950</c:v>
                </c:pt>
                <c:pt idx="129">
                  <c:v>19000</c:v>
                </c:pt>
                <c:pt idx="130">
                  <c:v>19000</c:v>
                </c:pt>
                <c:pt idx="131">
                  <c:v>18950</c:v>
                </c:pt>
                <c:pt idx="132">
                  <c:v>19000</c:v>
                </c:pt>
                <c:pt idx="133">
                  <c:v>19050</c:v>
                </c:pt>
                <c:pt idx="134">
                  <c:v>19250</c:v>
                </c:pt>
                <c:pt idx="135">
                  <c:v>19250</c:v>
                </c:pt>
                <c:pt idx="136">
                  <c:v>19250</c:v>
                </c:pt>
                <c:pt idx="137">
                  <c:v>19250</c:v>
                </c:pt>
                <c:pt idx="138">
                  <c:v>19250</c:v>
                </c:pt>
                <c:pt idx="139">
                  <c:v>19200</c:v>
                </c:pt>
                <c:pt idx="140">
                  <c:v>19150</c:v>
                </c:pt>
                <c:pt idx="141">
                  <c:v>19500</c:v>
                </c:pt>
                <c:pt idx="142">
                  <c:v>19500</c:v>
                </c:pt>
                <c:pt idx="143">
                  <c:v>19450</c:v>
                </c:pt>
                <c:pt idx="144">
                  <c:v>19500</c:v>
                </c:pt>
                <c:pt idx="145">
                  <c:v>19200</c:v>
                </c:pt>
                <c:pt idx="146">
                  <c:v>19300</c:v>
                </c:pt>
                <c:pt idx="147">
                  <c:v>19100</c:v>
                </c:pt>
                <c:pt idx="148">
                  <c:v>19250</c:v>
                </c:pt>
                <c:pt idx="149">
                  <c:v>19350</c:v>
                </c:pt>
                <c:pt idx="150">
                  <c:v>19200</c:v>
                </c:pt>
                <c:pt idx="151">
                  <c:v>19100</c:v>
                </c:pt>
                <c:pt idx="152">
                  <c:v>19000</c:v>
                </c:pt>
                <c:pt idx="153">
                  <c:v>19150</c:v>
                </c:pt>
                <c:pt idx="154">
                  <c:v>19300</c:v>
                </c:pt>
                <c:pt idx="155">
                  <c:v>19150</c:v>
                </c:pt>
                <c:pt idx="156">
                  <c:v>19050</c:v>
                </c:pt>
                <c:pt idx="157">
                  <c:v>19150</c:v>
                </c:pt>
                <c:pt idx="158">
                  <c:v>19150</c:v>
                </c:pt>
                <c:pt idx="159">
                  <c:v>18950</c:v>
                </c:pt>
                <c:pt idx="160">
                  <c:v>18900</c:v>
                </c:pt>
                <c:pt idx="161">
                  <c:v>18900</c:v>
                </c:pt>
                <c:pt idx="162">
                  <c:v>19200</c:v>
                </c:pt>
                <c:pt idx="163">
                  <c:v>19200</c:v>
                </c:pt>
                <c:pt idx="164">
                  <c:v>19350</c:v>
                </c:pt>
                <c:pt idx="165">
                  <c:v>19400</c:v>
                </c:pt>
                <c:pt idx="166">
                  <c:v>19200</c:v>
                </c:pt>
                <c:pt idx="167">
                  <c:v>19050</c:v>
                </c:pt>
                <c:pt idx="168">
                  <c:v>18850</c:v>
                </c:pt>
                <c:pt idx="169">
                  <c:v>18700</c:v>
                </c:pt>
                <c:pt idx="170">
                  <c:v>19100</c:v>
                </c:pt>
                <c:pt idx="171">
                  <c:v>19150</c:v>
                </c:pt>
                <c:pt idx="172">
                  <c:v>19150</c:v>
                </c:pt>
                <c:pt idx="173">
                  <c:v>19250</c:v>
                </c:pt>
                <c:pt idx="174">
                  <c:v>19150</c:v>
                </c:pt>
                <c:pt idx="175">
                  <c:v>19300</c:v>
                </c:pt>
                <c:pt idx="176">
                  <c:v>19300</c:v>
                </c:pt>
                <c:pt idx="177">
                  <c:v>19400</c:v>
                </c:pt>
                <c:pt idx="178">
                  <c:v>19600</c:v>
                </c:pt>
                <c:pt idx="179">
                  <c:v>19700</c:v>
                </c:pt>
                <c:pt idx="180">
                  <c:v>19800</c:v>
                </c:pt>
                <c:pt idx="181">
                  <c:v>19900</c:v>
                </c:pt>
                <c:pt idx="182">
                  <c:v>20000</c:v>
                </c:pt>
                <c:pt idx="183">
                  <c:v>19900</c:v>
                </c:pt>
                <c:pt idx="184">
                  <c:v>19750</c:v>
                </c:pt>
                <c:pt idx="185">
                  <c:v>19650</c:v>
                </c:pt>
                <c:pt idx="186">
                  <c:v>19600</c:v>
                </c:pt>
                <c:pt idx="187">
                  <c:v>19400</c:v>
                </c:pt>
                <c:pt idx="188">
                  <c:v>19350</c:v>
                </c:pt>
                <c:pt idx="189">
                  <c:v>19300</c:v>
                </c:pt>
                <c:pt idx="190">
                  <c:v>19550</c:v>
                </c:pt>
                <c:pt idx="191">
                  <c:v>19600</c:v>
                </c:pt>
                <c:pt idx="192">
                  <c:v>19550</c:v>
                </c:pt>
                <c:pt idx="193">
                  <c:v>19550</c:v>
                </c:pt>
                <c:pt idx="194">
                  <c:v>19550</c:v>
                </c:pt>
                <c:pt idx="195">
                  <c:v>19600</c:v>
                </c:pt>
                <c:pt idx="196">
                  <c:v>19500</c:v>
                </c:pt>
                <c:pt idx="197">
                  <c:v>19500</c:v>
                </c:pt>
                <c:pt idx="198">
                  <c:v>19500</c:v>
                </c:pt>
                <c:pt idx="199">
                  <c:v>19300</c:v>
                </c:pt>
                <c:pt idx="200">
                  <c:v>19250</c:v>
                </c:pt>
                <c:pt idx="201">
                  <c:v>19100</c:v>
                </c:pt>
                <c:pt idx="202">
                  <c:v>19050</c:v>
                </c:pt>
                <c:pt idx="203">
                  <c:v>19050</c:v>
                </c:pt>
                <c:pt idx="204">
                  <c:v>19150</c:v>
                </c:pt>
                <c:pt idx="205">
                  <c:v>19150</c:v>
                </c:pt>
                <c:pt idx="206">
                  <c:v>19350</c:v>
                </c:pt>
                <c:pt idx="207">
                  <c:v>19300</c:v>
                </c:pt>
                <c:pt idx="208">
                  <c:v>19250</c:v>
                </c:pt>
                <c:pt idx="209">
                  <c:v>19250</c:v>
                </c:pt>
                <c:pt idx="210">
                  <c:v>19500</c:v>
                </c:pt>
                <c:pt idx="211">
                  <c:v>19500</c:v>
                </c:pt>
                <c:pt idx="212">
                  <c:v>19600</c:v>
                </c:pt>
                <c:pt idx="213">
                  <c:v>19500</c:v>
                </c:pt>
                <c:pt idx="214">
                  <c:v>19600</c:v>
                </c:pt>
                <c:pt idx="215">
                  <c:v>19600</c:v>
                </c:pt>
                <c:pt idx="216">
                  <c:v>19500</c:v>
                </c:pt>
                <c:pt idx="217">
                  <c:v>19400</c:v>
                </c:pt>
                <c:pt idx="218">
                  <c:v>19400</c:v>
                </c:pt>
                <c:pt idx="219">
                  <c:v>19700</c:v>
                </c:pt>
                <c:pt idx="220">
                  <c:v>19700</c:v>
                </c:pt>
                <c:pt idx="221">
                  <c:v>19700</c:v>
                </c:pt>
                <c:pt idx="222">
                  <c:v>19800</c:v>
                </c:pt>
                <c:pt idx="223">
                  <c:v>19550</c:v>
                </c:pt>
                <c:pt idx="224">
                  <c:v>19550</c:v>
                </c:pt>
                <c:pt idx="225">
                  <c:v>19600</c:v>
                </c:pt>
                <c:pt idx="226">
                  <c:v>19600</c:v>
                </c:pt>
                <c:pt idx="227">
                  <c:v>19600</c:v>
                </c:pt>
                <c:pt idx="228">
                  <c:v>19700</c:v>
                </c:pt>
                <c:pt idx="229">
                  <c:v>20000</c:v>
                </c:pt>
                <c:pt idx="230">
                  <c:v>20200</c:v>
                </c:pt>
                <c:pt idx="231">
                  <c:v>20150</c:v>
                </c:pt>
                <c:pt idx="232">
                  <c:v>19900</c:v>
                </c:pt>
                <c:pt idx="233">
                  <c:v>20000</c:v>
                </c:pt>
                <c:pt idx="234">
                  <c:v>20150</c:v>
                </c:pt>
                <c:pt idx="235">
                  <c:v>20100</c:v>
                </c:pt>
                <c:pt idx="236">
                  <c:v>19900</c:v>
                </c:pt>
                <c:pt idx="237">
                  <c:v>19950</c:v>
                </c:pt>
                <c:pt idx="238">
                  <c:v>20150</c:v>
                </c:pt>
                <c:pt idx="239">
                  <c:v>20000</c:v>
                </c:pt>
                <c:pt idx="240">
                  <c:v>19800</c:v>
                </c:pt>
                <c:pt idx="241">
                  <c:v>19650</c:v>
                </c:pt>
                <c:pt idx="242">
                  <c:v>19600</c:v>
                </c:pt>
                <c:pt idx="243">
                  <c:v>19600</c:v>
                </c:pt>
                <c:pt idx="244">
                  <c:v>19350</c:v>
                </c:pt>
                <c:pt idx="245">
                  <c:v>19250</c:v>
                </c:pt>
                <c:pt idx="246">
                  <c:v>19150</c:v>
                </c:pt>
                <c:pt idx="247">
                  <c:v>19150</c:v>
                </c:pt>
                <c:pt idx="248">
                  <c:v>18850</c:v>
                </c:pt>
                <c:pt idx="249">
                  <c:v>18900</c:v>
                </c:pt>
                <c:pt idx="250">
                  <c:v>19200</c:v>
                </c:pt>
                <c:pt idx="251">
                  <c:v>19500</c:v>
                </c:pt>
              </c:numCache>
            </c:numRef>
          </c:val>
          <c:smooth val="0"/>
        </c:ser>
        <c:dLbls>
          <c:showLegendKey val="0"/>
          <c:showVal val="0"/>
          <c:showCatName val="0"/>
          <c:showSerName val="0"/>
          <c:showPercent val="0"/>
          <c:showBubbleSize val="0"/>
        </c:dLbls>
        <c:marker val="1"/>
        <c:smooth val="0"/>
        <c:axId val="191715200"/>
        <c:axId val="191716736"/>
      </c:lineChart>
      <c:dateAx>
        <c:axId val="191715200"/>
        <c:scaling>
          <c:orientation val="minMax"/>
        </c:scaling>
        <c:delete val="0"/>
        <c:axPos val="b"/>
        <c:numFmt formatCode="m/d/yyyy" sourceLinked="1"/>
        <c:majorTickMark val="out"/>
        <c:minorTickMark val="none"/>
        <c:tickLblPos val="nextTo"/>
        <c:crossAx val="191716736"/>
        <c:crosses val="autoZero"/>
        <c:auto val="1"/>
        <c:lblOffset val="100"/>
        <c:baseTimeUnit val="days"/>
      </c:dateAx>
      <c:valAx>
        <c:axId val="191716736"/>
        <c:scaling>
          <c:orientation val="minMax"/>
        </c:scaling>
        <c:delete val="0"/>
        <c:axPos val="l"/>
        <c:majorGridlines>
          <c:spPr>
            <a:ln>
              <a:noFill/>
            </a:ln>
          </c:spPr>
        </c:majorGridlines>
        <c:numFmt formatCode="General" sourceLinked="1"/>
        <c:majorTickMark val="out"/>
        <c:minorTickMark val="none"/>
        <c:tickLblPos val="nextTo"/>
        <c:crossAx val="191715200"/>
        <c:crosses val="autoZero"/>
        <c:crossBetween val="between"/>
      </c:valAx>
    </c:plotArea>
    <c:legend>
      <c:legendPos val="r"/>
      <c:layout>
        <c:manualLayout>
          <c:xMode val="edge"/>
          <c:yMode val="edge"/>
          <c:x val="1.0901249782650545E-2"/>
          <c:y val="0"/>
          <c:w val="0.96759660347349408"/>
          <c:h val="0.11228195282055506"/>
        </c:manualLayout>
      </c:layout>
      <c:overlay val="0"/>
    </c:legend>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944444444444447E-2"/>
          <c:y val="0.11690916947996254"/>
          <c:w val="0.89166666666666672"/>
          <c:h val="0.69655423354413859"/>
        </c:manualLayout>
      </c:layout>
      <c:lineChart>
        <c:grouping val="standard"/>
        <c:varyColors val="0"/>
        <c:ser>
          <c:idx val="0"/>
          <c:order val="0"/>
          <c:tx>
            <c:strRef>
              <c:f>原料成本!$N$1</c:f>
              <c:strCache>
                <c:ptCount val="1"/>
                <c:pt idx="0">
                  <c:v>木片（元/吨）</c:v>
                </c:pt>
              </c:strCache>
            </c:strRef>
          </c:tx>
          <c:spPr>
            <a:ln w="38100"/>
          </c:spPr>
          <c:marker>
            <c:symbol val="none"/>
          </c:marker>
          <c:cat>
            <c:numRef>
              <c:f>原料成本!$M$2:$M$110</c:f>
              <c:numCache>
                <c:formatCode>m/d/yyyy</c:formatCode>
                <c:ptCount val="109"/>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44236</c:v>
                </c:pt>
                <c:pt idx="13">
                  <c:v>44270</c:v>
                </c:pt>
                <c:pt idx="14">
                  <c:v>44295</c:v>
                </c:pt>
                <c:pt idx="15">
                  <c:v>44327</c:v>
                </c:pt>
                <c:pt idx="16">
                  <c:v>44357</c:v>
                </c:pt>
                <c:pt idx="17">
                  <c:v>44389</c:v>
                </c:pt>
                <c:pt idx="18">
                  <c:v>44420</c:v>
                </c:pt>
                <c:pt idx="19">
                  <c:v>44449</c:v>
                </c:pt>
                <c:pt idx="20">
                  <c:v>44469</c:v>
                </c:pt>
                <c:pt idx="21">
                  <c:v>44477</c:v>
                </c:pt>
                <c:pt idx="22">
                  <c:v>44484</c:v>
                </c:pt>
                <c:pt idx="23">
                  <c:v>44491</c:v>
                </c:pt>
                <c:pt idx="24">
                  <c:v>44498</c:v>
                </c:pt>
                <c:pt idx="25">
                  <c:v>44505</c:v>
                </c:pt>
                <c:pt idx="26">
                  <c:v>44512</c:v>
                </c:pt>
                <c:pt idx="27">
                  <c:v>44519</c:v>
                </c:pt>
                <c:pt idx="28">
                  <c:v>44526</c:v>
                </c:pt>
                <c:pt idx="29">
                  <c:v>44533</c:v>
                </c:pt>
                <c:pt idx="30">
                  <c:v>44540</c:v>
                </c:pt>
                <c:pt idx="31">
                  <c:v>44547</c:v>
                </c:pt>
                <c:pt idx="32">
                  <c:v>44554</c:v>
                </c:pt>
                <c:pt idx="33">
                  <c:v>44561</c:v>
                </c:pt>
                <c:pt idx="34">
                  <c:v>44568</c:v>
                </c:pt>
                <c:pt idx="35">
                  <c:v>44575</c:v>
                </c:pt>
                <c:pt idx="36">
                  <c:v>44582</c:v>
                </c:pt>
                <c:pt idx="37">
                  <c:v>44589</c:v>
                </c:pt>
                <c:pt idx="38">
                  <c:v>44603</c:v>
                </c:pt>
                <c:pt idx="39">
                  <c:v>44610</c:v>
                </c:pt>
                <c:pt idx="40">
                  <c:v>44617</c:v>
                </c:pt>
                <c:pt idx="41">
                  <c:v>44624</c:v>
                </c:pt>
                <c:pt idx="42">
                  <c:v>44631</c:v>
                </c:pt>
                <c:pt idx="43">
                  <c:v>44638</c:v>
                </c:pt>
                <c:pt idx="44">
                  <c:v>44645</c:v>
                </c:pt>
                <c:pt idx="45">
                  <c:v>44652</c:v>
                </c:pt>
                <c:pt idx="46">
                  <c:v>44659</c:v>
                </c:pt>
                <c:pt idx="47">
                  <c:v>44666</c:v>
                </c:pt>
                <c:pt idx="48">
                  <c:v>44673</c:v>
                </c:pt>
                <c:pt idx="49">
                  <c:v>44680</c:v>
                </c:pt>
                <c:pt idx="50">
                  <c:v>44687</c:v>
                </c:pt>
                <c:pt idx="51">
                  <c:v>44694</c:v>
                </c:pt>
                <c:pt idx="52">
                  <c:v>44701</c:v>
                </c:pt>
                <c:pt idx="53">
                  <c:v>44708</c:v>
                </c:pt>
                <c:pt idx="54">
                  <c:v>44714</c:v>
                </c:pt>
                <c:pt idx="55">
                  <c:v>44722</c:v>
                </c:pt>
                <c:pt idx="56">
                  <c:v>44729</c:v>
                </c:pt>
                <c:pt idx="57">
                  <c:v>44736</c:v>
                </c:pt>
                <c:pt idx="58">
                  <c:v>44743</c:v>
                </c:pt>
                <c:pt idx="59">
                  <c:v>44750</c:v>
                </c:pt>
                <c:pt idx="60">
                  <c:v>44757</c:v>
                </c:pt>
                <c:pt idx="61">
                  <c:v>44764</c:v>
                </c:pt>
                <c:pt idx="62">
                  <c:v>44771</c:v>
                </c:pt>
                <c:pt idx="63">
                  <c:v>44778</c:v>
                </c:pt>
                <c:pt idx="64">
                  <c:v>44785</c:v>
                </c:pt>
                <c:pt idx="65">
                  <c:v>44792</c:v>
                </c:pt>
                <c:pt idx="66">
                  <c:v>44799</c:v>
                </c:pt>
                <c:pt idx="67">
                  <c:v>44806</c:v>
                </c:pt>
                <c:pt idx="68">
                  <c:v>44813</c:v>
                </c:pt>
                <c:pt idx="69">
                  <c:v>44820</c:v>
                </c:pt>
                <c:pt idx="70">
                  <c:v>44827</c:v>
                </c:pt>
                <c:pt idx="71">
                  <c:v>44834</c:v>
                </c:pt>
                <c:pt idx="72">
                  <c:v>44848</c:v>
                </c:pt>
                <c:pt idx="73">
                  <c:v>44855</c:v>
                </c:pt>
                <c:pt idx="74">
                  <c:v>44862</c:v>
                </c:pt>
                <c:pt idx="75">
                  <c:v>44869</c:v>
                </c:pt>
                <c:pt idx="76">
                  <c:v>44876</c:v>
                </c:pt>
                <c:pt idx="77">
                  <c:v>44883</c:v>
                </c:pt>
                <c:pt idx="78">
                  <c:v>44890</c:v>
                </c:pt>
                <c:pt idx="79">
                  <c:v>44897</c:v>
                </c:pt>
                <c:pt idx="80">
                  <c:v>44904</c:v>
                </c:pt>
                <c:pt idx="81">
                  <c:v>44911</c:v>
                </c:pt>
                <c:pt idx="82">
                  <c:v>44918</c:v>
                </c:pt>
                <c:pt idx="83">
                  <c:v>44925</c:v>
                </c:pt>
                <c:pt idx="84">
                  <c:v>44932</c:v>
                </c:pt>
                <c:pt idx="85">
                  <c:v>44939</c:v>
                </c:pt>
                <c:pt idx="86">
                  <c:v>44946</c:v>
                </c:pt>
                <c:pt idx="87">
                  <c:v>44960</c:v>
                </c:pt>
                <c:pt idx="88">
                  <c:v>44967</c:v>
                </c:pt>
                <c:pt idx="89">
                  <c:v>44974</c:v>
                </c:pt>
                <c:pt idx="90">
                  <c:v>44981</c:v>
                </c:pt>
                <c:pt idx="91">
                  <c:v>44988</c:v>
                </c:pt>
                <c:pt idx="92">
                  <c:v>44995</c:v>
                </c:pt>
                <c:pt idx="93">
                  <c:v>45002</c:v>
                </c:pt>
                <c:pt idx="94">
                  <c:v>45009</c:v>
                </c:pt>
                <c:pt idx="95">
                  <c:v>45016</c:v>
                </c:pt>
                <c:pt idx="96">
                  <c:v>45023</c:v>
                </c:pt>
                <c:pt idx="97">
                  <c:v>45030</c:v>
                </c:pt>
                <c:pt idx="98">
                  <c:v>45037</c:v>
                </c:pt>
                <c:pt idx="99">
                  <c:v>45044</c:v>
                </c:pt>
                <c:pt idx="100">
                  <c:v>45051</c:v>
                </c:pt>
                <c:pt idx="101">
                  <c:v>45058</c:v>
                </c:pt>
                <c:pt idx="102">
                  <c:v>45065</c:v>
                </c:pt>
                <c:pt idx="103">
                  <c:v>45072</c:v>
                </c:pt>
                <c:pt idx="104">
                  <c:v>45079</c:v>
                </c:pt>
                <c:pt idx="105">
                  <c:v>45086</c:v>
                </c:pt>
                <c:pt idx="106">
                  <c:v>45086</c:v>
                </c:pt>
                <c:pt idx="107">
                  <c:v>45093</c:v>
                </c:pt>
                <c:pt idx="108">
                  <c:v>45098</c:v>
                </c:pt>
              </c:numCache>
            </c:numRef>
          </c:cat>
          <c:val>
            <c:numRef>
              <c:f>原料成本!$N$2:$N$110</c:f>
              <c:numCache>
                <c:formatCode>General</c:formatCode>
                <c:ptCount val="109"/>
                <c:pt idx="0">
                  <c:v>485</c:v>
                </c:pt>
                <c:pt idx="1">
                  <c:v>485</c:v>
                </c:pt>
                <c:pt idx="2">
                  <c:v>485</c:v>
                </c:pt>
                <c:pt idx="3">
                  <c:v>485</c:v>
                </c:pt>
                <c:pt idx="4">
                  <c:v>485</c:v>
                </c:pt>
                <c:pt idx="5">
                  <c:v>485</c:v>
                </c:pt>
                <c:pt idx="6">
                  <c:v>485</c:v>
                </c:pt>
                <c:pt idx="7">
                  <c:v>485</c:v>
                </c:pt>
                <c:pt idx="8">
                  <c:v>485</c:v>
                </c:pt>
                <c:pt idx="9">
                  <c:v>485</c:v>
                </c:pt>
                <c:pt idx="10">
                  <c:v>485</c:v>
                </c:pt>
                <c:pt idx="11">
                  <c:v>485</c:v>
                </c:pt>
                <c:pt idx="12">
                  <c:v>485</c:v>
                </c:pt>
                <c:pt idx="13">
                  <c:v>485</c:v>
                </c:pt>
                <c:pt idx="14">
                  <c:v>485</c:v>
                </c:pt>
                <c:pt idx="15">
                  <c:v>460</c:v>
                </c:pt>
                <c:pt idx="16">
                  <c:v>460</c:v>
                </c:pt>
                <c:pt idx="17">
                  <c:v>475</c:v>
                </c:pt>
                <c:pt idx="18">
                  <c:v>475</c:v>
                </c:pt>
                <c:pt idx="19">
                  <c:v>475</c:v>
                </c:pt>
                <c:pt idx="20">
                  <c:v>475</c:v>
                </c:pt>
                <c:pt idx="21">
                  <c:v>475</c:v>
                </c:pt>
                <c:pt idx="22">
                  <c:v>475</c:v>
                </c:pt>
                <c:pt idx="23">
                  <c:v>475</c:v>
                </c:pt>
                <c:pt idx="24">
                  <c:v>475</c:v>
                </c:pt>
                <c:pt idx="25">
                  <c:v>525</c:v>
                </c:pt>
                <c:pt idx="26">
                  <c:v>525</c:v>
                </c:pt>
                <c:pt idx="27">
                  <c:v>525</c:v>
                </c:pt>
                <c:pt idx="28">
                  <c:v>550</c:v>
                </c:pt>
                <c:pt idx="29">
                  <c:v>550</c:v>
                </c:pt>
                <c:pt idx="30">
                  <c:v>550</c:v>
                </c:pt>
                <c:pt idx="31">
                  <c:v>550</c:v>
                </c:pt>
                <c:pt idx="32">
                  <c:v>550</c:v>
                </c:pt>
                <c:pt idx="33">
                  <c:v>550</c:v>
                </c:pt>
                <c:pt idx="34">
                  <c:v>550</c:v>
                </c:pt>
                <c:pt idx="35">
                  <c:v>550</c:v>
                </c:pt>
                <c:pt idx="36">
                  <c:v>550</c:v>
                </c:pt>
                <c:pt idx="37">
                  <c:v>550</c:v>
                </c:pt>
                <c:pt idx="38">
                  <c:v>550</c:v>
                </c:pt>
                <c:pt idx="39">
                  <c:v>550</c:v>
                </c:pt>
                <c:pt idx="40">
                  <c:v>550</c:v>
                </c:pt>
                <c:pt idx="41">
                  <c:v>550</c:v>
                </c:pt>
                <c:pt idx="42">
                  <c:v>550</c:v>
                </c:pt>
                <c:pt idx="43">
                  <c:v>550</c:v>
                </c:pt>
                <c:pt idx="44">
                  <c:v>550</c:v>
                </c:pt>
                <c:pt idx="45">
                  <c:v>550</c:v>
                </c:pt>
                <c:pt idx="46">
                  <c:v>550</c:v>
                </c:pt>
                <c:pt idx="47">
                  <c:v>550</c:v>
                </c:pt>
                <c:pt idx="48">
                  <c:v>550</c:v>
                </c:pt>
                <c:pt idx="49">
                  <c:v>550</c:v>
                </c:pt>
                <c:pt idx="50">
                  <c:v>550</c:v>
                </c:pt>
                <c:pt idx="51">
                  <c:v>550</c:v>
                </c:pt>
                <c:pt idx="52">
                  <c:v>550</c:v>
                </c:pt>
                <c:pt idx="53">
                  <c:v>550</c:v>
                </c:pt>
                <c:pt idx="54">
                  <c:v>550</c:v>
                </c:pt>
                <c:pt idx="55">
                  <c:v>550</c:v>
                </c:pt>
                <c:pt idx="56">
                  <c:v>550</c:v>
                </c:pt>
                <c:pt idx="57">
                  <c:v>550</c:v>
                </c:pt>
                <c:pt idx="58">
                  <c:v>550</c:v>
                </c:pt>
                <c:pt idx="59">
                  <c:v>550</c:v>
                </c:pt>
                <c:pt idx="60">
                  <c:v>550</c:v>
                </c:pt>
                <c:pt idx="61">
                  <c:v>550</c:v>
                </c:pt>
                <c:pt idx="62">
                  <c:v>550</c:v>
                </c:pt>
                <c:pt idx="63">
                  <c:v>550</c:v>
                </c:pt>
                <c:pt idx="64">
                  <c:v>550</c:v>
                </c:pt>
                <c:pt idx="65">
                  <c:v>550</c:v>
                </c:pt>
                <c:pt idx="66">
                  <c:v>550</c:v>
                </c:pt>
                <c:pt idx="67">
                  <c:v>550</c:v>
                </c:pt>
                <c:pt idx="68">
                  <c:v>550</c:v>
                </c:pt>
                <c:pt idx="69">
                  <c:v>550</c:v>
                </c:pt>
                <c:pt idx="70">
                  <c:v>550</c:v>
                </c:pt>
                <c:pt idx="71">
                  <c:v>550</c:v>
                </c:pt>
                <c:pt idx="72">
                  <c:v>550</c:v>
                </c:pt>
                <c:pt idx="73">
                  <c:v>550</c:v>
                </c:pt>
                <c:pt idx="74">
                  <c:v>550</c:v>
                </c:pt>
                <c:pt idx="75">
                  <c:v>550</c:v>
                </c:pt>
                <c:pt idx="76">
                  <c:v>550</c:v>
                </c:pt>
                <c:pt idx="77">
                  <c:v>550</c:v>
                </c:pt>
                <c:pt idx="78">
                  <c:v>550</c:v>
                </c:pt>
                <c:pt idx="79">
                  <c:v>550</c:v>
                </c:pt>
                <c:pt idx="80">
                  <c:v>550</c:v>
                </c:pt>
                <c:pt idx="81">
                  <c:v>550</c:v>
                </c:pt>
                <c:pt idx="82">
                  <c:v>550</c:v>
                </c:pt>
                <c:pt idx="83">
                  <c:v>550</c:v>
                </c:pt>
                <c:pt idx="84">
                  <c:v>550</c:v>
                </c:pt>
                <c:pt idx="85">
                  <c:v>550</c:v>
                </c:pt>
                <c:pt idx="86">
                  <c:v>550</c:v>
                </c:pt>
                <c:pt idx="87">
                  <c:v>550</c:v>
                </c:pt>
                <c:pt idx="88">
                  <c:v>550</c:v>
                </c:pt>
                <c:pt idx="89">
                  <c:v>550</c:v>
                </c:pt>
                <c:pt idx="90">
                  <c:v>550</c:v>
                </c:pt>
                <c:pt idx="91">
                  <c:v>550</c:v>
                </c:pt>
                <c:pt idx="92">
                  <c:v>550</c:v>
                </c:pt>
                <c:pt idx="93">
                  <c:v>550</c:v>
                </c:pt>
                <c:pt idx="94">
                  <c:v>550</c:v>
                </c:pt>
                <c:pt idx="95">
                  <c:v>550</c:v>
                </c:pt>
                <c:pt idx="96">
                  <c:v>550</c:v>
                </c:pt>
                <c:pt idx="97">
                  <c:v>550</c:v>
                </c:pt>
                <c:pt idx="98">
                  <c:v>550</c:v>
                </c:pt>
                <c:pt idx="99">
                  <c:v>550</c:v>
                </c:pt>
                <c:pt idx="100">
                  <c:v>550</c:v>
                </c:pt>
                <c:pt idx="101">
                  <c:v>550</c:v>
                </c:pt>
                <c:pt idx="102">
                  <c:v>550</c:v>
                </c:pt>
                <c:pt idx="103">
                  <c:v>550</c:v>
                </c:pt>
                <c:pt idx="104">
                  <c:v>550</c:v>
                </c:pt>
                <c:pt idx="105">
                  <c:v>550</c:v>
                </c:pt>
                <c:pt idx="106">
                  <c:v>550</c:v>
                </c:pt>
                <c:pt idx="107">
                  <c:v>550</c:v>
                </c:pt>
                <c:pt idx="108">
                  <c:v>550</c:v>
                </c:pt>
              </c:numCache>
            </c:numRef>
          </c:val>
          <c:smooth val="0"/>
        </c:ser>
        <c:dLbls>
          <c:showLegendKey val="0"/>
          <c:showVal val="0"/>
          <c:showCatName val="0"/>
          <c:showSerName val="0"/>
          <c:showPercent val="0"/>
          <c:showBubbleSize val="0"/>
        </c:dLbls>
        <c:marker val="1"/>
        <c:smooth val="0"/>
        <c:axId val="191747200"/>
        <c:axId val="191748736"/>
      </c:lineChart>
      <c:dateAx>
        <c:axId val="191747200"/>
        <c:scaling>
          <c:orientation val="minMax"/>
        </c:scaling>
        <c:delete val="0"/>
        <c:axPos val="b"/>
        <c:numFmt formatCode="m/d/yyyy" sourceLinked="1"/>
        <c:majorTickMark val="out"/>
        <c:minorTickMark val="none"/>
        <c:tickLblPos val="nextTo"/>
        <c:crossAx val="191748736"/>
        <c:crosses val="autoZero"/>
        <c:auto val="1"/>
        <c:lblOffset val="100"/>
        <c:baseTimeUnit val="days"/>
      </c:dateAx>
      <c:valAx>
        <c:axId val="191748736"/>
        <c:scaling>
          <c:orientation val="minMax"/>
        </c:scaling>
        <c:delete val="0"/>
        <c:axPos val="l"/>
        <c:majorGridlines>
          <c:spPr>
            <a:ln>
              <a:noFill/>
            </a:ln>
          </c:spPr>
        </c:majorGridlines>
        <c:numFmt formatCode="General" sourceLinked="1"/>
        <c:majorTickMark val="out"/>
        <c:minorTickMark val="none"/>
        <c:tickLblPos val="nextTo"/>
        <c:crossAx val="191747200"/>
        <c:crosses val="autoZero"/>
        <c:crossBetween val="between"/>
      </c:valAx>
    </c:plotArea>
    <c:legend>
      <c:legendPos val="r"/>
      <c:layout>
        <c:manualLayout>
          <c:xMode val="edge"/>
          <c:yMode val="edge"/>
          <c:x val="0.39763158465895182"/>
          <c:y val="1.663066709350354E-2"/>
          <c:w val="0.26050000000000001"/>
          <c:h val="7.2853295942738386E-2"/>
        </c:manualLayout>
      </c:layout>
      <c:overlay val="0"/>
    </c:legend>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68630755179461E-2"/>
          <c:y val="9.3073577798273813E-2"/>
          <c:w val="0.91045107676079029"/>
          <c:h val="0.82998559788848647"/>
        </c:manualLayout>
      </c:layout>
      <c:lineChart>
        <c:grouping val="standard"/>
        <c:varyColors val="0"/>
        <c:ser>
          <c:idx val="0"/>
          <c:order val="0"/>
          <c:tx>
            <c:strRef>
              <c:f>原料成本!$J$1:$J$2</c:f>
              <c:strCache>
                <c:ptCount val="1"/>
                <c:pt idx="0">
                  <c:v>精煤（元/吨） 新疆</c:v>
                </c:pt>
              </c:strCache>
            </c:strRef>
          </c:tx>
          <c:spPr>
            <a:ln w="38100"/>
          </c:spPr>
          <c:marker>
            <c:symbol val="none"/>
          </c:marker>
          <c:cat>
            <c:numRef>
              <c:f>原料成本!$I$3:$I$136</c:f>
              <c:numCache>
                <c:formatCode>m/d/yyyy</c:formatCode>
                <c:ptCount val="134"/>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44235</c:v>
                </c:pt>
                <c:pt idx="13">
                  <c:v>44270</c:v>
                </c:pt>
                <c:pt idx="14">
                  <c:v>44295</c:v>
                </c:pt>
                <c:pt idx="15">
                  <c:v>44327</c:v>
                </c:pt>
                <c:pt idx="16">
                  <c:v>44357</c:v>
                </c:pt>
                <c:pt idx="17">
                  <c:v>44389</c:v>
                </c:pt>
                <c:pt idx="18">
                  <c:v>44420</c:v>
                </c:pt>
                <c:pt idx="19">
                  <c:v>44449</c:v>
                </c:pt>
                <c:pt idx="20">
                  <c:v>44463</c:v>
                </c:pt>
                <c:pt idx="21">
                  <c:v>44469</c:v>
                </c:pt>
                <c:pt idx="22">
                  <c:v>44477</c:v>
                </c:pt>
                <c:pt idx="23">
                  <c:v>44484</c:v>
                </c:pt>
                <c:pt idx="24">
                  <c:v>44491</c:v>
                </c:pt>
                <c:pt idx="25">
                  <c:v>44498</c:v>
                </c:pt>
                <c:pt idx="26">
                  <c:v>44505</c:v>
                </c:pt>
                <c:pt idx="27">
                  <c:v>44512</c:v>
                </c:pt>
                <c:pt idx="28">
                  <c:v>44519</c:v>
                </c:pt>
                <c:pt idx="29">
                  <c:v>44526</c:v>
                </c:pt>
                <c:pt idx="30">
                  <c:v>44533</c:v>
                </c:pt>
                <c:pt idx="31">
                  <c:v>44540</c:v>
                </c:pt>
                <c:pt idx="32">
                  <c:v>44547</c:v>
                </c:pt>
                <c:pt idx="33">
                  <c:v>44554</c:v>
                </c:pt>
                <c:pt idx="34">
                  <c:v>44561</c:v>
                </c:pt>
                <c:pt idx="35">
                  <c:v>44568</c:v>
                </c:pt>
                <c:pt idx="36">
                  <c:v>44575</c:v>
                </c:pt>
                <c:pt idx="37">
                  <c:v>44582</c:v>
                </c:pt>
                <c:pt idx="38">
                  <c:v>44589</c:v>
                </c:pt>
                <c:pt idx="39">
                  <c:v>44603</c:v>
                </c:pt>
                <c:pt idx="40">
                  <c:v>44610</c:v>
                </c:pt>
                <c:pt idx="41">
                  <c:v>44617</c:v>
                </c:pt>
                <c:pt idx="42">
                  <c:v>44624</c:v>
                </c:pt>
                <c:pt idx="43">
                  <c:v>44631</c:v>
                </c:pt>
                <c:pt idx="44">
                  <c:v>44638</c:v>
                </c:pt>
                <c:pt idx="45">
                  <c:v>44645</c:v>
                </c:pt>
                <c:pt idx="46">
                  <c:v>44652</c:v>
                </c:pt>
                <c:pt idx="47">
                  <c:v>44659</c:v>
                </c:pt>
                <c:pt idx="48">
                  <c:v>44666</c:v>
                </c:pt>
                <c:pt idx="49">
                  <c:v>44673</c:v>
                </c:pt>
                <c:pt idx="50">
                  <c:v>44680</c:v>
                </c:pt>
                <c:pt idx="51">
                  <c:v>44687</c:v>
                </c:pt>
                <c:pt idx="52">
                  <c:v>44694</c:v>
                </c:pt>
                <c:pt idx="53">
                  <c:v>44701</c:v>
                </c:pt>
                <c:pt idx="54">
                  <c:v>44708</c:v>
                </c:pt>
                <c:pt idx="55">
                  <c:v>44714</c:v>
                </c:pt>
                <c:pt idx="56">
                  <c:v>44722</c:v>
                </c:pt>
                <c:pt idx="57">
                  <c:v>44729</c:v>
                </c:pt>
                <c:pt idx="58">
                  <c:v>44736</c:v>
                </c:pt>
                <c:pt idx="59">
                  <c:v>44743</c:v>
                </c:pt>
                <c:pt idx="60">
                  <c:v>44750</c:v>
                </c:pt>
                <c:pt idx="61">
                  <c:v>44757</c:v>
                </c:pt>
                <c:pt idx="62">
                  <c:v>44764</c:v>
                </c:pt>
                <c:pt idx="63">
                  <c:v>44771</c:v>
                </c:pt>
                <c:pt idx="64">
                  <c:v>44778</c:v>
                </c:pt>
                <c:pt idx="65">
                  <c:v>44785</c:v>
                </c:pt>
                <c:pt idx="66">
                  <c:v>44792</c:v>
                </c:pt>
                <c:pt idx="67">
                  <c:v>44799</c:v>
                </c:pt>
                <c:pt idx="68">
                  <c:v>44806</c:v>
                </c:pt>
                <c:pt idx="69">
                  <c:v>44813</c:v>
                </c:pt>
                <c:pt idx="70">
                  <c:v>44820</c:v>
                </c:pt>
                <c:pt idx="71">
                  <c:v>44827</c:v>
                </c:pt>
                <c:pt idx="72">
                  <c:v>44834</c:v>
                </c:pt>
                <c:pt idx="73">
                  <c:v>44848</c:v>
                </c:pt>
                <c:pt idx="74">
                  <c:v>44855</c:v>
                </c:pt>
                <c:pt idx="75">
                  <c:v>44862</c:v>
                </c:pt>
                <c:pt idx="76">
                  <c:v>44869</c:v>
                </c:pt>
                <c:pt idx="77">
                  <c:v>44876</c:v>
                </c:pt>
                <c:pt idx="78">
                  <c:v>44883</c:v>
                </c:pt>
                <c:pt idx="79">
                  <c:v>44890</c:v>
                </c:pt>
                <c:pt idx="80">
                  <c:v>44897</c:v>
                </c:pt>
                <c:pt idx="81">
                  <c:v>44904</c:v>
                </c:pt>
                <c:pt idx="82">
                  <c:v>44911</c:v>
                </c:pt>
                <c:pt idx="83">
                  <c:v>44918</c:v>
                </c:pt>
                <c:pt idx="84">
                  <c:v>44925</c:v>
                </c:pt>
                <c:pt idx="85">
                  <c:v>44932</c:v>
                </c:pt>
                <c:pt idx="86">
                  <c:v>44939</c:v>
                </c:pt>
                <c:pt idx="87">
                  <c:v>44946</c:v>
                </c:pt>
                <c:pt idx="88">
                  <c:v>44960</c:v>
                </c:pt>
                <c:pt idx="89">
                  <c:v>44967</c:v>
                </c:pt>
                <c:pt idx="90">
                  <c:v>44974</c:v>
                </c:pt>
                <c:pt idx="91">
                  <c:v>44981</c:v>
                </c:pt>
                <c:pt idx="92">
                  <c:v>44988</c:v>
                </c:pt>
                <c:pt idx="93">
                  <c:v>44995</c:v>
                </c:pt>
                <c:pt idx="94">
                  <c:v>45002</c:v>
                </c:pt>
                <c:pt idx="95">
                  <c:v>45009</c:v>
                </c:pt>
                <c:pt idx="96">
                  <c:v>45016</c:v>
                </c:pt>
                <c:pt idx="97">
                  <c:v>45023</c:v>
                </c:pt>
                <c:pt idx="98">
                  <c:v>45030</c:v>
                </c:pt>
                <c:pt idx="99">
                  <c:v>45037</c:v>
                </c:pt>
                <c:pt idx="100">
                  <c:v>45044</c:v>
                </c:pt>
                <c:pt idx="101">
                  <c:v>45051</c:v>
                </c:pt>
                <c:pt idx="102">
                  <c:v>45058</c:v>
                </c:pt>
                <c:pt idx="103">
                  <c:v>45065</c:v>
                </c:pt>
                <c:pt idx="104">
                  <c:v>45072</c:v>
                </c:pt>
                <c:pt idx="105">
                  <c:v>45079</c:v>
                </c:pt>
                <c:pt idx="106">
                  <c:v>45086</c:v>
                </c:pt>
                <c:pt idx="107">
                  <c:v>45093</c:v>
                </c:pt>
                <c:pt idx="108">
                  <c:v>45098</c:v>
                </c:pt>
                <c:pt idx="109">
                  <c:v>45107</c:v>
                </c:pt>
                <c:pt idx="110">
                  <c:v>45114</c:v>
                </c:pt>
                <c:pt idx="111">
                  <c:v>45122</c:v>
                </c:pt>
                <c:pt idx="112">
                  <c:v>45128</c:v>
                </c:pt>
                <c:pt idx="113">
                  <c:v>45135</c:v>
                </c:pt>
                <c:pt idx="114">
                  <c:v>45149</c:v>
                </c:pt>
                <c:pt idx="115">
                  <c:v>45156</c:v>
                </c:pt>
                <c:pt idx="116">
                  <c:v>45163</c:v>
                </c:pt>
                <c:pt idx="117">
                  <c:v>45170</c:v>
                </c:pt>
                <c:pt idx="118">
                  <c:v>45177</c:v>
                </c:pt>
                <c:pt idx="119">
                  <c:v>45184</c:v>
                </c:pt>
                <c:pt idx="120">
                  <c:v>45191</c:v>
                </c:pt>
                <c:pt idx="121">
                  <c:v>45197</c:v>
                </c:pt>
                <c:pt idx="122">
                  <c:v>45212</c:v>
                </c:pt>
                <c:pt idx="123">
                  <c:v>45219</c:v>
                </c:pt>
                <c:pt idx="124">
                  <c:v>45226</c:v>
                </c:pt>
                <c:pt idx="125">
                  <c:v>45233</c:v>
                </c:pt>
                <c:pt idx="126">
                  <c:v>45240</c:v>
                </c:pt>
                <c:pt idx="127">
                  <c:v>45247</c:v>
                </c:pt>
                <c:pt idx="128">
                  <c:v>45254</c:v>
                </c:pt>
                <c:pt idx="129">
                  <c:v>45261</c:v>
                </c:pt>
                <c:pt idx="130">
                  <c:v>45268</c:v>
                </c:pt>
                <c:pt idx="131">
                  <c:v>45275</c:v>
                </c:pt>
                <c:pt idx="132">
                  <c:v>45282</c:v>
                </c:pt>
                <c:pt idx="133">
                  <c:v>45289</c:v>
                </c:pt>
              </c:numCache>
            </c:numRef>
          </c:cat>
          <c:val>
            <c:numRef>
              <c:f>原料成本!$J$3:$J$136</c:f>
              <c:numCache>
                <c:formatCode>General</c:formatCode>
                <c:ptCount val="134"/>
                <c:pt idx="0">
                  <c:v>1100</c:v>
                </c:pt>
                <c:pt idx="1">
                  <c:v>1200</c:v>
                </c:pt>
                <c:pt idx="2">
                  <c:v>1200</c:v>
                </c:pt>
                <c:pt idx="3">
                  <c:v>1200</c:v>
                </c:pt>
                <c:pt idx="4">
                  <c:v>1200</c:v>
                </c:pt>
                <c:pt idx="5">
                  <c:v>1200</c:v>
                </c:pt>
                <c:pt idx="6">
                  <c:v>1200</c:v>
                </c:pt>
                <c:pt idx="7">
                  <c:v>1200</c:v>
                </c:pt>
                <c:pt idx="8">
                  <c:v>1200</c:v>
                </c:pt>
                <c:pt idx="9">
                  <c:v>1250</c:v>
                </c:pt>
                <c:pt idx="10">
                  <c:v>1280</c:v>
                </c:pt>
                <c:pt idx="11">
                  <c:v>1280</c:v>
                </c:pt>
                <c:pt idx="12">
                  <c:v>1375</c:v>
                </c:pt>
                <c:pt idx="13">
                  <c:v>1400</c:v>
                </c:pt>
                <c:pt idx="14">
                  <c:v>1400</c:v>
                </c:pt>
                <c:pt idx="15">
                  <c:v>1430</c:v>
                </c:pt>
                <c:pt idx="16">
                  <c:v>1475</c:v>
                </c:pt>
                <c:pt idx="17">
                  <c:v>1475</c:v>
                </c:pt>
                <c:pt idx="18">
                  <c:v>1575</c:v>
                </c:pt>
                <c:pt idx="19">
                  <c:v>3250</c:v>
                </c:pt>
                <c:pt idx="20">
                  <c:v>4400</c:v>
                </c:pt>
                <c:pt idx="21">
                  <c:v>4400</c:v>
                </c:pt>
                <c:pt idx="22">
                  <c:v>4400</c:v>
                </c:pt>
                <c:pt idx="23">
                  <c:v>4400</c:v>
                </c:pt>
                <c:pt idx="24">
                  <c:v>4400</c:v>
                </c:pt>
                <c:pt idx="25">
                  <c:v>5700</c:v>
                </c:pt>
                <c:pt idx="26">
                  <c:v>5700</c:v>
                </c:pt>
                <c:pt idx="27">
                  <c:v>5700</c:v>
                </c:pt>
                <c:pt idx="28">
                  <c:v>5700</c:v>
                </c:pt>
                <c:pt idx="29">
                  <c:v>5700</c:v>
                </c:pt>
                <c:pt idx="30">
                  <c:v>5700</c:v>
                </c:pt>
                <c:pt idx="31">
                  <c:v>4450</c:v>
                </c:pt>
                <c:pt idx="32">
                  <c:v>4100</c:v>
                </c:pt>
                <c:pt idx="33">
                  <c:v>4100</c:v>
                </c:pt>
                <c:pt idx="34">
                  <c:v>3900</c:v>
                </c:pt>
                <c:pt idx="35">
                  <c:v>3850</c:v>
                </c:pt>
                <c:pt idx="36">
                  <c:v>3850</c:v>
                </c:pt>
                <c:pt idx="37">
                  <c:v>3100</c:v>
                </c:pt>
                <c:pt idx="38">
                  <c:v>3100</c:v>
                </c:pt>
                <c:pt idx="39">
                  <c:v>3000</c:v>
                </c:pt>
                <c:pt idx="40">
                  <c:v>3100</c:v>
                </c:pt>
                <c:pt idx="41">
                  <c:v>2850</c:v>
                </c:pt>
                <c:pt idx="42">
                  <c:v>2850</c:v>
                </c:pt>
                <c:pt idx="43">
                  <c:v>2850</c:v>
                </c:pt>
                <c:pt idx="44">
                  <c:v>2850</c:v>
                </c:pt>
                <c:pt idx="45">
                  <c:v>2850</c:v>
                </c:pt>
                <c:pt idx="46">
                  <c:v>2850</c:v>
                </c:pt>
                <c:pt idx="47">
                  <c:v>2850</c:v>
                </c:pt>
                <c:pt idx="48">
                  <c:v>2950</c:v>
                </c:pt>
                <c:pt idx="49">
                  <c:v>2950</c:v>
                </c:pt>
                <c:pt idx="50">
                  <c:v>2950</c:v>
                </c:pt>
                <c:pt idx="51">
                  <c:v>2950</c:v>
                </c:pt>
                <c:pt idx="52">
                  <c:v>2950</c:v>
                </c:pt>
                <c:pt idx="53">
                  <c:v>2900</c:v>
                </c:pt>
                <c:pt idx="54">
                  <c:v>2850</c:v>
                </c:pt>
                <c:pt idx="55">
                  <c:v>2850</c:v>
                </c:pt>
                <c:pt idx="56">
                  <c:v>2850</c:v>
                </c:pt>
                <c:pt idx="57">
                  <c:v>2850</c:v>
                </c:pt>
                <c:pt idx="58">
                  <c:v>2850</c:v>
                </c:pt>
                <c:pt idx="59">
                  <c:v>2850</c:v>
                </c:pt>
                <c:pt idx="60">
                  <c:v>2850</c:v>
                </c:pt>
                <c:pt idx="61">
                  <c:v>2850</c:v>
                </c:pt>
                <c:pt idx="62">
                  <c:v>2550</c:v>
                </c:pt>
                <c:pt idx="63">
                  <c:v>2500</c:v>
                </c:pt>
                <c:pt idx="64">
                  <c:v>2500</c:v>
                </c:pt>
                <c:pt idx="65">
                  <c:v>2500</c:v>
                </c:pt>
                <c:pt idx="66">
                  <c:v>2500</c:v>
                </c:pt>
                <c:pt idx="67">
                  <c:v>2500</c:v>
                </c:pt>
                <c:pt idx="68">
                  <c:v>2500</c:v>
                </c:pt>
                <c:pt idx="69">
                  <c:v>2200</c:v>
                </c:pt>
                <c:pt idx="70">
                  <c:v>2200</c:v>
                </c:pt>
                <c:pt idx="71">
                  <c:v>2200</c:v>
                </c:pt>
                <c:pt idx="72">
                  <c:v>2400</c:v>
                </c:pt>
                <c:pt idx="73">
                  <c:v>2550</c:v>
                </c:pt>
                <c:pt idx="74">
                  <c:v>2550</c:v>
                </c:pt>
                <c:pt idx="75">
                  <c:v>2550</c:v>
                </c:pt>
                <c:pt idx="76">
                  <c:v>2550</c:v>
                </c:pt>
                <c:pt idx="77">
                  <c:v>2550</c:v>
                </c:pt>
                <c:pt idx="78">
                  <c:v>2550</c:v>
                </c:pt>
                <c:pt idx="79">
                  <c:v>2550</c:v>
                </c:pt>
                <c:pt idx="80">
                  <c:v>2550</c:v>
                </c:pt>
                <c:pt idx="81">
                  <c:v>2550</c:v>
                </c:pt>
                <c:pt idx="82">
                  <c:v>2550</c:v>
                </c:pt>
                <c:pt idx="83">
                  <c:v>2550</c:v>
                </c:pt>
                <c:pt idx="84">
                  <c:v>2550</c:v>
                </c:pt>
                <c:pt idx="85">
                  <c:v>2550</c:v>
                </c:pt>
                <c:pt idx="86">
                  <c:v>2450</c:v>
                </c:pt>
                <c:pt idx="87">
                  <c:v>2450</c:v>
                </c:pt>
                <c:pt idx="88">
                  <c:v>2450</c:v>
                </c:pt>
                <c:pt idx="89">
                  <c:v>2450</c:v>
                </c:pt>
                <c:pt idx="90">
                  <c:v>2450</c:v>
                </c:pt>
                <c:pt idx="91">
                  <c:v>2350</c:v>
                </c:pt>
                <c:pt idx="92">
                  <c:v>2350</c:v>
                </c:pt>
                <c:pt idx="93">
                  <c:v>2350</c:v>
                </c:pt>
                <c:pt idx="94">
                  <c:v>2350</c:v>
                </c:pt>
                <c:pt idx="95">
                  <c:v>2350</c:v>
                </c:pt>
                <c:pt idx="96">
                  <c:v>2350</c:v>
                </c:pt>
                <c:pt idx="97">
                  <c:v>2300</c:v>
                </c:pt>
                <c:pt idx="98">
                  <c:v>2300</c:v>
                </c:pt>
                <c:pt idx="99">
                  <c:v>2300</c:v>
                </c:pt>
                <c:pt idx="100">
                  <c:v>2300</c:v>
                </c:pt>
                <c:pt idx="101">
                  <c:v>2250</c:v>
                </c:pt>
                <c:pt idx="102">
                  <c:v>2150</c:v>
                </c:pt>
                <c:pt idx="103">
                  <c:v>2150</c:v>
                </c:pt>
                <c:pt idx="104">
                  <c:v>2125</c:v>
                </c:pt>
                <c:pt idx="105">
                  <c:v>2100</c:v>
                </c:pt>
                <c:pt idx="106">
                  <c:v>2000</c:v>
                </c:pt>
                <c:pt idx="107">
                  <c:v>1975</c:v>
                </c:pt>
                <c:pt idx="108">
                  <c:v>1975</c:v>
                </c:pt>
                <c:pt idx="109">
                  <c:v>1925</c:v>
                </c:pt>
                <c:pt idx="110">
                  <c:v>1875</c:v>
                </c:pt>
                <c:pt idx="111">
                  <c:v>1875</c:v>
                </c:pt>
                <c:pt idx="112">
                  <c:v>1875</c:v>
                </c:pt>
                <c:pt idx="113">
                  <c:v>1875</c:v>
                </c:pt>
                <c:pt idx="114">
                  <c:v>1875</c:v>
                </c:pt>
                <c:pt idx="115">
                  <c:v>1675</c:v>
                </c:pt>
                <c:pt idx="116">
                  <c:v>1700</c:v>
                </c:pt>
                <c:pt idx="117">
                  <c:v>1700</c:v>
                </c:pt>
                <c:pt idx="118">
                  <c:v>1725</c:v>
                </c:pt>
                <c:pt idx="119">
                  <c:v>1750</c:v>
                </c:pt>
                <c:pt idx="120">
                  <c:v>1800</c:v>
                </c:pt>
                <c:pt idx="121">
                  <c:v>1825</c:v>
                </c:pt>
                <c:pt idx="122">
                  <c:v>2020</c:v>
                </c:pt>
                <c:pt idx="123">
                  <c:v>2020</c:v>
                </c:pt>
                <c:pt idx="124">
                  <c:v>2020</c:v>
                </c:pt>
                <c:pt idx="125">
                  <c:v>2030</c:v>
                </c:pt>
                <c:pt idx="126">
                  <c:v>2040</c:v>
                </c:pt>
                <c:pt idx="127">
                  <c:v>2040</c:v>
                </c:pt>
                <c:pt idx="128">
                  <c:v>2100</c:v>
                </c:pt>
                <c:pt idx="129">
                  <c:v>2110</c:v>
                </c:pt>
                <c:pt idx="130">
                  <c:v>2130</c:v>
                </c:pt>
                <c:pt idx="131">
                  <c:v>2275</c:v>
                </c:pt>
                <c:pt idx="132">
                  <c:v>2275</c:v>
                </c:pt>
                <c:pt idx="133">
                  <c:v>2275</c:v>
                </c:pt>
              </c:numCache>
            </c:numRef>
          </c:val>
          <c:smooth val="0"/>
        </c:ser>
        <c:ser>
          <c:idx val="1"/>
          <c:order val="1"/>
          <c:tx>
            <c:strRef>
              <c:f>原料成本!$K$1:$K$2</c:f>
              <c:strCache>
                <c:ptCount val="1"/>
                <c:pt idx="0">
                  <c:v>精煤（元/吨） 宁夏</c:v>
                </c:pt>
              </c:strCache>
            </c:strRef>
          </c:tx>
          <c:spPr>
            <a:ln w="38100"/>
          </c:spPr>
          <c:marker>
            <c:symbol val="none"/>
          </c:marker>
          <c:cat>
            <c:numRef>
              <c:f>原料成本!$I$3:$I$136</c:f>
              <c:numCache>
                <c:formatCode>m/d/yyyy</c:formatCode>
                <c:ptCount val="134"/>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44235</c:v>
                </c:pt>
                <c:pt idx="13">
                  <c:v>44270</c:v>
                </c:pt>
                <c:pt idx="14">
                  <c:v>44295</c:v>
                </c:pt>
                <c:pt idx="15">
                  <c:v>44327</c:v>
                </c:pt>
                <c:pt idx="16">
                  <c:v>44357</c:v>
                </c:pt>
                <c:pt idx="17">
                  <c:v>44389</c:v>
                </c:pt>
                <c:pt idx="18">
                  <c:v>44420</c:v>
                </c:pt>
                <c:pt idx="19">
                  <c:v>44449</c:v>
                </c:pt>
                <c:pt idx="20">
                  <c:v>44463</c:v>
                </c:pt>
                <c:pt idx="21">
                  <c:v>44469</c:v>
                </c:pt>
                <c:pt idx="22">
                  <c:v>44477</c:v>
                </c:pt>
                <c:pt idx="23">
                  <c:v>44484</c:v>
                </c:pt>
                <c:pt idx="24">
                  <c:v>44491</c:v>
                </c:pt>
                <c:pt idx="25">
                  <c:v>44498</c:v>
                </c:pt>
                <c:pt idx="26">
                  <c:v>44505</c:v>
                </c:pt>
                <c:pt idx="27">
                  <c:v>44512</c:v>
                </c:pt>
                <c:pt idx="28">
                  <c:v>44519</c:v>
                </c:pt>
                <c:pt idx="29">
                  <c:v>44526</c:v>
                </c:pt>
                <c:pt idx="30">
                  <c:v>44533</c:v>
                </c:pt>
                <c:pt idx="31">
                  <c:v>44540</c:v>
                </c:pt>
                <c:pt idx="32">
                  <c:v>44547</c:v>
                </c:pt>
                <c:pt idx="33">
                  <c:v>44554</c:v>
                </c:pt>
                <c:pt idx="34">
                  <c:v>44561</c:v>
                </c:pt>
                <c:pt idx="35">
                  <c:v>44568</c:v>
                </c:pt>
                <c:pt idx="36">
                  <c:v>44575</c:v>
                </c:pt>
                <c:pt idx="37">
                  <c:v>44582</c:v>
                </c:pt>
                <c:pt idx="38">
                  <c:v>44589</c:v>
                </c:pt>
                <c:pt idx="39">
                  <c:v>44603</c:v>
                </c:pt>
                <c:pt idx="40">
                  <c:v>44610</c:v>
                </c:pt>
                <c:pt idx="41">
                  <c:v>44617</c:v>
                </c:pt>
                <c:pt idx="42">
                  <c:v>44624</c:v>
                </c:pt>
                <c:pt idx="43">
                  <c:v>44631</c:v>
                </c:pt>
                <c:pt idx="44">
                  <c:v>44638</c:v>
                </c:pt>
                <c:pt idx="45">
                  <c:v>44645</c:v>
                </c:pt>
                <c:pt idx="46">
                  <c:v>44652</c:v>
                </c:pt>
                <c:pt idx="47">
                  <c:v>44659</c:v>
                </c:pt>
                <c:pt idx="48">
                  <c:v>44666</c:v>
                </c:pt>
                <c:pt idx="49">
                  <c:v>44673</c:v>
                </c:pt>
                <c:pt idx="50">
                  <c:v>44680</c:v>
                </c:pt>
                <c:pt idx="51">
                  <c:v>44687</c:v>
                </c:pt>
                <c:pt idx="52">
                  <c:v>44694</c:v>
                </c:pt>
                <c:pt idx="53">
                  <c:v>44701</c:v>
                </c:pt>
                <c:pt idx="54">
                  <c:v>44708</c:v>
                </c:pt>
                <c:pt idx="55">
                  <c:v>44714</c:v>
                </c:pt>
                <c:pt idx="56">
                  <c:v>44722</c:v>
                </c:pt>
                <c:pt idx="57">
                  <c:v>44729</c:v>
                </c:pt>
                <c:pt idx="58">
                  <c:v>44736</c:v>
                </c:pt>
                <c:pt idx="59">
                  <c:v>44743</c:v>
                </c:pt>
                <c:pt idx="60">
                  <c:v>44750</c:v>
                </c:pt>
                <c:pt idx="61">
                  <c:v>44757</c:v>
                </c:pt>
                <c:pt idx="62">
                  <c:v>44764</c:v>
                </c:pt>
                <c:pt idx="63">
                  <c:v>44771</c:v>
                </c:pt>
                <c:pt idx="64">
                  <c:v>44778</c:v>
                </c:pt>
                <c:pt idx="65">
                  <c:v>44785</c:v>
                </c:pt>
                <c:pt idx="66">
                  <c:v>44792</c:v>
                </c:pt>
                <c:pt idx="67">
                  <c:v>44799</c:v>
                </c:pt>
                <c:pt idx="68">
                  <c:v>44806</c:v>
                </c:pt>
                <c:pt idx="69">
                  <c:v>44813</c:v>
                </c:pt>
                <c:pt idx="70">
                  <c:v>44820</c:v>
                </c:pt>
                <c:pt idx="71">
                  <c:v>44827</c:v>
                </c:pt>
                <c:pt idx="72">
                  <c:v>44834</c:v>
                </c:pt>
                <c:pt idx="73">
                  <c:v>44848</c:v>
                </c:pt>
                <c:pt idx="74">
                  <c:v>44855</c:v>
                </c:pt>
                <c:pt idx="75">
                  <c:v>44862</c:v>
                </c:pt>
                <c:pt idx="76">
                  <c:v>44869</c:v>
                </c:pt>
                <c:pt idx="77">
                  <c:v>44876</c:v>
                </c:pt>
                <c:pt idx="78">
                  <c:v>44883</c:v>
                </c:pt>
                <c:pt idx="79">
                  <c:v>44890</c:v>
                </c:pt>
                <c:pt idx="80">
                  <c:v>44897</c:v>
                </c:pt>
                <c:pt idx="81">
                  <c:v>44904</c:v>
                </c:pt>
                <c:pt idx="82">
                  <c:v>44911</c:v>
                </c:pt>
                <c:pt idx="83">
                  <c:v>44918</c:v>
                </c:pt>
                <c:pt idx="84">
                  <c:v>44925</c:v>
                </c:pt>
                <c:pt idx="85">
                  <c:v>44932</c:v>
                </c:pt>
                <c:pt idx="86">
                  <c:v>44939</c:v>
                </c:pt>
                <c:pt idx="87">
                  <c:v>44946</c:v>
                </c:pt>
                <c:pt idx="88">
                  <c:v>44960</c:v>
                </c:pt>
                <c:pt idx="89">
                  <c:v>44967</c:v>
                </c:pt>
                <c:pt idx="90">
                  <c:v>44974</c:v>
                </c:pt>
                <c:pt idx="91">
                  <c:v>44981</c:v>
                </c:pt>
                <c:pt idx="92">
                  <c:v>44988</c:v>
                </c:pt>
                <c:pt idx="93">
                  <c:v>44995</c:v>
                </c:pt>
                <c:pt idx="94">
                  <c:v>45002</c:v>
                </c:pt>
                <c:pt idx="95">
                  <c:v>45009</c:v>
                </c:pt>
                <c:pt idx="96">
                  <c:v>45016</c:v>
                </c:pt>
                <c:pt idx="97">
                  <c:v>45023</c:v>
                </c:pt>
                <c:pt idx="98">
                  <c:v>45030</c:v>
                </c:pt>
                <c:pt idx="99">
                  <c:v>45037</c:v>
                </c:pt>
                <c:pt idx="100">
                  <c:v>45044</c:v>
                </c:pt>
                <c:pt idx="101">
                  <c:v>45051</c:v>
                </c:pt>
                <c:pt idx="102">
                  <c:v>45058</c:v>
                </c:pt>
                <c:pt idx="103">
                  <c:v>45065</c:v>
                </c:pt>
                <c:pt idx="104">
                  <c:v>45072</c:v>
                </c:pt>
                <c:pt idx="105">
                  <c:v>45079</c:v>
                </c:pt>
                <c:pt idx="106">
                  <c:v>45086</c:v>
                </c:pt>
                <c:pt idx="107">
                  <c:v>45093</c:v>
                </c:pt>
                <c:pt idx="108">
                  <c:v>45098</c:v>
                </c:pt>
                <c:pt idx="109">
                  <c:v>45107</c:v>
                </c:pt>
                <c:pt idx="110">
                  <c:v>45114</c:v>
                </c:pt>
                <c:pt idx="111">
                  <c:v>45122</c:v>
                </c:pt>
                <c:pt idx="112">
                  <c:v>45128</c:v>
                </c:pt>
                <c:pt idx="113">
                  <c:v>45135</c:v>
                </c:pt>
                <c:pt idx="114">
                  <c:v>45149</c:v>
                </c:pt>
                <c:pt idx="115">
                  <c:v>45156</c:v>
                </c:pt>
                <c:pt idx="116">
                  <c:v>45163</c:v>
                </c:pt>
                <c:pt idx="117">
                  <c:v>45170</c:v>
                </c:pt>
                <c:pt idx="118">
                  <c:v>45177</c:v>
                </c:pt>
                <c:pt idx="119">
                  <c:v>45184</c:v>
                </c:pt>
                <c:pt idx="120">
                  <c:v>45191</c:v>
                </c:pt>
                <c:pt idx="121">
                  <c:v>45197</c:v>
                </c:pt>
                <c:pt idx="122">
                  <c:v>45212</c:v>
                </c:pt>
                <c:pt idx="123">
                  <c:v>45219</c:v>
                </c:pt>
                <c:pt idx="124">
                  <c:v>45226</c:v>
                </c:pt>
                <c:pt idx="125">
                  <c:v>45233</c:v>
                </c:pt>
                <c:pt idx="126">
                  <c:v>45240</c:v>
                </c:pt>
                <c:pt idx="127">
                  <c:v>45247</c:v>
                </c:pt>
                <c:pt idx="128">
                  <c:v>45254</c:v>
                </c:pt>
                <c:pt idx="129">
                  <c:v>45261</c:v>
                </c:pt>
                <c:pt idx="130">
                  <c:v>45268</c:v>
                </c:pt>
                <c:pt idx="131">
                  <c:v>45275</c:v>
                </c:pt>
                <c:pt idx="132">
                  <c:v>45282</c:v>
                </c:pt>
                <c:pt idx="133">
                  <c:v>45289</c:v>
                </c:pt>
              </c:numCache>
            </c:numRef>
          </c:cat>
          <c:val>
            <c:numRef>
              <c:f>原料成本!$K$3:$K$136</c:f>
              <c:numCache>
                <c:formatCode>General</c:formatCode>
                <c:ptCount val="134"/>
                <c:pt idx="0">
                  <c:v>925</c:v>
                </c:pt>
                <c:pt idx="1">
                  <c:v>1000</c:v>
                </c:pt>
                <c:pt idx="2">
                  <c:v>950</c:v>
                </c:pt>
                <c:pt idx="3">
                  <c:v>950</c:v>
                </c:pt>
                <c:pt idx="4">
                  <c:v>950</c:v>
                </c:pt>
                <c:pt idx="5">
                  <c:v>950</c:v>
                </c:pt>
                <c:pt idx="6">
                  <c:v>950</c:v>
                </c:pt>
                <c:pt idx="7">
                  <c:v>950</c:v>
                </c:pt>
                <c:pt idx="8">
                  <c:v>950</c:v>
                </c:pt>
                <c:pt idx="9">
                  <c:v>1000</c:v>
                </c:pt>
                <c:pt idx="10">
                  <c:v>1050</c:v>
                </c:pt>
                <c:pt idx="11">
                  <c:v>1050</c:v>
                </c:pt>
                <c:pt idx="12">
                  <c:v>1550</c:v>
                </c:pt>
                <c:pt idx="13">
                  <c:v>1550</c:v>
                </c:pt>
                <c:pt idx="14">
                  <c:v>1550</c:v>
                </c:pt>
                <c:pt idx="15">
                  <c:v>1550</c:v>
                </c:pt>
                <c:pt idx="16">
                  <c:v>1550</c:v>
                </c:pt>
                <c:pt idx="17">
                  <c:v>1550</c:v>
                </c:pt>
                <c:pt idx="18">
                  <c:v>1750</c:v>
                </c:pt>
                <c:pt idx="19">
                  <c:v>2950</c:v>
                </c:pt>
                <c:pt idx="20">
                  <c:v>4100</c:v>
                </c:pt>
                <c:pt idx="21">
                  <c:v>4100</c:v>
                </c:pt>
                <c:pt idx="22">
                  <c:v>4100</c:v>
                </c:pt>
                <c:pt idx="23">
                  <c:v>4100</c:v>
                </c:pt>
                <c:pt idx="24">
                  <c:v>4100</c:v>
                </c:pt>
                <c:pt idx="25">
                  <c:v>2900</c:v>
                </c:pt>
                <c:pt idx="26">
                  <c:v>2900</c:v>
                </c:pt>
                <c:pt idx="27">
                  <c:v>2900</c:v>
                </c:pt>
                <c:pt idx="28">
                  <c:v>2900</c:v>
                </c:pt>
                <c:pt idx="29">
                  <c:v>2900</c:v>
                </c:pt>
                <c:pt idx="30">
                  <c:v>1950</c:v>
                </c:pt>
                <c:pt idx="31">
                  <c:v>1775</c:v>
                </c:pt>
                <c:pt idx="32">
                  <c:v>1775</c:v>
                </c:pt>
                <c:pt idx="33">
                  <c:v>1830</c:v>
                </c:pt>
                <c:pt idx="34">
                  <c:v>1830</c:v>
                </c:pt>
                <c:pt idx="35">
                  <c:v>1830</c:v>
                </c:pt>
                <c:pt idx="36">
                  <c:v>1830</c:v>
                </c:pt>
                <c:pt idx="37">
                  <c:v>1900</c:v>
                </c:pt>
                <c:pt idx="38">
                  <c:v>1900</c:v>
                </c:pt>
                <c:pt idx="39">
                  <c:v>1900</c:v>
                </c:pt>
                <c:pt idx="40">
                  <c:v>1900</c:v>
                </c:pt>
                <c:pt idx="41">
                  <c:v>1500</c:v>
                </c:pt>
                <c:pt idx="42">
                  <c:v>1800</c:v>
                </c:pt>
                <c:pt idx="43">
                  <c:v>2350</c:v>
                </c:pt>
                <c:pt idx="44">
                  <c:v>2350</c:v>
                </c:pt>
                <c:pt idx="45">
                  <c:v>2325</c:v>
                </c:pt>
                <c:pt idx="46">
                  <c:v>2325</c:v>
                </c:pt>
                <c:pt idx="47">
                  <c:v>2325</c:v>
                </c:pt>
                <c:pt idx="48">
                  <c:v>2050</c:v>
                </c:pt>
                <c:pt idx="49">
                  <c:v>2050</c:v>
                </c:pt>
                <c:pt idx="50">
                  <c:v>2050</c:v>
                </c:pt>
                <c:pt idx="51">
                  <c:v>2050</c:v>
                </c:pt>
                <c:pt idx="52">
                  <c:v>1850</c:v>
                </c:pt>
                <c:pt idx="53">
                  <c:v>1800</c:v>
                </c:pt>
                <c:pt idx="54">
                  <c:v>1750</c:v>
                </c:pt>
                <c:pt idx="55">
                  <c:v>1750</c:v>
                </c:pt>
                <c:pt idx="56">
                  <c:v>1750</c:v>
                </c:pt>
                <c:pt idx="57">
                  <c:v>1950</c:v>
                </c:pt>
                <c:pt idx="58">
                  <c:v>2000</c:v>
                </c:pt>
                <c:pt idx="59">
                  <c:v>2000</c:v>
                </c:pt>
                <c:pt idx="60">
                  <c:v>2000</c:v>
                </c:pt>
                <c:pt idx="61">
                  <c:v>2000</c:v>
                </c:pt>
                <c:pt idx="62">
                  <c:v>1800</c:v>
                </c:pt>
                <c:pt idx="63">
                  <c:v>1700</c:v>
                </c:pt>
                <c:pt idx="64">
                  <c:v>1700</c:v>
                </c:pt>
                <c:pt idx="65">
                  <c:v>1700</c:v>
                </c:pt>
                <c:pt idx="66">
                  <c:v>1700</c:v>
                </c:pt>
                <c:pt idx="67">
                  <c:v>1800</c:v>
                </c:pt>
                <c:pt idx="68">
                  <c:v>1800</c:v>
                </c:pt>
                <c:pt idx="69">
                  <c:v>1600</c:v>
                </c:pt>
                <c:pt idx="70">
                  <c:v>1600</c:v>
                </c:pt>
                <c:pt idx="71">
                  <c:v>1800</c:v>
                </c:pt>
                <c:pt idx="72">
                  <c:v>2000</c:v>
                </c:pt>
                <c:pt idx="73">
                  <c:v>2150</c:v>
                </c:pt>
                <c:pt idx="74">
                  <c:v>2150</c:v>
                </c:pt>
                <c:pt idx="75">
                  <c:v>2150</c:v>
                </c:pt>
                <c:pt idx="76">
                  <c:v>2150</c:v>
                </c:pt>
                <c:pt idx="77">
                  <c:v>2150</c:v>
                </c:pt>
                <c:pt idx="78">
                  <c:v>2150</c:v>
                </c:pt>
                <c:pt idx="79">
                  <c:v>2150</c:v>
                </c:pt>
                <c:pt idx="80">
                  <c:v>2150</c:v>
                </c:pt>
                <c:pt idx="81">
                  <c:v>2150</c:v>
                </c:pt>
                <c:pt idx="82">
                  <c:v>2150</c:v>
                </c:pt>
                <c:pt idx="83">
                  <c:v>2150</c:v>
                </c:pt>
                <c:pt idx="84">
                  <c:v>2150</c:v>
                </c:pt>
                <c:pt idx="85">
                  <c:v>2150</c:v>
                </c:pt>
                <c:pt idx="86">
                  <c:v>2150</c:v>
                </c:pt>
                <c:pt idx="87">
                  <c:v>2150</c:v>
                </c:pt>
                <c:pt idx="88">
                  <c:v>2150</c:v>
                </c:pt>
                <c:pt idx="89">
                  <c:v>2150</c:v>
                </c:pt>
                <c:pt idx="90">
                  <c:v>2150</c:v>
                </c:pt>
                <c:pt idx="91">
                  <c:v>2150</c:v>
                </c:pt>
                <c:pt idx="92">
                  <c:v>2150</c:v>
                </c:pt>
                <c:pt idx="93">
                  <c:v>2150</c:v>
                </c:pt>
                <c:pt idx="94">
                  <c:v>2150</c:v>
                </c:pt>
                <c:pt idx="95">
                  <c:v>2150</c:v>
                </c:pt>
                <c:pt idx="96">
                  <c:v>2150</c:v>
                </c:pt>
                <c:pt idx="97">
                  <c:v>2150</c:v>
                </c:pt>
                <c:pt idx="98">
                  <c:v>2150</c:v>
                </c:pt>
                <c:pt idx="99">
                  <c:v>2150</c:v>
                </c:pt>
                <c:pt idx="100">
                  <c:v>2150</c:v>
                </c:pt>
                <c:pt idx="101">
                  <c:v>1900</c:v>
                </c:pt>
                <c:pt idx="102">
                  <c:v>1900</c:v>
                </c:pt>
                <c:pt idx="103">
                  <c:v>1900</c:v>
                </c:pt>
                <c:pt idx="104">
                  <c:v>1900</c:v>
                </c:pt>
                <c:pt idx="105">
                  <c:v>1875</c:v>
                </c:pt>
                <c:pt idx="106">
                  <c:v>1750</c:v>
                </c:pt>
                <c:pt idx="107">
                  <c:v>1700</c:v>
                </c:pt>
                <c:pt idx="108">
                  <c:v>1700</c:v>
                </c:pt>
                <c:pt idx="109">
                  <c:v>1700</c:v>
                </c:pt>
                <c:pt idx="110">
                  <c:v>1700</c:v>
                </c:pt>
                <c:pt idx="111">
                  <c:v>1700</c:v>
                </c:pt>
                <c:pt idx="112">
                  <c:v>1675</c:v>
                </c:pt>
                <c:pt idx="113">
                  <c:v>1625</c:v>
                </c:pt>
                <c:pt idx="114">
                  <c:v>1625</c:v>
                </c:pt>
                <c:pt idx="115">
                  <c:v>1630</c:v>
                </c:pt>
                <c:pt idx="116">
                  <c:v>1630</c:v>
                </c:pt>
                <c:pt idx="117">
                  <c:v>1630</c:v>
                </c:pt>
                <c:pt idx="118">
                  <c:v>1700</c:v>
                </c:pt>
                <c:pt idx="119">
                  <c:v>1850</c:v>
                </c:pt>
                <c:pt idx="120">
                  <c:v>1975</c:v>
                </c:pt>
                <c:pt idx="121">
                  <c:v>1975</c:v>
                </c:pt>
                <c:pt idx="122">
                  <c:v>1975</c:v>
                </c:pt>
                <c:pt idx="123">
                  <c:v>1950</c:v>
                </c:pt>
                <c:pt idx="124">
                  <c:v>1775</c:v>
                </c:pt>
                <c:pt idx="125">
                  <c:v>1750</c:v>
                </c:pt>
                <c:pt idx="126">
                  <c:v>1775</c:v>
                </c:pt>
                <c:pt idx="127">
                  <c:v>1775</c:v>
                </c:pt>
                <c:pt idx="128">
                  <c:v>1800</c:v>
                </c:pt>
                <c:pt idx="129">
                  <c:v>1815</c:v>
                </c:pt>
                <c:pt idx="130">
                  <c:v>1960</c:v>
                </c:pt>
                <c:pt idx="131">
                  <c:v>1960</c:v>
                </c:pt>
                <c:pt idx="132">
                  <c:v>1960</c:v>
                </c:pt>
                <c:pt idx="133">
                  <c:v>1960</c:v>
                </c:pt>
              </c:numCache>
            </c:numRef>
          </c:val>
          <c:smooth val="0"/>
        </c:ser>
        <c:dLbls>
          <c:showLegendKey val="0"/>
          <c:showVal val="0"/>
          <c:showCatName val="0"/>
          <c:showSerName val="0"/>
          <c:showPercent val="0"/>
          <c:showBubbleSize val="0"/>
        </c:dLbls>
        <c:marker val="1"/>
        <c:smooth val="0"/>
        <c:axId val="191769600"/>
        <c:axId val="191804160"/>
      </c:lineChart>
      <c:dateAx>
        <c:axId val="191769600"/>
        <c:scaling>
          <c:orientation val="minMax"/>
        </c:scaling>
        <c:delete val="0"/>
        <c:axPos val="b"/>
        <c:numFmt formatCode="m/d/yyyy" sourceLinked="1"/>
        <c:majorTickMark val="out"/>
        <c:minorTickMark val="none"/>
        <c:tickLblPos val="nextTo"/>
        <c:crossAx val="191804160"/>
        <c:crosses val="autoZero"/>
        <c:auto val="1"/>
        <c:lblOffset val="100"/>
        <c:baseTimeUnit val="days"/>
      </c:dateAx>
      <c:valAx>
        <c:axId val="191804160"/>
        <c:scaling>
          <c:orientation val="minMax"/>
        </c:scaling>
        <c:delete val="0"/>
        <c:axPos val="l"/>
        <c:majorGridlines>
          <c:spPr>
            <a:ln>
              <a:noFill/>
            </a:ln>
          </c:spPr>
        </c:majorGridlines>
        <c:numFmt formatCode="General" sourceLinked="1"/>
        <c:majorTickMark val="out"/>
        <c:minorTickMark val="none"/>
        <c:tickLblPos val="nextTo"/>
        <c:crossAx val="191769600"/>
        <c:crosses val="autoZero"/>
        <c:crossBetween val="between"/>
      </c:valAx>
    </c:plotArea>
    <c:legend>
      <c:legendPos val="r"/>
      <c:layout>
        <c:manualLayout>
          <c:xMode val="edge"/>
          <c:yMode val="edge"/>
          <c:x val="2.4744811226371074E-4"/>
          <c:y val="2.5191480768322946E-3"/>
          <c:w val="0.9974570142502277"/>
          <c:h val="7.8014604055934259E-2"/>
        </c:manualLayout>
      </c:layout>
      <c:overlay val="0"/>
    </c:legend>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03491650401239E-2"/>
          <c:y val="0.10843649375733357"/>
          <c:w val="0.88878768163088262"/>
          <c:h val="0.8182210050104336"/>
        </c:manualLayout>
      </c:layout>
      <c:lineChart>
        <c:grouping val="standard"/>
        <c:varyColors val="0"/>
        <c:ser>
          <c:idx val="0"/>
          <c:order val="0"/>
          <c:tx>
            <c:strRef>
              <c:f>原料成本!$T$1:$T$2</c:f>
              <c:strCache>
                <c:ptCount val="1"/>
                <c:pt idx="0">
                  <c:v>电极（元/吨） 碳电极</c:v>
                </c:pt>
              </c:strCache>
            </c:strRef>
          </c:tx>
          <c:spPr>
            <a:ln w="38100"/>
          </c:spPr>
          <c:marker>
            <c:symbol val="none"/>
          </c:marker>
          <c:cat>
            <c:numRef>
              <c:f>原料成本!$S$3:$S$199</c:f>
              <c:numCache>
                <c:formatCode>m/d/yyyy</c:formatCode>
                <c:ptCount val="197"/>
                <c:pt idx="0">
                  <c:v>43868</c:v>
                </c:pt>
                <c:pt idx="1">
                  <c:v>43875</c:v>
                </c:pt>
                <c:pt idx="2">
                  <c:v>43882</c:v>
                </c:pt>
                <c:pt idx="3">
                  <c:v>43889</c:v>
                </c:pt>
                <c:pt idx="4">
                  <c:v>43896</c:v>
                </c:pt>
                <c:pt idx="5">
                  <c:v>43903</c:v>
                </c:pt>
                <c:pt idx="6">
                  <c:v>43910</c:v>
                </c:pt>
                <c:pt idx="7">
                  <c:v>43917</c:v>
                </c:pt>
                <c:pt idx="8">
                  <c:v>43924</c:v>
                </c:pt>
                <c:pt idx="9">
                  <c:v>43938</c:v>
                </c:pt>
                <c:pt idx="10">
                  <c:v>43945</c:v>
                </c:pt>
                <c:pt idx="11">
                  <c:v>43951</c:v>
                </c:pt>
                <c:pt idx="12">
                  <c:v>43959</c:v>
                </c:pt>
                <c:pt idx="13">
                  <c:v>43966</c:v>
                </c:pt>
                <c:pt idx="14">
                  <c:v>43973</c:v>
                </c:pt>
                <c:pt idx="15">
                  <c:v>43980</c:v>
                </c:pt>
                <c:pt idx="16">
                  <c:v>43987</c:v>
                </c:pt>
                <c:pt idx="17">
                  <c:v>43994</c:v>
                </c:pt>
                <c:pt idx="18">
                  <c:v>44001</c:v>
                </c:pt>
                <c:pt idx="19">
                  <c:v>44006</c:v>
                </c:pt>
                <c:pt idx="20">
                  <c:v>44015</c:v>
                </c:pt>
                <c:pt idx="21">
                  <c:v>44022</c:v>
                </c:pt>
                <c:pt idx="22">
                  <c:v>44029</c:v>
                </c:pt>
                <c:pt idx="23">
                  <c:v>44036</c:v>
                </c:pt>
                <c:pt idx="24">
                  <c:v>44043</c:v>
                </c:pt>
                <c:pt idx="25">
                  <c:v>44050</c:v>
                </c:pt>
                <c:pt idx="26">
                  <c:v>44057</c:v>
                </c:pt>
                <c:pt idx="27">
                  <c:v>44064</c:v>
                </c:pt>
                <c:pt idx="28">
                  <c:v>44071</c:v>
                </c:pt>
                <c:pt idx="29">
                  <c:v>44078</c:v>
                </c:pt>
                <c:pt idx="30">
                  <c:v>44085</c:v>
                </c:pt>
                <c:pt idx="31">
                  <c:v>44092</c:v>
                </c:pt>
                <c:pt idx="32">
                  <c:v>44099</c:v>
                </c:pt>
                <c:pt idx="33">
                  <c:v>44104</c:v>
                </c:pt>
                <c:pt idx="34">
                  <c:v>44113</c:v>
                </c:pt>
                <c:pt idx="35">
                  <c:v>44120</c:v>
                </c:pt>
                <c:pt idx="36">
                  <c:v>44127</c:v>
                </c:pt>
                <c:pt idx="37">
                  <c:v>44134</c:v>
                </c:pt>
                <c:pt idx="38">
                  <c:v>44141</c:v>
                </c:pt>
                <c:pt idx="39">
                  <c:v>44148</c:v>
                </c:pt>
                <c:pt idx="40">
                  <c:v>44155</c:v>
                </c:pt>
                <c:pt idx="41">
                  <c:v>44162</c:v>
                </c:pt>
                <c:pt idx="42">
                  <c:v>44169</c:v>
                </c:pt>
                <c:pt idx="43">
                  <c:v>44176</c:v>
                </c:pt>
                <c:pt idx="44">
                  <c:v>44183</c:v>
                </c:pt>
                <c:pt idx="45">
                  <c:v>44190</c:v>
                </c:pt>
                <c:pt idx="46">
                  <c:v>44196</c:v>
                </c:pt>
                <c:pt idx="47">
                  <c:v>44208</c:v>
                </c:pt>
                <c:pt idx="48">
                  <c:v>44211</c:v>
                </c:pt>
                <c:pt idx="49">
                  <c:v>44221</c:v>
                </c:pt>
                <c:pt idx="50">
                  <c:v>44225</c:v>
                </c:pt>
                <c:pt idx="51">
                  <c:v>44232</c:v>
                </c:pt>
                <c:pt idx="52">
                  <c:v>44237</c:v>
                </c:pt>
                <c:pt idx="53">
                  <c:v>44246</c:v>
                </c:pt>
                <c:pt idx="54">
                  <c:v>44253</c:v>
                </c:pt>
                <c:pt idx="55">
                  <c:v>44260</c:v>
                </c:pt>
                <c:pt idx="56">
                  <c:v>44267</c:v>
                </c:pt>
                <c:pt idx="57">
                  <c:v>44274</c:v>
                </c:pt>
                <c:pt idx="58">
                  <c:v>44281</c:v>
                </c:pt>
                <c:pt idx="59">
                  <c:v>44295</c:v>
                </c:pt>
                <c:pt idx="60">
                  <c:v>44302</c:v>
                </c:pt>
                <c:pt idx="61">
                  <c:v>44309</c:v>
                </c:pt>
                <c:pt idx="62">
                  <c:v>44316</c:v>
                </c:pt>
                <c:pt idx="63">
                  <c:v>44323</c:v>
                </c:pt>
                <c:pt idx="64">
                  <c:v>44330</c:v>
                </c:pt>
                <c:pt idx="65">
                  <c:v>44337</c:v>
                </c:pt>
                <c:pt idx="66">
                  <c:v>44344</c:v>
                </c:pt>
                <c:pt idx="67">
                  <c:v>44351</c:v>
                </c:pt>
                <c:pt idx="68">
                  <c:v>44358</c:v>
                </c:pt>
                <c:pt idx="69">
                  <c:v>44365</c:v>
                </c:pt>
                <c:pt idx="70">
                  <c:v>44372</c:v>
                </c:pt>
                <c:pt idx="71">
                  <c:v>44379</c:v>
                </c:pt>
                <c:pt idx="72">
                  <c:v>44386</c:v>
                </c:pt>
                <c:pt idx="73">
                  <c:v>44393</c:v>
                </c:pt>
                <c:pt idx="74">
                  <c:v>44400</c:v>
                </c:pt>
                <c:pt idx="75">
                  <c:v>44407</c:v>
                </c:pt>
                <c:pt idx="76">
                  <c:v>44414</c:v>
                </c:pt>
                <c:pt idx="77">
                  <c:v>44421</c:v>
                </c:pt>
                <c:pt idx="78">
                  <c:v>44428</c:v>
                </c:pt>
                <c:pt idx="79">
                  <c:v>44435</c:v>
                </c:pt>
                <c:pt idx="80">
                  <c:v>44442</c:v>
                </c:pt>
                <c:pt idx="81">
                  <c:v>44449</c:v>
                </c:pt>
                <c:pt idx="82">
                  <c:v>44456</c:v>
                </c:pt>
                <c:pt idx="83">
                  <c:v>44463</c:v>
                </c:pt>
                <c:pt idx="84">
                  <c:v>44469</c:v>
                </c:pt>
                <c:pt idx="85">
                  <c:v>44477</c:v>
                </c:pt>
                <c:pt idx="86">
                  <c:v>44484</c:v>
                </c:pt>
                <c:pt idx="87">
                  <c:v>44491</c:v>
                </c:pt>
                <c:pt idx="88">
                  <c:v>44498</c:v>
                </c:pt>
                <c:pt idx="89">
                  <c:v>44505</c:v>
                </c:pt>
                <c:pt idx="90">
                  <c:v>44512</c:v>
                </c:pt>
                <c:pt idx="91">
                  <c:v>44519</c:v>
                </c:pt>
                <c:pt idx="92">
                  <c:v>44526</c:v>
                </c:pt>
                <c:pt idx="93">
                  <c:v>44533</c:v>
                </c:pt>
                <c:pt idx="94">
                  <c:v>44540</c:v>
                </c:pt>
                <c:pt idx="95">
                  <c:v>44547</c:v>
                </c:pt>
                <c:pt idx="96">
                  <c:v>44554</c:v>
                </c:pt>
                <c:pt idx="97">
                  <c:v>44561</c:v>
                </c:pt>
                <c:pt idx="98">
                  <c:v>44568</c:v>
                </c:pt>
                <c:pt idx="99">
                  <c:v>44575</c:v>
                </c:pt>
                <c:pt idx="100">
                  <c:v>44582</c:v>
                </c:pt>
                <c:pt idx="101">
                  <c:v>44589</c:v>
                </c:pt>
                <c:pt idx="102">
                  <c:v>44603</c:v>
                </c:pt>
                <c:pt idx="103">
                  <c:v>44610</c:v>
                </c:pt>
                <c:pt idx="104">
                  <c:v>44617</c:v>
                </c:pt>
                <c:pt idx="105">
                  <c:v>44624</c:v>
                </c:pt>
                <c:pt idx="106">
                  <c:v>44631</c:v>
                </c:pt>
                <c:pt idx="107">
                  <c:v>44638</c:v>
                </c:pt>
                <c:pt idx="108">
                  <c:v>44645</c:v>
                </c:pt>
                <c:pt idx="109">
                  <c:v>44652</c:v>
                </c:pt>
                <c:pt idx="110">
                  <c:v>44659</c:v>
                </c:pt>
                <c:pt idx="111">
                  <c:v>44666</c:v>
                </c:pt>
                <c:pt idx="112">
                  <c:v>44673</c:v>
                </c:pt>
                <c:pt idx="113">
                  <c:v>44680</c:v>
                </c:pt>
                <c:pt idx="114">
                  <c:v>44687</c:v>
                </c:pt>
                <c:pt idx="115">
                  <c:v>44694</c:v>
                </c:pt>
                <c:pt idx="116">
                  <c:v>44701</c:v>
                </c:pt>
                <c:pt idx="117">
                  <c:v>44708</c:v>
                </c:pt>
                <c:pt idx="118">
                  <c:v>44714</c:v>
                </c:pt>
                <c:pt idx="119">
                  <c:v>44722</c:v>
                </c:pt>
                <c:pt idx="120">
                  <c:v>44729</c:v>
                </c:pt>
                <c:pt idx="121">
                  <c:v>44736</c:v>
                </c:pt>
                <c:pt idx="122">
                  <c:v>44743</c:v>
                </c:pt>
                <c:pt idx="123">
                  <c:v>44750</c:v>
                </c:pt>
                <c:pt idx="124">
                  <c:v>44757</c:v>
                </c:pt>
                <c:pt idx="125">
                  <c:v>44764</c:v>
                </c:pt>
                <c:pt idx="126">
                  <c:v>44771</c:v>
                </c:pt>
                <c:pt idx="127">
                  <c:v>44778</c:v>
                </c:pt>
                <c:pt idx="128">
                  <c:v>44785</c:v>
                </c:pt>
                <c:pt idx="129">
                  <c:v>44792</c:v>
                </c:pt>
                <c:pt idx="130">
                  <c:v>44799</c:v>
                </c:pt>
                <c:pt idx="131">
                  <c:v>44806</c:v>
                </c:pt>
                <c:pt idx="132">
                  <c:v>44813</c:v>
                </c:pt>
                <c:pt idx="133">
                  <c:v>44820</c:v>
                </c:pt>
                <c:pt idx="134">
                  <c:v>44827</c:v>
                </c:pt>
                <c:pt idx="135">
                  <c:v>44834</c:v>
                </c:pt>
                <c:pt idx="136">
                  <c:v>44848</c:v>
                </c:pt>
                <c:pt idx="137">
                  <c:v>44855</c:v>
                </c:pt>
                <c:pt idx="138">
                  <c:v>44862</c:v>
                </c:pt>
                <c:pt idx="139">
                  <c:v>44869</c:v>
                </c:pt>
                <c:pt idx="140">
                  <c:v>44876</c:v>
                </c:pt>
                <c:pt idx="141">
                  <c:v>44883</c:v>
                </c:pt>
                <c:pt idx="142">
                  <c:v>44890</c:v>
                </c:pt>
                <c:pt idx="143">
                  <c:v>44897</c:v>
                </c:pt>
                <c:pt idx="144">
                  <c:v>44904</c:v>
                </c:pt>
                <c:pt idx="145">
                  <c:v>44911</c:v>
                </c:pt>
                <c:pt idx="146">
                  <c:v>44918</c:v>
                </c:pt>
                <c:pt idx="147">
                  <c:v>44925</c:v>
                </c:pt>
                <c:pt idx="148">
                  <c:v>44932</c:v>
                </c:pt>
                <c:pt idx="149">
                  <c:v>44939</c:v>
                </c:pt>
                <c:pt idx="150">
                  <c:v>44946</c:v>
                </c:pt>
                <c:pt idx="151">
                  <c:v>44960</c:v>
                </c:pt>
                <c:pt idx="152">
                  <c:v>44967</c:v>
                </c:pt>
                <c:pt idx="153">
                  <c:v>44974</c:v>
                </c:pt>
                <c:pt idx="154">
                  <c:v>44981</c:v>
                </c:pt>
                <c:pt idx="155">
                  <c:v>44988</c:v>
                </c:pt>
                <c:pt idx="156">
                  <c:v>44995</c:v>
                </c:pt>
                <c:pt idx="157">
                  <c:v>45002</c:v>
                </c:pt>
                <c:pt idx="158">
                  <c:v>45009</c:v>
                </c:pt>
                <c:pt idx="159">
                  <c:v>45016</c:v>
                </c:pt>
                <c:pt idx="160">
                  <c:v>45023</c:v>
                </c:pt>
                <c:pt idx="161">
                  <c:v>45030</c:v>
                </c:pt>
                <c:pt idx="162">
                  <c:v>45037</c:v>
                </c:pt>
                <c:pt idx="163">
                  <c:v>45044</c:v>
                </c:pt>
                <c:pt idx="164">
                  <c:v>45051</c:v>
                </c:pt>
                <c:pt idx="165">
                  <c:v>45058</c:v>
                </c:pt>
                <c:pt idx="166">
                  <c:v>45065</c:v>
                </c:pt>
                <c:pt idx="167">
                  <c:v>45072</c:v>
                </c:pt>
                <c:pt idx="168">
                  <c:v>45079</c:v>
                </c:pt>
                <c:pt idx="169">
                  <c:v>45086</c:v>
                </c:pt>
                <c:pt idx="170">
                  <c:v>45093</c:v>
                </c:pt>
                <c:pt idx="171">
                  <c:v>45098</c:v>
                </c:pt>
                <c:pt idx="172">
                  <c:v>45107</c:v>
                </c:pt>
                <c:pt idx="173">
                  <c:v>45114</c:v>
                </c:pt>
                <c:pt idx="174">
                  <c:v>45122</c:v>
                </c:pt>
                <c:pt idx="175">
                  <c:v>45128</c:v>
                </c:pt>
                <c:pt idx="176">
                  <c:v>45135</c:v>
                </c:pt>
                <c:pt idx="177">
                  <c:v>45142</c:v>
                </c:pt>
                <c:pt idx="178">
                  <c:v>45149</c:v>
                </c:pt>
                <c:pt idx="179">
                  <c:v>45156</c:v>
                </c:pt>
                <c:pt idx="180">
                  <c:v>45163</c:v>
                </c:pt>
                <c:pt idx="181">
                  <c:v>45170</c:v>
                </c:pt>
                <c:pt idx="182">
                  <c:v>45177</c:v>
                </c:pt>
                <c:pt idx="183">
                  <c:v>45184</c:v>
                </c:pt>
                <c:pt idx="184">
                  <c:v>45191</c:v>
                </c:pt>
                <c:pt idx="185">
                  <c:v>45197</c:v>
                </c:pt>
                <c:pt idx="186">
                  <c:v>45212</c:v>
                </c:pt>
                <c:pt idx="187">
                  <c:v>45219</c:v>
                </c:pt>
                <c:pt idx="188">
                  <c:v>45226</c:v>
                </c:pt>
                <c:pt idx="189">
                  <c:v>45233</c:v>
                </c:pt>
                <c:pt idx="190">
                  <c:v>45240</c:v>
                </c:pt>
                <c:pt idx="191">
                  <c:v>45247</c:v>
                </c:pt>
                <c:pt idx="192">
                  <c:v>45254</c:v>
                </c:pt>
                <c:pt idx="193">
                  <c:v>45261</c:v>
                </c:pt>
                <c:pt idx="194">
                  <c:v>45268</c:v>
                </c:pt>
                <c:pt idx="195">
                  <c:v>45275</c:v>
                </c:pt>
                <c:pt idx="196">
                  <c:v>45282</c:v>
                </c:pt>
              </c:numCache>
            </c:numRef>
          </c:cat>
          <c:val>
            <c:numRef>
              <c:f>原料成本!$T$3:$T$199</c:f>
              <c:numCache>
                <c:formatCode>General</c:formatCode>
                <c:ptCount val="197"/>
                <c:pt idx="0">
                  <c:v>6600</c:v>
                </c:pt>
                <c:pt idx="1">
                  <c:v>6700</c:v>
                </c:pt>
                <c:pt idx="2">
                  <c:v>6800</c:v>
                </c:pt>
                <c:pt idx="3">
                  <c:v>6850</c:v>
                </c:pt>
                <c:pt idx="4">
                  <c:v>6850</c:v>
                </c:pt>
                <c:pt idx="5">
                  <c:v>6850</c:v>
                </c:pt>
                <c:pt idx="6">
                  <c:v>6850</c:v>
                </c:pt>
                <c:pt idx="7">
                  <c:v>6850</c:v>
                </c:pt>
                <c:pt idx="8">
                  <c:v>6850</c:v>
                </c:pt>
                <c:pt idx="9">
                  <c:v>6850</c:v>
                </c:pt>
                <c:pt idx="10">
                  <c:v>7100</c:v>
                </c:pt>
                <c:pt idx="11">
                  <c:v>7100</c:v>
                </c:pt>
                <c:pt idx="12">
                  <c:v>7100</c:v>
                </c:pt>
                <c:pt idx="13">
                  <c:v>7100</c:v>
                </c:pt>
                <c:pt idx="14">
                  <c:v>7100</c:v>
                </c:pt>
                <c:pt idx="15">
                  <c:v>7100</c:v>
                </c:pt>
                <c:pt idx="16">
                  <c:v>7050</c:v>
                </c:pt>
                <c:pt idx="17">
                  <c:v>6750</c:v>
                </c:pt>
                <c:pt idx="18">
                  <c:v>6700</c:v>
                </c:pt>
                <c:pt idx="19">
                  <c:v>6700</c:v>
                </c:pt>
                <c:pt idx="20">
                  <c:v>6700</c:v>
                </c:pt>
                <c:pt idx="21">
                  <c:v>6700</c:v>
                </c:pt>
                <c:pt idx="22">
                  <c:v>6700</c:v>
                </c:pt>
                <c:pt idx="23">
                  <c:v>6700</c:v>
                </c:pt>
                <c:pt idx="24">
                  <c:v>6700</c:v>
                </c:pt>
                <c:pt idx="25">
                  <c:v>6700</c:v>
                </c:pt>
                <c:pt idx="26">
                  <c:v>6700</c:v>
                </c:pt>
                <c:pt idx="27">
                  <c:v>6700</c:v>
                </c:pt>
                <c:pt idx="28">
                  <c:v>6700</c:v>
                </c:pt>
                <c:pt idx="29">
                  <c:v>6700</c:v>
                </c:pt>
                <c:pt idx="30">
                  <c:v>6700</c:v>
                </c:pt>
                <c:pt idx="31">
                  <c:v>6700</c:v>
                </c:pt>
                <c:pt idx="32">
                  <c:v>6700</c:v>
                </c:pt>
                <c:pt idx="33">
                  <c:v>6700</c:v>
                </c:pt>
                <c:pt idx="34">
                  <c:v>6700</c:v>
                </c:pt>
                <c:pt idx="35">
                  <c:v>6700</c:v>
                </c:pt>
                <c:pt idx="36">
                  <c:v>6700</c:v>
                </c:pt>
                <c:pt idx="37">
                  <c:v>6700</c:v>
                </c:pt>
                <c:pt idx="38">
                  <c:v>6700</c:v>
                </c:pt>
                <c:pt idx="39">
                  <c:v>6700</c:v>
                </c:pt>
                <c:pt idx="40">
                  <c:v>7600</c:v>
                </c:pt>
                <c:pt idx="41">
                  <c:v>8050</c:v>
                </c:pt>
                <c:pt idx="42">
                  <c:v>8050</c:v>
                </c:pt>
                <c:pt idx="43">
                  <c:v>8050</c:v>
                </c:pt>
                <c:pt idx="44">
                  <c:v>8050</c:v>
                </c:pt>
                <c:pt idx="45">
                  <c:v>8050</c:v>
                </c:pt>
                <c:pt idx="46">
                  <c:v>8050</c:v>
                </c:pt>
                <c:pt idx="47">
                  <c:v>8050</c:v>
                </c:pt>
                <c:pt idx="48">
                  <c:v>8050</c:v>
                </c:pt>
                <c:pt idx="49">
                  <c:v>8050</c:v>
                </c:pt>
                <c:pt idx="50">
                  <c:v>8050</c:v>
                </c:pt>
                <c:pt idx="51">
                  <c:v>8050</c:v>
                </c:pt>
                <c:pt idx="52">
                  <c:v>8050</c:v>
                </c:pt>
                <c:pt idx="53">
                  <c:v>8050</c:v>
                </c:pt>
                <c:pt idx="54">
                  <c:v>8050</c:v>
                </c:pt>
                <c:pt idx="55">
                  <c:v>8850</c:v>
                </c:pt>
                <c:pt idx="56">
                  <c:v>9000</c:v>
                </c:pt>
                <c:pt idx="57">
                  <c:v>9000</c:v>
                </c:pt>
                <c:pt idx="58">
                  <c:v>9000</c:v>
                </c:pt>
                <c:pt idx="59">
                  <c:v>9000</c:v>
                </c:pt>
                <c:pt idx="60">
                  <c:v>9000</c:v>
                </c:pt>
                <c:pt idx="61">
                  <c:v>9000</c:v>
                </c:pt>
                <c:pt idx="62">
                  <c:v>9000</c:v>
                </c:pt>
                <c:pt idx="63">
                  <c:v>9000</c:v>
                </c:pt>
                <c:pt idx="64">
                  <c:v>9000</c:v>
                </c:pt>
                <c:pt idx="65">
                  <c:v>9000</c:v>
                </c:pt>
                <c:pt idx="66">
                  <c:v>9000</c:v>
                </c:pt>
                <c:pt idx="67">
                  <c:v>9000</c:v>
                </c:pt>
                <c:pt idx="68">
                  <c:v>9000</c:v>
                </c:pt>
                <c:pt idx="69">
                  <c:v>9000</c:v>
                </c:pt>
                <c:pt idx="70">
                  <c:v>9000</c:v>
                </c:pt>
                <c:pt idx="71">
                  <c:v>9000</c:v>
                </c:pt>
                <c:pt idx="72">
                  <c:v>9000</c:v>
                </c:pt>
                <c:pt idx="73">
                  <c:v>9000</c:v>
                </c:pt>
                <c:pt idx="74">
                  <c:v>9000</c:v>
                </c:pt>
                <c:pt idx="75">
                  <c:v>9000</c:v>
                </c:pt>
                <c:pt idx="76">
                  <c:v>9000</c:v>
                </c:pt>
                <c:pt idx="77">
                  <c:v>9000</c:v>
                </c:pt>
                <c:pt idx="78">
                  <c:v>10000</c:v>
                </c:pt>
                <c:pt idx="79">
                  <c:v>10000</c:v>
                </c:pt>
                <c:pt idx="80">
                  <c:v>10000</c:v>
                </c:pt>
                <c:pt idx="81">
                  <c:v>13000</c:v>
                </c:pt>
                <c:pt idx="82">
                  <c:v>13000</c:v>
                </c:pt>
                <c:pt idx="83">
                  <c:v>13000</c:v>
                </c:pt>
                <c:pt idx="84">
                  <c:v>13000</c:v>
                </c:pt>
                <c:pt idx="85">
                  <c:v>13000</c:v>
                </c:pt>
                <c:pt idx="86">
                  <c:v>13000</c:v>
                </c:pt>
                <c:pt idx="87">
                  <c:v>16250</c:v>
                </c:pt>
                <c:pt idx="88">
                  <c:v>16250</c:v>
                </c:pt>
                <c:pt idx="89">
                  <c:v>16250</c:v>
                </c:pt>
                <c:pt idx="90">
                  <c:v>16250</c:v>
                </c:pt>
                <c:pt idx="91">
                  <c:v>16250</c:v>
                </c:pt>
                <c:pt idx="92">
                  <c:v>16250</c:v>
                </c:pt>
                <c:pt idx="93">
                  <c:v>16250</c:v>
                </c:pt>
                <c:pt idx="94">
                  <c:v>16250</c:v>
                </c:pt>
                <c:pt idx="95">
                  <c:v>16250</c:v>
                </c:pt>
                <c:pt idx="96">
                  <c:v>16250</c:v>
                </c:pt>
                <c:pt idx="97">
                  <c:v>16250</c:v>
                </c:pt>
                <c:pt idx="98">
                  <c:v>14750</c:v>
                </c:pt>
                <c:pt idx="99">
                  <c:v>14250</c:v>
                </c:pt>
                <c:pt idx="100">
                  <c:v>14250</c:v>
                </c:pt>
                <c:pt idx="101">
                  <c:v>14250</c:v>
                </c:pt>
                <c:pt idx="102">
                  <c:v>14250</c:v>
                </c:pt>
                <c:pt idx="103">
                  <c:v>14250</c:v>
                </c:pt>
                <c:pt idx="104">
                  <c:v>14250</c:v>
                </c:pt>
                <c:pt idx="105">
                  <c:v>14250</c:v>
                </c:pt>
                <c:pt idx="106">
                  <c:v>14250</c:v>
                </c:pt>
                <c:pt idx="107">
                  <c:v>15750</c:v>
                </c:pt>
                <c:pt idx="108">
                  <c:v>15750</c:v>
                </c:pt>
                <c:pt idx="109">
                  <c:v>16500</c:v>
                </c:pt>
                <c:pt idx="110">
                  <c:v>16500</c:v>
                </c:pt>
                <c:pt idx="111">
                  <c:v>16500</c:v>
                </c:pt>
                <c:pt idx="112">
                  <c:v>16500</c:v>
                </c:pt>
                <c:pt idx="113">
                  <c:v>16500</c:v>
                </c:pt>
                <c:pt idx="114">
                  <c:v>16500</c:v>
                </c:pt>
                <c:pt idx="115">
                  <c:v>17250</c:v>
                </c:pt>
                <c:pt idx="116">
                  <c:v>17250</c:v>
                </c:pt>
                <c:pt idx="117">
                  <c:v>17250</c:v>
                </c:pt>
                <c:pt idx="118">
                  <c:v>17250</c:v>
                </c:pt>
                <c:pt idx="119">
                  <c:v>17250</c:v>
                </c:pt>
                <c:pt idx="120">
                  <c:v>17250</c:v>
                </c:pt>
                <c:pt idx="121">
                  <c:v>17250</c:v>
                </c:pt>
                <c:pt idx="122">
                  <c:v>17250</c:v>
                </c:pt>
                <c:pt idx="123">
                  <c:v>17250</c:v>
                </c:pt>
                <c:pt idx="124">
                  <c:v>17250</c:v>
                </c:pt>
                <c:pt idx="125">
                  <c:v>17250</c:v>
                </c:pt>
                <c:pt idx="126">
                  <c:v>17250</c:v>
                </c:pt>
                <c:pt idx="127">
                  <c:v>16750</c:v>
                </c:pt>
                <c:pt idx="128">
                  <c:v>16500</c:v>
                </c:pt>
                <c:pt idx="129">
                  <c:v>16500</c:v>
                </c:pt>
                <c:pt idx="130">
                  <c:v>16500</c:v>
                </c:pt>
                <c:pt idx="131">
                  <c:v>16500</c:v>
                </c:pt>
                <c:pt idx="132">
                  <c:v>16500</c:v>
                </c:pt>
                <c:pt idx="133">
                  <c:v>16500</c:v>
                </c:pt>
                <c:pt idx="134">
                  <c:v>16500</c:v>
                </c:pt>
                <c:pt idx="135">
                  <c:v>16500</c:v>
                </c:pt>
                <c:pt idx="136">
                  <c:v>16500</c:v>
                </c:pt>
                <c:pt idx="137">
                  <c:v>16500</c:v>
                </c:pt>
                <c:pt idx="138">
                  <c:v>16500</c:v>
                </c:pt>
                <c:pt idx="139">
                  <c:v>16500</c:v>
                </c:pt>
                <c:pt idx="140">
                  <c:v>16500</c:v>
                </c:pt>
                <c:pt idx="141">
                  <c:v>16500</c:v>
                </c:pt>
                <c:pt idx="142">
                  <c:v>16500</c:v>
                </c:pt>
                <c:pt idx="143">
                  <c:v>16500</c:v>
                </c:pt>
                <c:pt idx="144">
                  <c:v>16500</c:v>
                </c:pt>
                <c:pt idx="145">
                  <c:v>16500</c:v>
                </c:pt>
                <c:pt idx="146">
                  <c:v>16500</c:v>
                </c:pt>
                <c:pt idx="147">
                  <c:v>16500</c:v>
                </c:pt>
                <c:pt idx="148">
                  <c:v>16500</c:v>
                </c:pt>
                <c:pt idx="149">
                  <c:v>16500</c:v>
                </c:pt>
                <c:pt idx="150">
                  <c:v>16500</c:v>
                </c:pt>
                <c:pt idx="151">
                  <c:v>16250</c:v>
                </c:pt>
                <c:pt idx="152">
                  <c:v>16250</c:v>
                </c:pt>
                <c:pt idx="153">
                  <c:v>16250</c:v>
                </c:pt>
                <c:pt idx="154">
                  <c:v>16250</c:v>
                </c:pt>
                <c:pt idx="155">
                  <c:v>16250</c:v>
                </c:pt>
                <c:pt idx="156">
                  <c:v>16250</c:v>
                </c:pt>
                <c:pt idx="157">
                  <c:v>16250</c:v>
                </c:pt>
                <c:pt idx="158">
                  <c:v>16250</c:v>
                </c:pt>
                <c:pt idx="159">
                  <c:v>16250</c:v>
                </c:pt>
                <c:pt idx="160">
                  <c:v>16100</c:v>
                </c:pt>
                <c:pt idx="161">
                  <c:v>15400</c:v>
                </c:pt>
                <c:pt idx="162">
                  <c:v>15250</c:v>
                </c:pt>
                <c:pt idx="163">
                  <c:v>15150</c:v>
                </c:pt>
                <c:pt idx="164">
                  <c:v>15150</c:v>
                </c:pt>
                <c:pt idx="165">
                  <c:v>14000</c:v>
                </c:pt>
                <c:pt idx="166">
                  <c:v>13800</c:v>
                </c:pt>
                <c:pt idx="167">
                  <c:v>13800</c:v>
                </c:pt>
                <c:pt idx="168">
                  <c:v>13800</c:v>
                </c:pt>
                <c:pt idx="169">
                  <c:v>13800</c:v>
                </c:pt>
                <c:pt idx="170">
                  <c:v>13000</c:v>
                </c:pt>
                <c:pt idx="171">
                  <c:v>12250</c:v>
                </c:pt>
                <c:pt idx="172">
                  <c:v>12150</c:v>
                </c:pt>
                <c:pt idx="173">
                  <c:v>12150</c:v>
                </c:pt>
                <c:pt idx="174">
                  <c:v>12150</c:v>
                </c:pt>
                <c:pt idx="175">
                  <c:v>12150</c:v>
                </c:pt>
                <c:pt idx="176">
                  <c:v>12150</c:v>
                </c:pt>
                <c:pt idx="177">
                  <c:v>12150</c:v>
                </c:pt>
                <c:pt idx="178">
                  <c:v>10800</c:v>
                </c:pt>
                <c:pt idx="179">
                  <c:v>10000</c:v>
                </c:pt>
                <c:pt idx="180">
                  <c:v>9800</c:v>
                </c:pt>
                <c:pt idx="181">
                  <c:v>9450</c:v>
                </c:pt>
                <c:pt idx="182">
                  <c:v>9300</c:v>
                </c:pt>
                <c:pt idx="183">
                  <c:v>9100</c:v>
                </c:pt>
                <c:pt idx="184">
                  <c:v>9100</c:v>
                </c:pt>
                <c:pt idx="185">
                  <c:v>10000</c:v>
                </c:pt>
                <c:pt idx="186">
                  <c:v>9650</c:v>
                </c:pt>
                <c:pt idx="187">
                  <c:v>9500</c:v>
                </c:pt>
                <c:pt idx="188">
                  <c:v>9350</c:v>
                </c:pt>
                <c:pt idx="189">
                  <c:v>9350</c:v>
                </c:pt>
                <c:pt idx="190">
                  <c:v>9350</c:v>
                </c:pt>
                <c:pt idx="191">
                  <c:v>9350</c:v>
                </c:pt>
                <c:pt idx="192">
                  <c:v>9350</c:v>
                </c:pt>
                <c:pt idx="193">
                  <c:v>9350</c:v>
                </c:pt>
                <c:pt idx="194">
                  <c:v>9350</c:v>
                </c:pt>
                <c:pt idx="195">
                  <c:v>9200</c:v>
                </c:pt>
                <c:pt idx="196">
                  <c:v>8200</c:v>
                </c:pt>
              </c:numCache>
            </c:numRef>
          </c:val>
          <c:smooth val="0"/>
        </c:ser>
        <c:ser>
          <c:idx val="1"/>
          <c:order val="1"/>
          <c:tx>
            <c:strRef>
              <c:f>原料成本!$U$1:$U$2</c:f>
              <c:strCache>
                <c:ptCount val="1"/>
                <c:pt idx="0">
                  <c:v>电极（元/吨） 石墨电极</c:v>
                </c:pt>
              </c:strCache>
            </c:strRef>
          </c:tx>
          <c:spPr>
            <a:ln w="38100"/>
          </c:spPr>
          <c:marker>
            <c:symbol val="none"/>
          </c:marker>
          <c:cat>
            <c:numRef>
              <c:f>原料成本!$S$3:$S$199</c:f>
              <c:numCache>
                <c:formatCode>m/d/yyyy</c:formatCode>
                <c:ptCount val="197"/>
                <c:pt idx="0">
                  <c:v>43868</c:v>
                </c:pt>
                <c:pt idx="1">
                  <c:v>43875</c:v>
                </c:pt>
                <c:pt idx="2">
                  <c:v>43882</c:v>
                </c:pt>
                <c:pt idx="3">
                  <c:v>43889</c:v>
                </c:pt>
                <c:pt idx="4">
                  <c:v>43896</c:v>
                </c:pt>
                <c:pt idx="5">
                  <c:v>43903</c:v>
                </c:pt>
                <c:pt idx="6">
                  <c:v>43910</c:v>
                </c:pt>
                <c:pt idx="7">
                  <c:v>43917</c:v>
                </c:pt>
                <c:pt idx="8">
                  <c:v>43924</c:v>
                </c:pt>
                <c:pt idx="9">
                  <c:v>43938</c:v>
                </c:pt>
                <c:pt idx="10">
                  <c:v>43945</c:v>
                </c:pt>
                <c:pt idx="11">
                  <c:v>43951</c:v>
                </c:pt>
                <c:pt idx="12">
                  <c:v>43959</c:v>
                </c:pt>
                <c:pt idx="13">
                  <c:v>43966</c:v>
                </c:pt>
                <c:pt idx="14">
                  <c:v>43973</c:v>
                </c:pt>
                <c:pt idx="15">
                  <c:v>43980</c:v>
                </c:pt>
                <c:pt idx="16">
                  <c:v>43987</c:v>
                </c:pt>
                <c:pt idx="17">
                  <c:v>43994</c:v>
                </c:pt>
                <c:pt idx="18">
                  <c:v>44001</c:v>
                </c:pt>
                <c:pt idx="19">
                  <c:v>44006</c:v>
                </c:pt>
                <c:pt idx="20">
                  <c:v>44015</c:v>
                </c:pt>
                <c:pt idx="21">
                  <c:v>44022</c:v>
                </c:pt>
                <c:pt idx="22">
                  <c:v>44029</c:v>
                </c:pt>
                <c:pt idx="23">
                  <c:v>44036</c:v>
                </c:pt>
                <c:pt idx="24">
                  <c:v>44043</c:v>
                </c:pt>
                <c:pt idx="25">
                  <c:v>44050</c:v>
                </c:pt>
                <c:pt idx="26">
                  <c:v>44057</c:v>
                </c:pt>
                <c:pt idx="27">
                  <c:v>44064</c:v>
                </c:pt>
                <c:pt idx="28">
                  <c:v>44071</c:v>
                </c:pt>
                <c:pt idx="29">
                  <c:v>44078</c:v>
                </c:pt>
                <c:pt idx="30">
                  <c:v>44085</c:v>
                </c:pt>
                <c:pt idx="31">
                  <c:v>44092</c:v>
                </c:pt>
                <c:pt idx="32">
                  <c:v>44099</c:v>
                </c:pt>
                <c:pt idx="33">
                  <c:v>44104</c:v>
                </c:pt>
                <c:pt idx="34">
                  <c:v>44113</c:v>
                </c:pt>
                <c:pt idx="35">
                  <c:v>44120</c:v>
                </c:pt>
                <c:pt idx="36">
                  <c:v>44127</c:v>
                </c:pt>
                <c:pt idx="37">
                  <c:v>44134</c:v>
                </c:pt>
                <c:pt idx="38">
                  <c:v>44141</c:v>
                </c:pt>
                <c:pt idx="39">
                  <c:v>44148</c:v>
                </c:pt>
                <c:pt idx="40">
                  <c:v>44155</c:v>
                </c:pt>
                <c:pt idx="41">
                  <c:v>44162</c:v>
                </c:pt>
                <c:pt idx="42">
                  <c:v>44169</c:v>
                </c:pt>
                <c:pt idx="43">
                  <c:v>44176</c:v>
                </c:pt>
                <c:pt idx="44">
                  <c:v>44183</c:v>
                </c:pt>
                <c:pt idx="45">
                  <c:v>44190</c:v>
                </c:pt>
                <c:pt idx="46">
                  <c:v>44196</c:v>
                </c:pt>
                <c:pt idx="47">
                  <c:v>44208</c:v>
                </c:pt>
                <c:pt idx="48">
                  <c:v>44211</c:v>
                </c:pt>
                <c:pt idx="49">
                  <c:v>44221</c:v>
                </c:pt>
                <c:pt idx="50">
                  <c:v>44225</c:v>
                </c:pt>
                <c:pt idx="51">
                  <c:v>44232</c:v>
                </c:pt>
                <c:pt idx="52">
                  <c:v>44237</c:v>
                </c:pt>
                <c:pt idx="53">
                  <c:v>44246</c:v>
                </c:pt>
                <c:pt idx="54">
                  <c:v>44253</c:v>
                </c:pt>
                <c:pt idx="55">
                  <c:v>44260</c:v>
                </c:pt>
                <c:pt idx="56">
                  <c:v>44267</c:v>
                </c:pt>
                <c:pt idx="57">
                  <c:v>44274</c:v>
                </c:pt>
                <c:pt idx="58">
                  <c:v>44281</c:v>
                </c:pt>
                <c:pt idx="59">
                  <c:v>44295</c:v>
                </c:pt>
                <c:pt idx="60">
                  <c:v>44302</c:v>
                </c:pt>
                <c:pt idx="61">
                  <c:v>44309</c:v>
                </c:pt>
                <c:pt idx="62">
                  <c:v>44316</c:v>
                </c:pt>
                <c:pt idx="63">
                  <c:v>44323</c:v>
                </c:pt>
                <c:pt idx="64">
                  <c:v>44330</c:v>
                </c:pt>
                <c:pt idx="65">
                  <c:v>44337</c:v>
                </c:pt>
                <c:pt idx="66">
                  <c:v>44344</c:v>
                </c:pt>
                <c:pt idx="67">
                  <c:v>44351</c:v>
                </c:pt>
                <c:pt idx="68">
                  <c:v>44358</c:v>
                </c:pt>
                <c:pt idx="69">
                  <c:v>44365</c:v>
                </c:pt>
                <c:pt idx="70">
                  <c:v>44372</c:v>
                </c:pt>
                <c:pt idx="71">
                  <c:v>44379</c:v>
                </c:pt>
                <c:pt idx="72">
                  <c:v>44386</c:v>
                </c:pt>
                <c:pt idx="73">
                  <c:v>44393</c:v>
                </c:pt>
                <c:pt idx="74">
                  <c:v>44400</c:v>
                </c:pt>
                <c:pt idx="75">
                  <c:v>44407</c:v>
                </c:pt>
                <c:pt idx="76">
                  <c:v>44414</c:v>
                </c:pt>
                <c:pt idx="77">
                  <c:v>44421</c:v>
                </c:pt>
                <c:pt idx="78">
                  <c:v>44428</c:v>
                </c:pt>
                <c:pt idx="79">
                  <c:v>44435</c:v>
                </c:pt>
                <c:pt idx="80">
                  <c:v>44442</c:v>
                </c:pt>
                <c:pt idx="81">
                  <c:v>44449</c:v>
                </c:pt>
                <c:pt idx="82">
                  <c:v>44456</c:v>
                </c:pt>
                <c:pt idx="83">
                  <c:v>44463</c:v>
                </c:pt>
                <c:pt idx="84">
                  <c:v>44469</c:v>
                </c:pt>
                <c:pt idx="85">
                  <c:v>44477</c:v>
                </c:pt>
                <c:pt idx="86">
                  <c:v>44484</c:v>
                </c:pt>
                <c:pt idx="87">
                  <c:v>44491</c:v>
                </c:pt>
                <c:pt idx="88">
                  <c:v>44498</c:v>
                </c:pt>
                <c:pt idx="89">
                  <c:v>44505</c:v>
                </c:pt>
                <c:pt idx="90">
                  <c:v>44512</c:v>
                </c:pt>
                <c:pt idx="91">
                  <c:v>44519</c:v>
                </c:pt>
                <c:pt idx="92">
                  <c:v>44526</c:v>
                </c:pt>
                <c:pt idx="93">
                  <c:v>44533</c:v>
                </c:pt>
                <c:pt idx="94">
                  <c:v>44540</c:v>
                </c:pt>
                <c:pt idx="95">
                  <c:v>44547</c:v>
                </c:pt>
                <c:pt idx="96">
                  <c:v>44554</c:v>
                </c:pt>
                <c:pt idx="97">
                  <c:v>44561</c:v>
                </c:pt>
                <c:pt idx="98">
                  <c:v>44568</c:v>
                </c:pt>
                <c:pt idx="99">
                  <c:v>44575</c:v>
                </c:pt>
                <c:pt idx="100">
                  <c:v>44582</c:v>
                </c:pt>
                <c:pt idx="101">
                  <c:v>44589</c:v>
                </c:pt>
                <c:pt idx="102">
                  <c:v>44603</c:v>
                </c:pt>
                <c:pt idx="103">
                  <c:v>44610</c:v>
                </c:pt>
                <c:pt idx="104">
                  <c:v>44617</c:v>
                </c:pt>
                <c:pt idx="105">
                  <c:v>44624</c:v>
                </c:pt>
                <c:pt idx="106">
                  <c:v>44631</c:v>
                </c:pt>
                <c:pt idx="107">
                  <c:v>44638</c:v>
                </c:pt>
                <c:pt idx="108">
                  <c:v>44645</c:v>
                </c:pt>
                <c:pt idx="109">
                  <c:v>44652</c:v>
                </c:pt>
                <c:pt idx="110">
                  <c:v>44659</c:v>
                </c:pt>
                <c:pt idx="111">
                  <c:v>44666</c:v>
                </c:pt>
                <c:pt idx="112">
                  <c:v>44673</c:v>
                </c:pt>
                <c:pt idx="113">
                  <c:v>44680</c:v>
                </c:pt>
                <c:pt idx="114">
                  <c:v>44687</c:v>
                </c:pt>
                <c:pt idx="115">
                  <c:v>44694</c:v>
                </c:pt>
                <c:pt idx="116">
                  <c:v>44701</c:v>
                </c:pt>
                <c:pt idx="117">
                  <c:v>44708</c:v>
                </c:pt>
                <c:pt idx="118">
                  <c:v>44714</c:v>
                </c:pt>
                <c:pt idx="119">
                  <c:v>44722</c:v>
                </c:pt>
                <c:pt idx="120">
                  <c:v>44729</c:v>
                </c:pt>
                <c:pt idx="121">
                  <c:v>44736</c:v>
                </c:pt>
                <c:pt idx="122">
                  <c:v>44743</c:v>
                </c:pt>
                <c:pt idx="123">
                  <c:v>44750</c:v>
                </c:pt>
                <c:pt idx="124">
                  <c:v>44757</c:v>
                </c:pt>
                <c:pt idx="125">
                  <c:v>44764</c:v>
                </c:pt>
                <c:pt idx="126">
                  <c:v>44771</c:v>
                </c:pt>
                <c:pt idx="127">
                  <c:v>44778</c:v>
                </c:pt>
                <c:pt idx="128">
                  <c:v>44785</c:v>
                </c:pt>
                <c:pt idx="129">
                  <c:v>44792</c:v>
                </c:pt>
                <c:pt idx="130">
                  <c:v>44799</c:v>
                </c:pt>
                <c:pt idx="131">
                  <c:v>44806</c:v>
                </c:pt>
                <c:pt idx="132">
                  <c:v>44813</c:v>
                </c:pt>
                <c:pt idx="133">
                  <c:v>44820</c:v>
                </c:pt>
                <c:pt idx="134">
                  <c:v>44827</c:v>
                </c:pt>
                <c:pt idx="135">
                  <c:v>44834</c:v>
                </c:pt>
                <c:pt idx="136">
                  <c:v>44848</c:v>
                </c:pt>
                <c:pt idx="137">
                  <c:v>44855</c:v>
                </c:pt>
                <c:pt idx="138">
                  <c:v>44862</c:v>
                </c:pt>
                <c:pt idx="139">
                  <c:v>44869</c:v>
                </c:pt>
                <c:pt idx="140">
                  <c:v>44876</c:v>
                </c:pt>
                <c:pt idx="141">
                  <c:v>44883</c:v>
                </c:pt>
                <c:pt idx="142">
                  <c:v>44890</c:v>
                </c:pt>
                <c:pt idx="143">
                  <c:v>44897</c:v>
                </c:pt>
                <c:pt idx="144">
                  <c:v>44904</c:v>
                </c:pt>
                <c:pt idx="145">
                  <c:v>44911</c:v>
                </c:pt>
                <c:pt idx="146">
                  <c:v>44918</c:v>
                </c:pt>
                <c:pt idx="147">
                  <c:v>44925</c:v>
                </c:pt>
                <c:pt idx="148">
                  <c:v>44932</c:v>
                </c:pt>
                <c:pt idx="149">
                  <c:v>44939</c:v>
                </c:pt>
                <c:pt idx="150">
                  <c:v>44946</c:v>
                </c:pt>
                <c:pt idx="151">
                  <c:v>44960</c:v>
                </c:pt>
                <c:pt idx="152">
                  <c:v>44967</c:v>
                </c:pt>
                <c:pt idx="153">
                  <c:v>44974</c:v>
                </c:pt>
                <c:pt idx="154">
                  <c:v>44981</c:v>
                </c:pt>
                <c:pt idx="155">
                  <c:v>44988</c:v>
                </c:pt>
                <c:pt idx="156">
                  <c:v>44995</c:v>
                </c:pt>
                <c:pt idx="157">
                  <c:v>45002</c:v>
                </c:pt>
                <c:pt idx="158">
                  <c:v>45009</c:v>
                </c:pt>
                <c:pt idx="159">
                  <c:v>45016</c:v>
                </c:pt>
                <c:pt idx="160">
                  <c:v>45023</c:v>
                </c:pt>
                <c:pt idx="161">
                  <c:v>45030</c:v>
                </c:pt>
                <c:pt idx="162">
                  <c:v>45037</c:v>
                </c:pt>
                <c:pt idx="163">
                  <c:v>45044</c:v>
                </c:pt>
                <c:pt idx="164">
                  <c:v>45051</c:v>
                </c:pt>
                <c:pt idx="165">
                  <c:v>45058</c:v>
                </c:pt>
                <c:pt idx="166">
                  <c:v>45065</c:v>
                </c:pt>
                <c:pt idx="167">
                  <c:v>45072</c:v>
                </c:pt>
                <c:pt idx="168">
                  <c:v>45079</c:v>
                </c:pt>
                <c:pt idx="169">
                  <c:v>45086</c:v>
                </c:pt>
                <c:pt idx="170">
                  <c:v>45093</c:v>
                </c:pt>
                <c:pt idx="171">
                  <c:v>45098</c:v>
                </c:pt>
                <c:pt idx="172">
                  <c:v>45107</c:v>
                </c:pt>
                <c:pt idx="173">
                  <c:v>45114</c:v>
                </c:pt>
                <c:pt idx="174">
                  <c:v>45122</c:v>
                </c:pt>
                <c:pt idx="175">
                  <c:v>45128</c:v>
                </c:pt>
                <c:pt idx="176">
                  <c:v>45135</c:v>
                </c:pt>
                <c:pt idx="177">
                  <c:v>45142</c:v>
                </c:pt>
                <c:pt idx="178">
                  <c:v>45149</c:v>
                </c:pt>
                <c:pt idx="179">
                  <c:v>45156</c:v>
                </c:pt>
                <c:pt idx="180">
                  <c:v>45163</c:v>
                </c:pt>
                <c:pt idx="181">
                  <c:v>45170</c:v>
                </c:pt>
                <c:pt idx="182">
                  <c:v>45177</c:v>
                </c:pt>
                <c:pt idx="183">
                  <c:v>45184</c:v>
                </c:pt>
                <c:pt idx="184">
                  <c:v>45191</c:v>
                </c:pt>
                <c:pt idx="185">
                  <c:v>45197</c:v>
                </c:pt>
                <c:pt idx="186">
                  <c:v>45212</c:v>
                </c:pt>
                <c:pt idx="187">
                  <c:v>45219</c:v>
                </c:pt>
                <c:pt idx="188">
                  <c:v>45226</c:v>
                </c:pt>
                <c:pt idx="189">
                  <c:v>45233</c:v>
                </c:pt>
                <c:pt idx="190">
                  <c:v>45240</c:v>
                </c:pt>
                <c:pt idx="191">
                  <c:v>45247</c:v>
                </c:pt>
                <c:pt idx="192">
                  <c:v>45254</c:v>
                </c:pt>
                <c:pt idx="193">
                  <c:v>45261</c:v>
                </c:pt>
                <c:pt idx="194">
                  <c:v>45268</c:v>
                </c:pt>
                <c:pt idx="195">
                  <c:v>45275</c:v>
                </c:pt>
                <c:pt idx="196">
                  <c:v>45282</c:v>
                </c:pt>
              </c:numCache>
            </c:numRef>
          </c:cat>
          <c:val>
            <c:numRef>
              <c:f>原料成本!$U$3:$U$199</c:f>
              <c:numCache>
                <c:formatCode>General</c:formatCode>
                <c:ptCount val="197"/>
                <c:pt idx="0">
                  <c:v>9100</c:v>
                </c:pt>
                <c:pt idx="1">
                  <c:v>9150</c:v>
                </c:pt>
                <c:pt idx="2">
                  <c:v>9250</c:v>
                </c:pt>
                <c:pt idx="3">
                  <c:v>9350</c:v>
                </c:pt>
                <c:pt idx="4">
                  <c:v>9550</c:v>
                </c:pt>
                <c:pt idx="5">
                  <c:v>9700</c:v>
                </c:pt>
                <c:pt idx="6">
                  <c:v>9700</c:v>
                </c:pt>
                <c:pt idx="7">
                  <c:v>9700</c:v>
                </c:pt>
                <c:pt idx="8">
                  <c:v>9700</c:v>
                </c:pt>
                <c:pt idx="9">
                  <c:v>9700</c:v>
                </c:pt>
                <c:pt idx="10">
                  <c:v>9700</c:v>
                </c:pt>
                <c:pt idx="11">
                  <c:v>9700</c:v>
                </c:pt>
                <c:pt idx="12">
                  <c:v>9700</c:v>
                </c:pt>
                <c:pt idx="13">
                  <c:v>9700</c:v>
                </c:pt>
                <c:pt idx="14">
                  <c:v>9700</c:v>
                </c:pt>
                <c:pt idx="15">
                  <c:v>9700</c:v>
                </c:pt>
                <c:pt idx="16">
                  <c:v>9700</c:v>
                </c:pt>
                <c:pt idx="17">
                  <c:v>9700</c:v>
                </c:pt>
                <c:pt idx="18">
                  <c:v>9700</c:v>
                </c:pt>
                <c:pt idx="19">
                  <c:v>9700</c:v>
                </c:pt>
                <c:pt idx="20">
                  <c:v>9700</c:v>
                </c:pt>
                <c:pt idx="21">
                  <c:v>9500</c:v>
                </c:pt>
                <c:pt idx="22">
                  <c:v>9500</c:v>
                </c:pt>
                <c:pt idx="23">
                  <c:v>9500</c:v>
                </c:pt>
                <c:pt idx="24">
                  <c:v>9500</c:v>
                </c:pt>
                <c:pt idx="25">
                  <c:v>9500</c:v>
                </c:pt>
                <c:pt idx="26">
                  <c:v>9500</c:v>
                </c:pt>
                <c:pt idx="27">
                  <c:v>9500</c:v>
                </c:pt>
                <c:pt idx="28">
                  <c:v>9500</c:v>
                </c:pt>
                <c:pt idx="29">
                  <c:v>9500</c:v>
                </c:pt>
                <c:pt idx="30">
                  <c:v>9500</c:v>
                </c:pt>
                <c:pt idx="31">
                  <c:v>9500</c:v>
                </c:pt>
                <c:pt idx="32">
                  <c:v>9500</c:v>
                </c:pt>
                <c:pt idx="33">
                  <c:v>9500</c:v>
                </c:pt>
                <c:pt idx="34">
                  <c:v>9500</c:v>
                </c:pt>
                <c:pt idx="35">
                  <c:v>9500</c:v>
                </c:pt>
                <c:pt idx="36">
                  <c:v>9500</c:v>
                </c:pt>
                <c:pt idx="37">
                  <c:v>9500</c:v>
                </c:pt>
                <c:pt idx="38">
                  <c:v>9500</c:v>
                </c:pt>
                <c:pt idx="39">
                  <c:v>9500</c:v>
                </c:pt>
                <c:pt idx="40">
                  <c:v>10000</c:v>
                </c:pt>
                <c:pt idx="41">
                  <c:v>10050</c:v>
                </c:pt>
                <c:pt idx="42">
                  <c:v>10050</c:v>
                </c:pt>
                <c:pt idx="43">
                  <c:v>11000</c:v>
                </c:pt>
                <c:pt idx="44">
                  <c:v>11000</c:v>
                </c:pt>
                <c:pt idx="45">
                  <c:v>11000</c:v>
                </c:pt>
                <c:pt idx="46">
                  <c:v>11850</c:v>
                </c:pt>
                <c:pt idx="47">
                  <c:v>11850</c:v>
                </c:pt>
                <c:pt idx="48">
                  <c:v>11850</c:v>
                </c:pt>
                <c:pt idx="49">
                  <c:v>11850</c:v>
                </c:pt>
                <c:pt idx="50">
                  <c:v>11850</c:v>
                </c:pt>
                <c:pt idx="51">
                  <c:v>11850</c:v>
                </c:pt>
                <c:pt idx="52">
                  <c:v>11850</c:v>
                </c:pt>
                <c:pt idx="53">
                  <c:v>11950</c:v>
                </c:pt>
                <c:pt idx="54">
                  <c:v>11950</c:v>
                </c:pt>
                <c:pt idx="55">
                  <c:v>13000</c:v>
                </c:pt>
                <c:pt idx="56">
                  <c:v>13750</c:v>
                </c:pt>
                <c:pt idx="57">
                  <c:v>13750</c:v>
                </c:pt>
                <c:pt idx="58">
                  <c:v>13750</c:v>
                </c:pt>
                <c:pt idx="59">
                  <c:v>13750</c:v>
                </c:pt>
                <c:pt idx="60">
                  <c:v>13750</c:v>
                </c:pt>
                <c:pt idx="61">
                  <c:v>13750</c:v>
                </c:pt>
                <c:pt idx="62">
                  <c:v>13750</c:v>
                </c:pt>
                <c:pt idx="63">
                  <c:v>13750</c:v>
                </c:pt>
                <c:pt idx="64">
                  <c:v>13750</c:v>
                </c:pt>
                <c:pt idx="65">
                  <c:v>13750</c:v>
                </c:pt>
                <c:pt idx="66">
                  <c:v>13750</c:v>
                </c:pt>
                <c:pt idx="67">
                  <c:v>13750</c:v>
                </c:pt>
                <c:pt idx="68">
                  <c:v>13750</c:v>
                </c:pt>
                <c:pt idx="69">
                  <c:v>13750</c:v>
                </c:pt>
                <c:pt idx="70">
                  <c:v>13750</c:v>
                </c:pt>
                <c:pt idx="71">
                  <c:v>13750</c:v>
                </c:pt>
                <c:pt idx="72">
                  <c:v>13750</c:v>
                </c:pt>
                <c:pt idx="73">
                  <c:v>13750</c:v>
                </c:pt>
                <c:pt idx="74">
                  <c:v>13750</c:v>
                </c:pt>
                <c:pt idx="75">
                  <c:v>13750</c:v>
                </c:pt>
                <c:pt idx="76">
                  <c:v>13750</c:v>
                </c:pt>
                <c:pt idx="77">
                  <c:v>13750</c:v>
                </c:pt>
                <c:pt idx="78">
                  <c:v>14750</c:v>
                </c:pt>
                <c:pt idx="79">
                  <c:v>16750</c:v>
                </c:pt>
                <c:pt idx="80">
                  <c:v>16750</c:v>
                </c:pt>
                <c:pt idx="81">
                  <c:v>16750</c:v>
                </c:pt>
                <c:pt idx="82">
                  <c:v>16750</c:v>
                </c:pt>
                <c:pt idx="83">
                  <c:v>19750</c:v>
                </c:pt>
                <c:pt idx="84">
                  <c:v>19750</c:v>
                </c:pt>
                <c:pt idx="85">
                  <c:v>19750</c:v>
                </c:pt>
                <c:pt idx="86">
                  <c:v>19750</c:v>
                </c:pt>
                <c:pt idx="87">
                  <c:v>19750</c:v>
                </c:pt>
                <c:pt idx="88">
                  <c:v>19750</c:v>
                </c:pt>
                <c:pt idx="89">
                  <c:v>19750</c:v>
                </c:pt>
                <c:pt idx="90">
                  <c:v>19750</c:v>
                </c:pt>
                <c:pt idx="91">
                  <c:v>19750</c:v>
                </c:pt>
                <c:pt idx="92">
                  <c:v>19750</c:v>
                </c:pt>
                <c:pt idx="93">
                  <c:v>19750</c:v>
                </c:pt>
                <c:pt idx="94">
                  <c:v>19750</c:v>
                </c:pt>
                <c:pt idx="95">
                  <c:v>19750</c:v>
                </c:pt>
                <c:pt idx="96">
                  <c:v>19750</c:v>
                </c:pt>
                <c:pt idx="97">
                  <c:v>19750</c:v>
                </c:pt>
                <c:pt idx="98">
                  <c:v>19000</c:v>
                </c:pt>
                <c:pt idx="99">
                  <c:v>18750</c:v>
                </c:pt>
                <c:pt idx="100">
                  <c:v>18750</c:v>
                </c:pt>
                <c:pt idx="101">
                  <c:v>18750</c:v>
                </c:pt>
                <c:pt idx="102">
                  <c:v>18750</c:v>
                </c:pt>
                <c:pt idx="103">
                  <c:v>18750</c:v>
                </c:pt>
                <c:pt idx="104">
                  <c:v>18750</c:v>
                </c:pt>
                <c:pt idx="105">
                  <c:v>18750</c:v>
                </c:pt>
                <c:pt idx="106">
                  <c:v>23500</c:v>
                </c:pt>
                <c:pt idx="107">
                  <c:v>24500</c:v>
                </c:pt>
                <c:pt idx="108">
                  <c:v>24500</c:v>
                </c:pt>
                <c:pt idx="109">
                  <c:v>26500</c:v>
                </c:pt>
                <c:pt idx="110">
                  <c:v>26500</c:v>
                </c:pt>
                <c:pt idx="111">
                  <c:v>29250</c:v>
                </c:pt>
                <c:pt idx="112">
                  <c:v>29250</c:v>
                </c:pt>
                <c:pt idx="113">
                  <c:v>29250</c:v>
                </c:pt>
                <c:pt idx="114">
                  <c:v>29250</c:v>
                </c:pt>
                <c:pt idx="115">
                  <c:v>29250</c:v>
                </c:pt>
                <c:pt idx="116">
                  <c:v>29250</c:v>
                </c:pt>
                <c:pt idx="117">
                  <c:v>29250</c:v>
                </c:pt>
                <c:pt idx="118">
                  <c:v>29250</c:v>
                </c:pt>
                <c:pt idx="119">
                  <c:v>29250</c:v>
                </c:pt>
                <c:pt idx="120">
                  <c:v>29250</c:v>
                </c:pt>
                <c:pt idx="121">
                  <c:v>29250</c:v>
                </c:pt>
                <c:pt idx="122">
                  <c:v>29250</c:v>
                </c:pt>
                <c:pt idx="123">
                  <c:v>29250</c:v>
                </c:pt>
                <c:pt idx="124">
                  <c:v>29250</c:v>
                </c:pt>
                <c:pt idx="125">
                  <c:v>29250</c:v>
                </c:pt>
                <c:pt idx="126">
                  <c:v>29250</c:v>
                </c:pt>
                <c:pt idx="127">
                  <c:v>29250</c:v>
                </c:pt>
                <c:pt idx="128">
                  <c:v>29250</c:v>
                </c:pt>
                <c:pt idx="129">
                  <c:v>29250</c:v>
                </c:pt>
                <c:pt idx="130">
                  <c:v>29250</c:v>
                </c:pt>
                <c:pt idx="131">
                  <c:v>29250</c:v>
                </c:pt>
                <c:pt idx="132">
                  <c:v>29250</c:v>
                </c:pt>
                <c:pt idx="133">
                  <c:v>29250</c:v>
                </c:pt>
                <c:pt idx="134">
                  <c:v>29250</c:v>
                </c:pt>
                <c:pt idx="135">
                  <c:v>29250</c:v>
                </c:pt>
                <c:pt idx="136">
                  <c:v>29250</c:v>
                </c:pt>
                <c:pt idx="137">
                  <c:v>29250</c:v>
                </c:pt>
                <c:pt idx="138">
                  <c:v>29250</c:v>
                </c:pt>
                <c:pt idx="139">
                  <c:v>29250</c:v>
                </c:pt>
                <c:pt idx="140">
                  <c:v>29250</c:v>
                </c:pt>
                <c:pt idx="141">
                  <c:v>29250</c:v>
                </c:pt>
                <c:pt idx="142">
                  <c:v>29250</c:v>
                </c:pt>
                <c:pt idx="143">
                  <c:v>29250</c:v>
                </c:pt>
                <c:pt idx="144">
                  <c:v>29250</c:v>
                </c:pt>
                <c:pt idx="145">
                  <c:v>29250</c:v>
                </c:pt>
                <c:pt idx="146">
                  <c:v>29250</c:v>
                </c:pt>
                <c:pt idx="147">
                  <c:v>29250</c:v>
                </c:pt>
                <c:pt idx="148">
                  <c:v>29250</c:v>
                </c:pt>
                <c:pt idx="149">
                  <c:v>29250</c:v>
                </c:pt>
                <c:pt idx="150">
                  <c:v>29250</c:v>
                </c:pt>
                <c:pt idx="151">
                  <c:v>28500</c:v>
                </c:pt>
                <c:pt idx="152">
                  <c:v>28500</c:v>
                </c:pt>
                <c:pt idx="153">
                  <c:v>28500</c:v>
                </c:pt>
                <c:pt idx="154">
                  <c:v>27000</c:v>
                </c:pt>
                <c:pt idx="155">
                  <c:v>25500</c:v>
                </c:pt>
                <c:pt idx="156">
                  <c:v>25500</c:v>
                </c:pt>
                <c:pt idx="157">
                  <c:v>24000</c:v>
                </c:pt>
                <c:pt idx="158">
                  <c:v>24000</c:v>
                </c:pt>
                <c:pt idx="159">
                  <c:v>24000</c:v>
                </c:pt>
                <c:pt idx="160">
                  <c:v>23000</c:v>
                </c:pt>
                <c:pt idx="161">
                  <c:v>21000</c:v>
                </c:pt>
                <c:pt idx="162">
                  <c:v>21000</c:v>
                </c:pt>
                <c:pt idx="163">
                  <c:v>20000</c:v>
                </c:pt>
                <c:pt idx="164">
                  <c:v>19000</c:v>
                </c:pt>
                <c:pt idx="165">
                  <c:v>18500</c:v>
                </c:pt>
                <c:pt idx="166">
                  <c:v>18500</c:v>
                </c:pt>
                <c:pt idx="167">
                  <c:v>18500</c:v>
                </c:pt>
                <c:pt idx="168">
                  <c:v>19500</c:v>
                </c:pt>
                <c:pt idx="169">
                  <c:v>19750</c:v>
                </c:pt>
                <c:pt idx="170">
                  <c:v>19500</c:v>
                </c:pt>
                <c:pt idx="171">
                  <c:v>18500</c:v>
                </c:pt>
                <c:pt idx="172">
                  <c:v>18500</c:v>
                </c:pt>
                <c:pt idx="173">
                  <c:v>18250</c:v>
                </c:pt>
                <c:pt idx="174">
                  <c:v>18250</c:v>
                </c:pt>
                <c:pt idx="175">
                  <c:v>18250</c:v>
                </c:pt>
                <c:pt idx="176">
                  <c:v>18250</c:v>
                </c:pt>
                <c:pt idx="177">
                  <c:v>18250</c:v>
                </c:pt>
                <c:pt idx="178">
                  <c:v>18250</c:v>
                </c:pt>
                <c:pt idx="179">
                  <c:v>17500</c:v>
                </c:pt>
                <c:pt idx="180">
                  <c:v>17500</c:v>
                </c:pt>
                <c:pt idx="181">
                  <c:v>17500</c:v>
                </c:pt>
                <c:pt idx="182">
                  <c:v>17600</c:v>
                </c:pt>
                <c:pt idx="183">
                  <c:v>17600</c:v>
                </c:pt>
                <c:pt idx="184">
                  <c:v>17600</c:v>
                </c:pt>
                <c:pt idx="185">
                  <c:v>18100</c:v>
                </c:pt>
                <c:pt idx="186">
                  <c:v>18100</c:v>
                </c:pt>
                <c:pt idx="187">
                  <c:v>18000</c:v>
                </c:pt>
                <c:pt idx="188">
                  <c:v>17950</c:v>
                </c:pt>
                <c:pt idx="189">
                  <c:v>17950</c:v>
                </c:pt>
                <c:pt idx="190">
                  <c:v>17950</c:v>
                </c:pt>
                <c:pt idx="191">
                  <c:v>17950</c:v>
                </c:pt>
                <c:pt idx="192">
                  <c:v>17950</c:v>
                </c:pt>
                <c:pt idx="193">
                  <c:v>17950</c:v>
                </c:pt>
                <c:pt idx="194">
                  <c:v>17950</c:v>
                </c:pt>
                <c:pt idx="195">
                  <c:v>17800</c:v>
                </c:pt>
                <c:pt idx="196">
                  <c:v>18000</c:v>
                </c:pt>
              </c:numCache>
            </c:numRef>
          </c:val>
          <c:smooth val="0"/>
        </c:ser>
        <c:dLbls>
          <c:showLegendKey val="0"/>
          <c:showVal val="0"/>
          <c:showCatName val="0"/>
          <c:showSerName val="0"/>
          <c:showPercent val="0"/>
          <c:showBubbleSize val="0"/>
        </c:dLbls>
        <c:marker val="1"/>
        <c:smooth val="0"/>
        <c:axId val="191834752"/>
        <c:axId val="191844736"/>
      </c:lineChart>
      <c:dateAx>
        <c:axId val="191834752"/>
        <c:scaling>
          <c:orientation val="minMax"/>
        </c:scaling>
        <c:delete val="0"/>
        <c:axPos val="b"/>
        <c:numFmt formatCode="m/d/yyyy" sourceLinked="1"/>
        <c:majorTickMark val="out"/>
        <c:minorTickMark val="none"/>
        <c:tickLblPos val="nextTo"/>
        <c:crossAx val="191844736"/>
        <c:crosses val="autoZero"/>
        <c:auto val="1"/>
        <c:lblOffset val="100"/>
        <c:baseTimeUnit val="days"/>
      </c:dateAx>
      <c:valAx>
        <c:axId val="191844736"/>
        <c:scaling>
          <c:orientation val="minMax"/>
        </c:scaling>
        <c:delete val="0"/>
        <c:axPos val="l"/>
        <c:majorGridlines>
          <c:spPr>
            <a:ln>
              <a:noFill/>
            </a:ln>
          </c:spPr>
        </c:majorGridlines>
        <c:numFmt formatCode="General" sourceLinked="1"/>
        <c:majorTickMark val="out"/>
        <c:minorTickMark val="none"/>
        <c:tickLblPos val="nextTo"/>
        <c:crossAx val="191834752"/>
        <c:crosses val="autoZero"/>
        <c:crossBetween val="between"/>
      </c:valAx>
    </c:plotArea>
    <c:legend>
      <c:legendPos val="r"/>
      <c:layout>
        <c:manualLayout>
          <c:xMode val="edge"/>
          <c:yMode val="edge"/>
          <c:x val="3.4265885924961701E-3"/>
          <c:y val="2.7832292134279458E-3"/>
          <c:w val="0.97488614183474298"/>
          <c:h val="0.10722560664021516"/>
        </c:manualLayout>
      </c:layout>
      <c:overlay val="0"/>
    </c:legend>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600"/>
          </a:pPr>
          <a:endParaRPr lang="zh-CN"/>
        </a:p>
      </c:txPr>
    </c:title>
    <c:autoTitleDeleted val="0"/>
    <c:plotArea>
      <c:layout/>
      <c:lineChart>
        <c:grouping val="standard"/>
        <c:varyColors val="0"/>
        <c:ser>
          <c:idx val="0"/>
          <c:order val="0"/>
          <c:tx>
            <c:strRef>
              <c:f>原料成本!$Q$1</c:f>
              <c:strCache>
                <c:ptCount val="1"/>
                <c:pt idx="0">
                  <c:v>木炭（元/吨）</c:v>
                </c:pt>
              </c:strCache>
            </c:strRef>
          </c:tx>
          <c:spPr>
            <a:ln w="38100"/>
          </c:spPr>
          <c:marker>
            <c:symbol val="none"/>
          </c:marker>
          <c:cat>
            <c:numRef>
              <c:f>原料成本!$P$2:$P$138</c:f>
              <c:numCache>
                <c:formatCode>m/d/yyyy</c:formatCode>
                <c:ptCount val="137"/>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44236</c:v>
                </c:pt>
                <c:pt idx="13">
                  <c:v>44267</c:v>
                </c:pt>
                <c:pt idx="14">
                  <c:v>44295</c:v>
                </c:pt>
                <c:pt idx="15">
                  <c:v>44327</c:v>
                </c:pt>
                <c:pt idx="16">
                  <c:v>44357</c:v>
                </c:pt>
                <c:pt idx="17">
                  <c:v>44389</c:v>
                </c:pt>
                <c:pt idx="18">
                  <c:v>44420</c:v>
                </c:pt>
                <c:pt idx="19">
                  <c:v>44449</c:v>
                </c:pt>
                <c:pt idx="20">
                  <c:v>44469</c:v>
                </c:pt>
                <c:pt idx="21">
                  <c:v>44477</c:v>
                </c:pt>
                <c:pt idx="22">
                  <c:v>44484</c:v>
                </c:pt>
                <c:pt idx="23">
                  <c:v>44491</c:v>
                </c:pt>
                <c:pt idx="24">
                  <c:v>44498</c:v>
                </c:pt>
                <c:pt idx="25">
                  <c:v>44505</c:v>
                </c:pt>
                <c:pt idx="26">
                  <c:v>44512</c:v>
                </c:pt>
                <c:pt idx="27">
                  <c:v>44519</c:v>
                </c:pt>
                <c:pt idx="28">
                  <c:v>44526</c:v>
                </c:pt>
                <c:pt idx="29">
                  <c:v>44533</c:v>
                </c:pt>
                <c:pt idx="30">
                  <c:v>44540</c:v>
                </c:pt>
                <c:pt idx="31">
                  <c:v>44547</c:v>
                </c:pt>
                <c:pt idx="32">
                  <c:v>44554</c:v>
                </c:pt>
                <c:pt idx="33">
                  <c:v>44561</c:v>
                </c:pt>
                <c:pt idx="34">
                  <c:v>44568</c:v>
                </c:pt>
                <c:pt idx="35">
                  <c:v>44575</c:v>
                </c:pt>
                <c:pt idx="36">
                  <c:v>44582</c:v>
                </c:pt>
                <c:pt idx="37">
                  <c:v>44589</c:v>
                </c:pt>
                <c:pt idx="38">
                  <c:v>44603</c:v>
                </c:pt>
                <c:pt idx="39">
                  <c:v>44610</c:v>
                </c:pt>
                <c:pt idx="40">
                  <c:v>44617</c:v>
                </c:pt>
                <c:pt idx="41">
                  <c:v>44624</c:v>
                </c:pt>
                <c:pt idx="42">
                  <c:v>44631</c:v>
                </c:pt>
                <c:pt idx="43">
                  <c:v>44638</c:v>
                </c:pt>
                <c:pt idx="44">
                  <c:v>44645</c:v>
                </c:pt>
                <c:pt idx="45">
                  <c:v>44652</c:v>
                </c:pt>
                <c:pt idx="46">
                  <c:v>44659</c:v>
                </c:pt>
                <c:pt idx="47">
                  <c:v>44666</c:v>
                </c:pt>
                <c:pt idx="48">
                  <c:v>44673</c:v>
                </c:pt>
                <c:pt idx="49">
                  <c:v>44680</c:v>
                </c:pt>
                <c:pt idx="50">
                  <c:v>44687</c:v>
                </c:pt>
                <c:pt idx="51">
                  <c:v>44694</c:v>
                </c:pt>
                <c:pt idx="52">
                  <c:v>44701</c:v>
                </c:pt>
                <c:pt idx="53">
                  <c:v>44708</c:v>
                </c:pt>
                <c:pt idx="54">
                  <c:v>44714</c:v>
                </c:pt>
                <c:pt idx="55">
                  <c:v>44722</c:v>
                </c:pt>
                <c:pt idx="56">
                  <c:v>44729</c:v>
                </c:pt>
                <c:pt idx="57">
                  <c:v>44736</c:v>
                </c:pt>
                <c:pt idx="58">
                  <c:v>44743</c:v>
                </c:pt>
                <c:pt idx="59">
                  <c:v>44750</c:v>
                </c:pt>
                <c:pt idx="60">
                  <c:v>44757</c:v>
                </c:pt>
                <c:pt idx="61">
                  <c:v>44764</c:v>
                </c:pt>
                <c:pt idx="62">
                  <c:v>44771</c:v>
                </c:pt>
                <c:pt idx="63">
                  <c:v>44778</c:v>
                </c:pt>
                <c:pt idx="64">
                  <c:v>44785</c:v>
                </c:pt>
                <c:pt idx="65">
                  <c:v>44792</c:v>
                </c:pt>
                <c:pt idx="66">
                  <c:v>44799</c:v>
                </c:pt>
                <c:pt idx="67">
                  <c:v>44806</c:v>
                </c:pt>
                <c:pt idx="68">
                  <c:v>44813</c:v>
                </c:pt>
                <c:pt idx="69">
                  <c:v>44820</c:v>
                </c:pt>
                <c:pt idx="70">
                  <c:v>44827</c:v>
                </c:pt>
                <c:pt idx="71">
                  <c:v>44834</c:v>
                </c:pt>
                <c:pt idx="72">
                  <c:v>44848</c:v>
                </c:pt>
                <c:pt idx="73">
                  <c:v>44855</c:v>
                </c:pt>
                <c:pt idx="74">
                  <c:v>44862</c:v>
                </c:pt>
                <c:pt idx="75">
                  <c:v>44869</c:v>
                </c:pt>
                <c:pt idx="76">
                  <c:v>44876</c:v>
                </c:pt>
                <c:pt idx="77">
                  <c:v>44883</c:v>
                </c:pt>
                <c:pt idx="78">
                  <c:v>44890</c:v>
                </c:pt>
                <c:pt idx="79">
                  <c:v>44897</c:v>
                </c:pt>
                <c:pt idx="80">
                  <c:v>44904</c:v>
                </c:pt>
                <c:pt idx="81">
                  <c:v>44911</c:v>
                </c:pt>
                <c:pt idx="82">
                  <c:v>44918</c:v>
                </c:pt>
                <c:pt idx="83">
                  <c:v>44925</c:v>
                </c:pt>
                <c:pt idx="84">
                  <c:v>44932</c:v>
                </c:pt>
                <c:pt idx="85">
                  <c:v>44939</c:v>
                </c:pt>
                <c:pt idx="86">
                  <c:v>44946</c:v>
                </c:pt>
                <c:pt idx="87">
                  <c:v>44960</c:v>
                </c:pt>
                <c:pt idx="88">
                  <c:v>44967</c:v>
                </c:pt>
                <c:pt idx="89">
                  <c:v>44974</c:v>
                </c:pt>
                <c:pt idx="90">
                  <c:v>44981</c:v>
                </c:pt>
                <c:pt idx="91">
                  <c:v>44988</c:v>
                </c:pt>
                <c:pt idx="92">
                  <c:v>44995</c:v>
                </c:pt>
                <c:pt idx="93">
                  <c:v>45002</c:v>
                </c:pt>
                <c:pt idx="94">
                  <c:v>45009</c:v>
                </c:pt>
                <c:pt idx="95">
                  <c:v>45016</c:v>
                </c:pt>
                <c:pt idx="96">
                  <c:v>45023</c:v>
                </c:pt>
                <c:pt idx="97">
                  <c:v>45030</c:v>
                </c:pt>
                <c:pt idx="98">
                  <c:v>45037</c:v>
                </c:pt>
                <c:pt idx="99">
                  <c:v>45044</c:v>
                </c:pt>
                <c:pt idx="100">
                  <c:v>45051</c:v>
                </c:pt>
                <c:pt idx="101">
                  <c:v>45058</c:v>
                </c:pt>
                <c:pt idx="102">
                  <c:v>45065</c:v>
                </c:pt>
                <c:pt idx="103">
                  <c:v>45072</c:v>
                </c:pt>
                <c:pt idx="104">
                  <c:v>45079</c:v>
                </c:pt>
                <c:pt idx="105">
                  <c:v>45086</c:v>
                </c:pt>
                <c:pt idx="106">
                  <c:v>45093</c:v>
                </c:pt>
                <c:pt idx="107">
                  <c:v>45098</c:v>
                </c:pt>
                <c:pt idx="108">
                  <c:v>45107</c:v>
                </c:pt>
                <c:pt idx="109">
                  <c:v>45114</c:v>
                </c:pt>
                <c:pt idx="110">
                  <c:v>45122</c:v>
                </c:pt>
                <c:pt idx="111">
                  <c:v>45128</c:v>
                </c:pt>
                <c:pt idx="112">
                  <c:v>45135</c:v>
                </c:pt>
                <c:pt idx="113">
                  <c:v>45142</c:v>
                </c:pt>
                <c:pt idx="114">
                  <c:v>45149</c:v>
                </c:pt>
                <c:pt idx="115">
                  <c:v>45156</c:v>
                </c:pt>
                <c:pt idx="116">
                  <c:v>45163</c:v>
                </c:pt>
                <c:pt idx="117">
                  <c:v>45170</c:v>
                </c:pt>
                <c:pt idx="118">
                  <c:v>45177</c:v>
                </c:pt>
                <c:pt idx="119">
                  <c:v>45184</c:v>
                </c:pt>
                <c:pt idx="120">
                  <c:v>45191</c:v>
                </c:pt>
                <c:pt idx="121">
                  <c:v>45197</c:v>
                </c:pt>
                <c:pt idx="122">
                  <c:v>45212</c:v>
                </c:pt>
                <c:pt idx="123">
                  <c:v>45219</c:v>
                </c:pt>
                <c:pt idx="124">
                  <c:v>45226</c:v>
                </c:pt>
                <c:pt idx="125">
                  <c:v>45233</c:v>
                </c:pt>
                <c:pt idx="126">
                  <c:v>45240</c:v>
                </c:pt>
                <c:pt idx="127">
                  <c:v>45247</c:v>
                </c:pt>
                <c:pt idx="128">
                  <c:v>45254</c:v>
                </c:pt>
                <c:pt idx="129">
                  <c:v>45261</c:v>
                </c:pt>
                <c:pt idx="130">
                  <c:v>45268</c:v>
                </c:pt>
                <c:pt idx="131">
                  <c:v>45275</c:v>
                </c:pt>
                <c:pt idx="132">
                  <c:v>45282</c:v>
                </c:pt>
                <c:pt idx="133">
                  <c:v>45289</c:v>
                </c:pt>
                <c:pt idx="134">
                  <c:v>45296</c:v>
                </c:pt>
                <c:pt idx="135">
                  <c:v>45303</c:v>
                </c:pt>
                <c:pt idx="136">
                  <c:v>45310</c:v>
                </c:pt>
              </c:numCache>
            </c:numRef>
          </c:cat>
          <c:val>
            <c:numRef>
              <c:f>原料成本!$Q$2:$Q$138</c:f>
              <c:numCache>
                <c:formatCode>General</c:formatCode>
                <c:ptCount val="137"/>
                <c:pt idx="0">
                  <c:v>2400</c:v>
                </c:pt>
                <c:pt idx="1">
                  <c:v>2775</c:v>
                </c:pt>
                <c:pt idx="2">
                  <c:v>2805</c:v>
                </c:pt>
                <c:pt idx="3">
                  <c:v>2805</c:v>
                </c:pt>
                <c:pt idx="4">
                  <c:v>2805</c:v>
                </c:pt>
                <c:pt idx="5">
                  <c:v>2925</c:v>
                </c:pt>
                <c:pt idx="6">
                  <c:v>2925</c:v>
                </c:pt>
                <c:pt idx="7">
                  <c:v>2925</c:v>
                </c:pt>
                <c:pt idx="8">
                  <c:v>3150</c:v>
                </c:pt>
                <c:pt idx="9">
                  <c:v>3150</c:v>
                </c:pt>
                <c:pt idx="10">
                  <c:v>3200</c:v>
                </c:pt>
                <c:pt idx="11">
                  <c:v>3200</c:v>
                </c:pt>
                <c:pt idx="12">
                  <c:v>3200</c:v>
                </c:pt>
                <c:pt idx="13">
                  <c:v>3200</c:v>
                </c:pt>
                <c:pt idx="14">
                  <c:v>3200</c:v>
                </c:pt>
                <c:pt idx="15">
                  <c:v>2750</c:v>
                </c:pt>
                <c:pt idx="16">
                  <c:v>2750</c:v>
                </c:pt>
                <c:pt idx="17">
                  <c:v>2900</c:v>
                </c:pt>
                <c:pt idx="18">
                  <c:v>3100</c:v>
                </c:pt>
                <c:pt idx="19">
                  <c:v>4200</c:v>
                </c:pt>
                <c:pt idx="20">
                  <c:v>4300</c:v>
                </c:pt>
                <c:pt idx="21">
                  <c:v>4300</c:v>
                </c:pt>
                <c:pt idx="22">
                  <c:v>6200</c:v>
                </c:pt>
                <c:pt idx="23">
                  <c:v>6200</c:v>
                </c:pt>
                <c:pt idx="24">
                  <c:v>6200</c:v>
                </c:pt>
                <c:pt idx="25">
                  <c:v>6200</c:v>
                </c:pt>
                <c:pt idx="26">
                  <c:v>5250</c:v>
                </c:pt>
                <c:pt idx="27">
                  <c:v>5250</c:v>
                </c:pt>
                <c:pt idx="28">
                  <c:v>5250</c:v>
                </c:pt>
                <c:pt idx="29">
                  <c:v>5250</c:v>
                </c:pt>
                <c:pt idx="30">
                  <c:v>4900</c:v>
                </c:pt>
                <c:pt idx="31">
                  <c:v>4900</c:v>
                </c:pt>
                <c:pt idx="32">
                  <c:v>4900</c:v>
                </c:pt>
                <c:pt idx="33">
                  <c:v>4900</c:v>
                </c:pt>
                <c:pt idx="34">
                  <c:v>4800</c:v>
                </c:pt>
                <c:pt idx="35">
                  <c:v>4500</c:v>
                </c:pt>
                <c:pt idx="36">
                  <c:v>4500</c:v>
                </c:pt>
                <c:pt idx="37">
                  <c:v>4500</c:v>
                </c:pt>
                <c:pt idx="38">
                  <c:v>4450</c:v>
                </c:pt>
                <c:pt idx="39">
                  <c:v>4450</c:v>
                </c:pt>
                <c:pt idx="40">
                  <c:v>4450</c:v>
                </c:pt>
                <c:pt idx="41">
                  <c:v>4450</c:v>
                </c:pt>
                <c:pt idx="42">
                  <c:v>4450</c:v>
                </c:pt>
                <c:pt idx="43">
                  <c:v>5300</c:v>
                </c:pt>
                <c:pt idx="44">
                  <c:v>5300</c:v>
                </c:pt>
                <c:pt idx="45">
                  <c:v>5300</c:v>
                </c:pt>
                <c:pt idx="46">
                  <c:v>5300</c:v>
                </c:pt>
                <c:pt idx="47">
                  <c:v>5300</c:v>
                </c:pt>
                <c:pt idx="48">
                  <c:v>5300</c:v>
                </c:pt>
                <c:pt idx="49">
                  <c:v>5300</c:v>
                </c:pt>
                <c:pt idx="50">
                  <c:v>5300</c:v>
                </c:pt>
                <c:pt idx="51">
                  <c:v>5000</c:v>
                </c:pt>
                <c:pt idx="52">
                  <c:v>4500</c:v>
                </c:pt>
                <c:pt idx="53">
                  <c:v>4000</c:v>
                </c:pt>
                <c:pt idx="54">
                  <c:v>3900</c:v>
                </c:pt>
                <c:pt idx="55">
                  <c:v>3700</c:v>
                </c:pt>
                <c:pt idx="56">
                  <c:v>3700</c:v>
                </c:pt>
                <c:pt idx="57">
                  <c:v>3700</c:v>
                </c:pt>
                <c:pt idx="58">
                  <c:v>3700</c:v>
                </c:pt>
                <c:pt idx="59">
                  <c:v>3500</c:v>
                </c:pt>
                <c:pt idx="60">
                  <c:v>3500</c:v>
                </c:pt>
                <c:pt idx="61">
                  <c:v>3500</c:v>
                </c:pt>
                <c:pt idx="62">
                  <c:v>3500</c:v>
                </c:pt>
                <c:pt idx="63">
                  <c:v>3500</c:v>
                </c:pt>
                <c:pt idx="64">
                  <c:v>3500</c:v>
                </c:pt>
                <c:pt idx="65">
                  <c:v>3500</c:v>
                </c:pt>
                <c:pt idx="66">
                  <c:v>3500</c:v>
                </c:pt>
                <c:pt idx="67">
                  <c:v>3500</c:v>
                </c:pt>
                <c:pt idx="68">
                  <c:v>3500</c:v>
                </c:pt>
                <c:pt idx="69">
                  <c:v>3500</c:v>
                </c:pt>
                <c:pt idx="70">
                  <c:v>3500</c:v>
                </c:pt>
                <c:pt idx="71">
                  <c:v>3500</c:v>
                </c:pt>
                <c:pt idx="72">
                  <c:v>3500</c:v>
                </c:pt>
                <c:pt idx="73">
                  <c:v>3500</c:v>
                </c:pt>
                <c:pt idx="74">
                  <c:v>3500</c:v>
                </c:pt>
                <c:pt idx="75">
                  <c:v>3500</c:v>
                </c:pt>
                <c:pt idx="76">
                  <c:v>3500</c:v>
                </c:pt>
                <c:pt idx="77">
                  <c:v>3500</c:v>
                </c:pt>
                <c:pt idx="78">
                  <c:v>3500</c:v>
                </c:pt>
                <c:pt idx="79">
                  <c:v>3500</c:v>
                </c:pt>
                <c:pt idx="80">
                  <c:v>3500</c:v>
                </c:pt>
                <c:pt idx="81">
                  <c:v>3500</c:v>
                </c:pt>
                <c:pt idx="82">
                  <c:v>3500</c:v>
                </c:pt>
                <c:pt idx="83">
                  <c:v>3500</c:v>
                </c:pt>
                <c:pt idx="84">
                  <c:v>3500</c:v>
                </c:pt>
                <c:pt idx="85">
                  <c:v>3350</c:v>
                </c:pt>
                <c:pt idx="86">
                  <c:v>3350</c:v>
                </c:pt>
                <c:pt idx="87">
                  <c:v>3350</c:v>
                </c:pt>
                <c:pt idx="88">
                  <c:v>3350</c:v>
                </c:pt>
                <c:pt idx="89">
                  <c:v>3250</c:v>
                </c:pt>
                <c:pt idx="90">
                  <c:v>3250</c:v>
                </c:pt>
                <c:pt idx="91">
                  <c:v>3150</c:v>
                </c:pt>
                <c:pt idx="92">
                  <c:v>3050</c:v>
                </c:pt>
                <c:pt idx="93">
                  <c:v>3050</c:v>
                </c:pt>
                <c:pt idx="94">
                  <c:v>3000</c:v>
                </c:pt>
                <c:pt idx="95">
                  <c:v>3000</c:v>
                </c:pt>
                <c:pt idx="96">
                  <c:v>3000</c:v>
                </c:pt>
                <c:pt idx="97">
                  <c:v>3000</c:v>
                </c:pt>
                <c:pt idx="98">
                  <c:v>3000</c:v>
                </c:pt>
                <c:pt idx="99">
                  <c:v>3000</c:v>
                </c:pt>
                <c:pt idx="100">
                  <c:v>2950</c:v>
                </c:pt>
                <c:pt idx="101">
                  <c:v>2950</c:v>
                </c:pt>
                <c:pt idx="102">
                  <c:v>2950</c:v>
                </c:pt>
                <c:pt idx="103">
                  <c:v>2950</c:v>
                </c:pt>
                <c:pt idx="104">
                  <c:v>2950</c:v>
                </c:pt>
                <c:pt idx="105">
                  <c:v>2950</c:v>
                </c:pt>
                <c:pt idx="106">
                  <c:v>2875</c:v>
                </c:pt>
                <c:pt idx="107">
                  <c:v>2875</c:v>
                </c:pt>
                <c:pt idx="108">
                  <c:v>2875</c:v>
                </c:pt>
                <c:pt idx="109">
                  <c:v>2750</c:v>
                </c:pt>
                <c:pt idx="110">
                  <c:v>2740</c:v>
                </c:pt>
                <c:pt idx="111">
                  <c:v>2740</c:v>
                </c:pt>
                <c:pt idx="112">
                  <c:v>2690</c:v>
                </c:pt>
                <c:pt idx="113">
                  <c:v>2690</c:v>
                </c:pt>
                <c:pt idx="114">
                  <c:v>2690</c:v>
                </c:pt>
                <c:pt idx="115">
                  <c:v>2690</c:v>
                </c:pt>
                <c:pt idx="116">
                  <c:v>2750</c:v>
                </c:pt>
                <c:pt idx="117">
                  <c:v>2750</c:v>
                </c:pt>
                <c:pt idx="118">
                  <c:v>2750</c:v>
                </c:pt>
                <c:pt idx="119">
                  <c:v>2850</c:v>
                </c:pt>
                <c:pt idx="120">
                  <c:v>3100</c:v>
                </c:pt>
                <c:pt idx="121">
                  <c:v>3100</c:v>
                </c:pt>
                <c:pt idx="122">
                  <c:v>3100</c:v>
                </c:pt>
                <c:pt idx="123">
                  <c:v>3100</c:v>
                </c:pt>
                <c:pt idx="124">
                  <c:v>3100</c:v>
                </c:pt>
                <c:pt idx="125">
                  <c:v>3300</c:v>
                </c:pt>
                <c:pt idx="126">
                  <c:v>3300</c:v>
                </c:pt>
                <c:pt idx="127">
                  <c:v>3350</c:v>
                </c:pt>
                <c:pt idx="128">
                  <c:v>3450</c:v>
                </c:pt>
                <c:pt idx="129">
                  <c:v>3500</c:v>
                </c:pt>
                <c:pt idx="130">
                  <c:v>3450</c:v>
                </c:pt>
                <c:pt idx="131">
                  <c:v>3450</c:v>
                </c:pt>
                <c:pt idx="132">
                  <c:v>3450</c:v>
                </c:pt>
                <c:pt idx="133">
                  <c:v>3450</c:v>
                </c:pt>
                <c:pt idx="134">
                  <c:v>3450</c:v>
                </c:pt>
                <c:pt idx="135">
                  <c:v>3450</c:v>
                </c:pt>
                <c:pt idx="136">
                  <c:v>3550</c:v>
                </c:pt>
              </c:numCache>
            </c:numRef>
          </c:val>
          <c:smooth val="0"/>
        </c:ser>
        <c:dLbls>
          <c:showLegendKey val="0"/>
          <c:showVal val="0"/>
          <c:showCatName val="0"/>
          <c:showSerName val="0"/>
          <c:showPercent val="0"/>
          <c:showBubbleSize val="0"/>
        </c:dLbls>
        <c:marker val="1"/>
        <c:smooth val="0"/>
        <c:axId val="191873024"/>
        <c:axId val="191874560"/>
      </c:lineChart>
      <c:dateAx>
        <c:axId val="191873024"/>
        <c:scaling>
          <c:orientation val="minMax"/>
        </c:scaling>
        <c:delete val="0"/>
        <c:axPos val="b"/>
        <c:numFmt formatCode="m/d/yyyy" sourceLinked="1"/>
        <c:majorTickMark val="out"/>
        <c:minorTickMark val="none"/>
        <c:tickLblPos val="nextTo"/>
        <c:crossAx val="191874560"/>
        <c:crosses val="autoZero"/>
        <c:auto val="1"/>
        <c:lblOffset val="100"/>
        <c:baseTimeUnit val="days"/>
      </c:dateAx>
      <c:valAx>
        <c:axId val="191874560"/>
        <c:scaling>
          <c:orientation val="minMax"/>
        </c:scaling>
        <c:delete val="0"/>
        <c:axPos val="l"/>
        <c:majorGridlines>
          <c:spPr>
            <a:ln>
              <a:noFill/>
            </a:ln>
          </c:spPr>
        </c:majorGridlines>
        <c:numFmt formatCode="General" sourceLinked="1"/>
        <c:majorTickMark val="out"/>
        <c:minorTickMark val="none"/>
        <c:tickLblPos val="nextTo"/>
        <c:crossAx val="191873024"/>
        <c:crosses val="autoZero"/>
        <c:crossBetween val="between"/>
      </c:valAx>
    </c:plotArea>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665743441224045E-2"/>
          <c:y val="0.14194845311080295"/>
          <c:w val="0.93226796215397423"/>
          <c:h val="0.68693319099413808"/>
        </c:manualLayout>
      </c:layout>
      <c:lineChart>
        <c:grouping val="standard"/>
        <c:varyColors val="0"/>
        <c:ser>
          <c:idx val="0"/>
          <c:order val="0"/>
          <c:tx>
            <c:strRef>
              <c:f>原料成本!$B$1:$B$2</c:f>
              <c:strCache>
                <c:ptCount val="1"/>
                <c:pt idx="0">
                  <c:v>硅石（元/吨） 新疆</c:v>
                </c:pt>
              </c:strCache>
            </c:strRef>
          </c:tx>
          <c:spPr>
            <a:ln w="38100"/>
          </c:spPr>
          <c:marker>
            <c:symbol val="none"/>
          </c:marker>
          <c:cat>
            <c:numRef>
              <c:f>原料成本!$A$3:$A$139</c:f>
              <c:numCache>
                <c:formatCode>m/d/yyyy</c:formatCode>
                <c:ptCount val="137"/>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44235</c:v>
                </c:pt>
                <c:pt idx="13">
                  <c:v>44267</c:v>
                </c:pt>
                <c:pt idx="14">
                  <c:v>44295</c:v>
                </c:pt>
                <c:pt idx="15">
                  <c:v>44327</c:v>
                </c:pt>
                <c:pt idx="16">
                  <c:v>44357</c:v>
                </c:pt>
                <c:pt idx="17">
                  <c:v>44389</c:v>
                </c:pt>
                <c:pt idx="18">
                  <c:v>44420</c:v>
                </c:pt>
                <c:pt idx="19">
                  <c:v>44449</c:v>
                </c:pt>
                <c:pt idx="20">
                  <c:v>44463</c:v>
                </c:pt>
                <c:pt idx="21">
                  <c:v>44469</c:v>
                </c:pt>
                <c:pt idx="22">
                  <c:v>44477</c:v>
                </c:pt>
                <c:pt idx="23">
                  <c:v>44484</c:v>
                </c:pt>
                <c:pt idx="24">
                  <c:v>44491</c:v>
                </c:pt>
                <c:pt idx="25">
                  <c:v>44498</c:v>
                </c:pt>
                <c:pt idx="26">
                  <c:v>44505</c:v>
                </c:pt>
                <c:pt idx="27">
                  <c:v>44512</c:v>
                </c:pt>
                <c:pt idx="28">
                  <c:v>44519</c:v>
                </c:pt>
                <c:pt idx="29">
                  <c:v>44526</c:v>
                </c:pt>
                <c:pt idx="30">
                  <c:v>44533</c:v>
                </c:pt>
                <c:pt idx="31">
                  <c:v>44540</c:v>
                </c:pt>
                <c:pt idx="32">
                  <c:v>44547</c:v>
                </c:pt>
                <c:pt idx="33">
                  <c:v>44554</c:v>
                </c:pt>
                <c:pt idx="34">
                  <c:v>44561</c:v>
                </c:pt>
                <c:pt idx="35">
                  <c:v>44568</c:v>
                </c:pt>
                <c:pt idx="36">
                  <c:v>44575</c:v>
                </c:pt>
                <c:pt idx="37">
                  <c:v>44582</c:v>
                </c:pt>
                <c:pt idx="38">
                  <c:v>44589</c:v>
                </c:pt>
                <c:pt idx="39">
                  <c:v>44603</c:v>
                </c:pt>
                <c:pt idx="40">
                  <c:v>44610</c:v>
                </c:pt>
                <c:pt idx="41">
                  <c:v>44617</c:v>
                </c:pt>
                <c:pt idx="42">
                  <c:v>44624</c:v>
                </c:pt>
                <c:pt idx="43">
                  <c:v>44631</c:v>
                </c:pt>
                <c:pt idx="44">
                  <c:v>44638</c:v>
                </c:pt>
                <c:pt idx="45">
                  <c:v>44645</c:v>
                </c:pt>
                <c:pt idx="46">
                  <c:v>44652</c:v>
                </c:pt>
                <c:pt idx="47">
                  <c:v>44659</c:v>
                </c:pt>
                <c:pt idx="48">
                  <c:v>44666</c:v>
                </c:pt>
                <c:pt idx="49">
                  <c:v>44673</c:v>
                </c:pt>
                <c:pt idx="50">
                  <c:v>44680</c:v>
                </c:pt>
                <c:pt idx="51">
                  <c:v>44687</c:v>
                </c:pt>
                <c:pt idx="52">
                  <c:v>44694</c:v>
                </c:pt>
                <c:pt idx="53">
                  <c:v>44701</c:v>
                </c:pt>
                <c:pt idx="54">
                  <c:v>44708</c:v>
                </c:pt>
                <c:pt idx="55">
                  <c:v>44714</c:v>
                </c:pt>
                <c:pt idx="56">
                  <c:v>44722</c:v>
                </c:pt>
                <c:pt idx="57">
                  <c:v>44729</c:v>
                </c:pt>
                <c:pt idx="58">
                  <c:v>44736</c:v>
                </c:pt>
                <c:pt idx="59">
                  <c:v>44743</c:v>
                </c:pt>
                <c:pt idx="60">
                  <c:v>44750</c:v>
                </c:pt>
                <c:pt idx="61">
                  <c:v>44757</c:v>
                </c:pt>
                <c:pt idx="62">
                  <c:v>44764</c:v>
                </c:pt>
                <c:pt idx="63">
                  <c:v>44771</c:v>
                </c:pt>
                <c:pt idx="64">
                  <c:v>44778</c:v>
                </c:pt>
                <c:pt idx="65">
                  <c:v>44785</c:v>
                </c:pt>
                <c:pt idx="66">
                  <c:v>44792</c:v>
                </c:pt>
                <c:pt idx="67">
                  <c:v>44799</c:v>
                </c:pt>
                <c:pt idx="68">
                  <c:v>44806</c:v>
                </c:pt>
                <c:pt idx="69">
                  <c:v>44813</c:v>
                </c:pt>
                <c:pt idx="70">
                  <c:v>44820</c:v>
                </c:pt>
                <c:pt idx="71">
                  <c:v>44827</c:v>
                </c:pt>
                <c:pt idx="72">
                  <c:v>44834</c:v>
                </c:pt>
                <c:pt idx="73">
                  <c:v>44848</c:v>
                </c:pt>
                <c:pt idx="74">
                  <c:v>44855</c:v>
                </c:pt>
                <c:pt idx="75">
                  <c:v>44862</c:v>
                </c:pt>
                <c:pt idx="76">
                  <c:v>44869</c:v>
                </c:pt>
                <c:pt idx="77">
                  <c:v>44876</c:v>
                </c:pt>
                <c:pt idx="78">
                  <c:v>44883</c:v>
                </c:pt>
                <c:pt idx="79">
                  <c:v>44890</c:v>
                </c:pt>
                <c:pt idx="80">
                  <c:v>44897</c:v>
                </c:pt>
                <c:pt idx="81">
                  <c:v>44904</c:v>
                </c:pt>
                <c:pt idx="82">
                  <c:v>44911</c:v>
                </c:pt>
                <c:pt idx="83">
                  <c:v>44918</c:v>
                </c:pt>
                <c:pt idx="84">
                  <c:v>44925</c:v>
                </c:pt>
                <c:pt idx="85">
                  <c:v>44932</c:v>
                </c:pt>
                <c:pt idx="86">
                  <c:v>44939</c:v>
                </c:pt>
                <c:pt idx="87">
                  <c:v>44946</c:v>
                </c:pt>
                <c:pt idx="88">
                  <c:v>44960</c:v>
                </c:pt>
                <c:pt idx="89">
                  <c:v>44967</c:v>
                </c:pt>
                <c:pt idx="90">
                  <c:v>44974</c:v>
                </c:pt>
                <c:pt idx="91">
                  <c:v>44981</c:v>
                </c:pt>
                <c:pt idx="92">
                  <c:v>44988</c:v>
                </c:pt>
                <c:pt idx="93">
                  <c:v>44995</c:v>
                </c:pt>
                <c:pt idx="94">
                  <c:v>45002</c:v>
                </c:pt>
                <c:pt idx="95">
                  <c:v>45009</c:v>
                </c:pt>
                <c:pt idx="96">
                  <c:v>45016</c:v>
                </c:pt>
                <c:pt idx="97">
                  <c:v>45023</c:v>
                </c:pt>
                <c:pt idx="98">
                  <c:v>45030</c:v>
                </c:pt>
                <c:pt idx="99">
                  <c:v>45037</c:v>
                </c:pt>
                <c:pt idx="100">
                  <c:v>45044</c:v>
                </c:pt>
                <c:pt idx="101">
                  <c:v>45051</c:v>
                </c:pt>
                <c:pt idx="102">
                  <c:v>45058</c:v>
                </c:pt>
                <c:pt idx="103">
                  <c:v>45065</c:v>
                </c:pt>
                <c:pt idx="104">
                  <c:v>45072</c:v>
                </c:pt>
                <c:pt idx="105">
                  <c:v>45079</c:v>
                </c:pt>
                <c:pt idx="106">
                  <c:v>45086</c:v>
                </c:pt>
                <c:pt idx="107">
                  <c:v>45093</c:v>
                </c:pt>
                <c:pt idx="108">
                  <c:v>45098</c:v>
                </c:pt>
                <c:pt idx="109">
                  <c:v>45107</c:v>
                </c:pt>
                <c:pt idx="110">
                  <c:v>45114</c:v>
                </c:pt>
                <c:pt idx="111">
                  <c:v>45122</c:v>
                </c:pt>
                <c:pt idx="112">
                  <c:v>45128</c:v>
                </c:pt>
                <c:pt idx="113">
                  <c:v>45135</c:v>
                </c:pt>
                <c:pt idx="114">
                  <c:v>45142</c:v>
                </c:pt>
                <c:pt idx="115">
                  <c:v>45149</c:v>
                </c:pt>
                <c:pt idx="116">
                  <c:v>45156</c:v>
                </c:pt>
                <c:pt idx="117">
                  <c:v>45163</c:v>
                </c:pt>
                <c:pt idx="118">
                  <c:v>45170</c:v>
                </c:pt>
                <c:pt idx="119">
                  <c:v>45177</c:v>
                </c:pt>
                <c:pt idx="120">
                  <c:v>45184</c:v>
                </c:pt>
                <c:pt idx="121">
                  <c:v>45191</c:v>
                </c:pt>
                <c:pt idx="122">
                  <c:v>45197</c:v>
                </c:pt>
                <c:pt idx="123">
                  <c:v>45212</c:v>
                </c:pt>
                <c:pt idx="124">
                  <c:v>45219</c:v>
                </c:pt>
                <c:pt idx="125">
                  <c:v>45226</c:v>
                </c:pt>
                <c:pt idx="126">
                  <c:v>45233</c:v>
                </c:pt>
                <c:pt idx="127">
                  <c:v>45240</c:v>
                </c:pt>
                <c:pt idx="128">
                  <c:v>45247</c:v>
                </c:pt>
                <c:pt idx="129">
                  <c:v>45254</c:v>
                </c:pt>
                <c:pt idx="130">
                  <c:v>45261</c:v>
                </c:pt>
                <c:pt idx="131">
                  <c:v>45268</c:v>
                </c:pt>
                <c:pt idx="132">
                  <c:v>45275</c:v>
                </c:pt>
                <c:pt idx="133">
                  <c:v>45282</c:v>
                </c:pt>
                <c:pt idx="134">
                  <c:v>45289</c:v>
                </c:pt>
                <c:pt idx="135">
                  <c:v>45296</c:v>
                </c:pt>
                <c:pt idx="136">
                  <c:v>45303</c:v>
                </c:pt>
              </c:numCache>
            </c:numRef>
          </c:cat>
          <c:val>
            <c:numRef>
              <c:f>原料成本!$B$3:$B$139</c:f>
              <c:numCache>
                <c:formatCode>General</c:formatCode>
                <c:ptCount val="137"/>
                <c:pt idx="0">
                  <c:v>495</c:v>
                </c:pt>
                <c:pt idx="1">
                  <c:v>505</c:v>
                </c:pt>
                <c:pt idx="2">
                  <c:v>510</c:v>
                </c:pt>
                <c:pt idx="3">
                  <c:v>510</c:v>
                </c:pt>
                <c:pt idx="4">
                  <c:v>510</c:v>
                </c:pt>
                <c:pt idx="5">
                  <c:v>510</c:v>
                </c:pt>
                <c:pt idx="6">
                  <c:v>510</c:v>
                </c:pt>
                <c:pt idx="7">
                  <c:v>510</c:v>
                </c:pt>
                <c:pt idx="8">
                  <c:v>510</c:v>
                </c:pt>
                <c:pt idx="9">
                  <c:v>510</c:v>
                </c:pt>
                <c:pt idx="10">
                  <c:v>525</c:v>
                </c:pt>
                <c:pt idx="11">
                  <c:v>525</c:v>
                </c:pt>
                <c:pt idx="12">
                  <c:v>525</c:v>
                </c:pt>
                <c:pt idx="13">
                  <c:v>525</c:v>
                </c:pt>
                <c:pt idx="14">
                  <c:v>525</c:v>
                </c:pt>
                <c:pt idx="15">
                  <c:v>525</c:v>
                </c:pt>
                <c:pt idx="16">
                  <c:v>525</c:v>
                </c:pt>
                <c:pt idx="17">
                  <c:v>525</c:v>
                </c:pt>
                <c:pt idx="18">
                  <c:v>525</c:v>
                </c:pt>
                <c:pt idx="19">
                  <c:v>525</c:v>
                </c:pt>
                <c:pt idx="20">
                  <c:v>525</c:v>
                </c:pt>
                <c:pt idx="21">
                  <c:v>525</c:v>
                </c:pt>
                <c:pt idx="22">
                  <c:v>525</c:v>
                </c:pt>
                <c:pt idx="23">
                  <c:v>525</c:v>
                </c:pt>
                <c:pt idx="24">
                  <c:v>525</c:v>
                </c:pt>
                <c:pt idx="25">
                  <c:v>525</c:v>
                </c:pt>
                <c:pt idx="26">
                  <c:v>525</c:v>
                </c:pt>
                <c:pt idx="27">
                  <c:v>525</c:v>
                </c:pt>
                <c:pt idx="28">
                  <c:v>525</c:v>
                </c:pt>
                <c:pt idx="29">
                  <c:v>525</c:v>
                </c:pt>
                <c:pt idx="30">
                  <c:v>525</c:v>
                </c:pt>
                <c:pt idx="31">
                  <c:v>525</c:v>
                </c:pt>
                <c:pt idx="32">
                  <c:v>525</c:v>
                </c:pt>
                <c:pt idx="33">
                  <c:v>525</c:v>
                </c:pt>
                <c:pt idx="34">
                  <c:v>525</c:v>
                </c:pt>
                <c:pt idx="35">
                  <c:v>525</c:v>
                </c:pt>
                <c:pt idx="36">
                  <c:v>525</c:v>
                </c:pt>
                <c:pt idx="37">
                  <c:v>525</c:v>
                </c:pt>
                <c:pt idx="38">
                  <c:v>525</c:v>
                </c:pt>
                <c:pt idx="39">
                  <c:v>525</c:v>
                </c:pt>
                <c:pt idx="40">
                  <c:v>525</c:v>
                </c:pt>
                <c:pt idx="41">
                  <c:v>525</c:v>
                </c:pt>
                <c:pt idx="42">
                  <c:v>525</c:v>
                </c:pt>
                <c:pt idx="43">
                  <c:v>525</c:v>
                </c:pt>
                <c:pt idx="44">
                  <c:v>525</c:v>
                </c:pt>
                <c:pt idx="45">
                  <c:v>525</c:v>
                </c:pt>
                <c:pt idx="46">
                  <c:v>525</c:v>
                </c:pt>
                <c:pt idx="47">
                  <c:v>525</c:v>
                </c:pt>
                <c:pt idx="48">
                  <c:v>525</c:v>
                </c:pt>
                <c:pt idx="49">
                  <c:v>525</c:v>
                </c:pt>
                <c:pt idx="50">
                  <c:v>525</c:v>
                </c:pt>
                <c:pt idx="51">
                  <c:v>525</c:v>
                </c:pt>
                <c:pt idx="52">
                  <c:v>525</c:v>
                </c:pt>
                <c:pt idx="53">
                  <c:v>525</c:v>
                </c:pt>
                <c:pt idx="54">
                  <c:v>525</c:v>
                </c:pt>
                <c:pt idx="55">
                  <c:v>525</c:v>
                </c:pt>
                <c:pt idx="56">
                  <c:v>525</c:v>
                </c:pt>
                <c:pt idx="57">
                  <c:v>525</c:v>
                </c:pt>
                <c:pt idx="58">
                  <c:v>525</c:v>
                </c:pt>
                <c:pt idx="59">
                  <c:v>525</c:v>
                </c:pt>
                <c:pt idx="60">
                  <c:v>525</c:v>
                </c:pt>
                <c:pt idx="61">
                  <c:v>525</c:v>
                </c:pt>
                <c:pt idx="62">
                  <c:v>525</c:v>
                </c:pt>
                <c:pt idx="63">
                  <c:v>525</c:v>
                </c:pt>
                <c:pt idx="64">
                  <c:v>525</c:v>
                </c:pt>
                <c:pt idx="65">
                  <c:v>525</c:v>
                </c:pt>
                <c:pt idx="66">
                  <c:v>525</c:v>
                </c:pt>
                <c:pt idx="67">
                  <c:v>525</c:v>
                </c:pt>
                <c:pt idx="68">
                  <c:v>525</c:v>
                </c:pt>
                <c:pt idx="69">
                  <c:v>525</c:v>
                </c:pt>
                <c:pt idx="70">
                  <c:v>525</c:v>
                </c:pt>
                <c:pt idx="71">
                  <c:v>525</c:v>
                </c:pt>
                <c:pt idx="72">
                  <c:v>525</c:v>
                </c:pt>
                <c:pt idx="73">
                  <c:v>525</c:v>
                </c:pt>
                <c:pt idx="74">
                  <c:v>525</c:v>
                </c:pt>
                <c:pt idx="75">
                  <c:v>525</c:v>
                </c:pt>
                <c:pt idx="76">
                  <c:v>525</c:v>
                </c:pt>
                <c:pt idx="77">
                  <c:v>525</c:v>
                </c:pt>
                <c:pt idx="78">
                  <c:v>525</c:v>
                </c:pt>
                <c:pt idx="79">
                  <c:v>525</c:v>
                </c:pt>
                <c:pt idx="80">
                  <c:v>525</c:v>
                </c:pt>
                <c:pt idx="81">
                  <c:v>525</c:v>
                </c:pt>
                <c:pt idx="82">
                  <c:v>525</c:v>
                </c:pt>
                <c:pt idx="83">
                  <c:v>525</c:v>
                </c:pt>
                <c:pt idx="84">
                  <c:v>525</c:v>
                </c:pt>
                <c:pt idx="85">
                  <c:v>525</c:v>
                </c:pt>
                <c:pt idx="86">
                  <c:v>525</c:v>
                </c:pt>
                <c:pt idx="87">
                  <c:v>525</c:v>
                </c:pt>
                <c:pt idx="88">
                  <c:v>525</c:v>
                </c:pt>
                <c:pt idx="89">
                  <c:v>525</c:v>
                </c:pt>
                <c:pt idx="90">
                  <c:v>525</c:v>
                </c:pt>
                <c:pt idx="91">
                  <c:v>525</c:v>
                </c:pt>
                <c:pt idx="92">
                  <c:v>525</c:v>
                </c:pt>
                <c:pt idx="93">
                  <c:v>525</c:v>
                </c:pt>
                <c:pt idx="94">
                  <c:v>525</c:v>
                </c:pt>
                <c:pt idx="95">
                  <c:v>525</c:v>
                </c:pt>
                <c:pt idx="96">
                  <c:v>500</c:v>
                </c:pt>
                <c:pt idx="97">
                  <c:v>500</c:v>
                </c:pt>
                <c:pt idx="98">
                  <c:v>500</c:v>
                </c:pt>
                <c:pt idx="99">
                  <c:v>500</c:v>
                </c:pt>
                <c:pt idx="100">
                  <c:v>500</c:v>
                </c:pt>
                <c:pt idx="101">
                  <c:v>500</c:v>
                </c:pt>
                <c:pt idx="102">
                  <c:v>500</c:v>
                </c:pt>
                <c:pt idx="103">
                  <c:v>500</c:v>
                </c:pt>
                <c:pt idx="104">
                  <c:v>500</c:v>
                </c:pt>
                <c:pt idx="105">
                  <c:v>500</c:v>
                </c:pt>
                <c:pt idx="106">
                  <c:v>500</c:v>
                </c:pt>
                <c:pt idx="107">
                  <c:v>500</c:v>
                </c:pt>
                <c:pt idx="108">
                  <c:v>500</c:v>
                </c:pt>
                <c:pt idx="109">
                  <c:v>500</c:v>
                </c:pt>
                <c:pt idx="110">
                  <c:v>500</c:v>
                </c:pt>
                <c:pt idx="111">
                  <c:v>500</c:v>
                </c:pt>
                <c:pt idx="112">
                  <c:v>500</c:v>
                </c:pt>
                <c:pt idx="113">
                  <c:v>500</c:v>
                </c:pt>
                <c:pt idx="114">
                  <c:v>500</c:v>
                </c:pt>
                <c:pt idx="115">
                  <c:v>500</c:v>
                </c:pt>
                <c:pt idx="116">
                  <c:v>500</c:v>
                </c:pt>
                <c:pt idx="117">
                  <c:v>500</c:v>
                </c:pt>
                <c:pt idx="118">
                  <c:v>500</c:v>
                </c:pt>
                <c:pt idx="119">
                  <c:v>500</c:v>
                </c:pt>
                <c:pt idx="120">
                  <c:v>500</c:v>
                </c:pt>
                <c:pt idx="121">
                  <c:v>500</c:v>
                </c:pt>
                <c:pt idx="122">
                  <c:v>500</c:v>
                </c:pt>
                <c:pt idx="123">
                  <c:v>500</c:v>
                </c:pt>
                <c:pt idx="124">
                  <c:v>500</c:v>
                </c:pt>
                <c:pt idx="125">
                  <c:v>500</c:v>
                </c:pt>
                <c:pt idx="126">
                  <c:v>500</c:v>
                </c:pt>
                <c:pt idx="127">
                  <c:v>500</c:v>
                </c:pt>
                <c:pt idx="128">
                  <c:v>500</c:v>
                </c:pt>
                <c:pt idx="129">
                  <c:v>500</c:v>
                </c:pt>
                <c:pt idx="130">
                  <c:v>500</c:v>
                </c:pt>
                <c:pt idx="131">
                  <c:v>500</c:v>
                </c:pt>
                <c:pt idx="132">
                  <c:v>500</c:v>
                </c:pt>
                <c:pt idx="133">
                  <c:v>500</c:v>
                </c:pt>
                <c:pt idx="134">
                  <c:v>505</c:v>
                </c:pt>
                <c:pt idx="135">
                  <c:v>505</c:v>
                </c:pt>
                <c:pt idx="136">
                  <c:v>505</c:v>
                </c:pt>
              </c:numCache>
            </c:numRef>
          </c:val>
          <c:smooth val="0"/>
        </c:ser>
        <c:ser>
          <c:idx val="1"/>
          <c:order val="1"/>
          <c:tx>
            <c:strRef>
              <c:f>原料成本!$C$1:$C$2</c:f>
              <c:strCache>
                <c:ptCount val="1"/>
                <c:pt idx="0">
                  <c:v>硅石（元/吨） 云南</c:v>
                </c:pt>
              </c:strCache>
            </c:strRef>
          </c:tx>
          <c:spPr>
            <a:ln w="38100"/>
          </c:spPr>
          <c:marker>
            <c:symbol val="none"/>
          </c:marker>
          <c:cat>
            <c:numRef>
              <c:f>原料成本!$A$3:$A$139</c:f>
              <c:numCache>
                <c:formatCode>m/d/yyyy</c:formatCode>
                <c:ptCount val="137"/>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44235</c:v>
                </c:pt>
                <c:pt idx="13">
                  <c:v>44267</c:v>
                </c:pt>
                <c:pt idx="14">
                  <c:v>44295</c:v>
                </c:pt>
                <c:pt idx="15">
                  <c:v>44327</c:v>
                </c:pt>
                <c:pt idx="16">
                  <c:v>44357</c:v>
                </c:pt>
                <c:pt idx="17">
                  <c:v>44389</c:v>
                </c:pt>
                <c:pt idx="18">
                  <c:v>44420</c:v>
                </c:pt>
                <c:pt idx="19">
                  <c:v>44449</c:v>
                </c:pt>
                <c:pt idx="20">
                  <c:v>44463</c:v>
                </c:pt>
                <c:pt idx="21">
                  <c:v>44469</c:v>
                </c:pt>
                <c:pt idx="22">
                  <c:v>44477</c:v>
                </c:pt>
                <c:pt idx="23">
                  <c:v>44484</c:v>
                </c:pt>
                <c:pt idx="24">
                  <c:v>44491</c:v>
                </c:pt>
                <c:pt idx="25">
                  <c:v>44498</c:v>
                </c:pt>
                <c:pt idx="26">
                  <c:v>44505</c:v>
                </c:pt>
                <c:pt idx="27">
                  <c:v>44512</c:v>
                </c:pt>
                <c:pt idx="28">
                  <c:v>44519</c:v>
                </c:pt>
                <c:pt idx="29">
                  <c:v>44526</c:v>
                </c:pt>
                <c:pt idx="30">
                  <c:v>44533</c:v>
                </c:pt>
                <c:pt idx="31">
                  <c:v>44540</c:v>
                </c:pt>
                <c:pt idx="32">
                  <c:v>44547</c:v>
                </c:pt>
                <c:pt idx="33">
                  <c:v>44554</c:v>
                </c:pt>
                <c:pt idx="34">
                  <c:v>44561</c:v>
                </c:pt>
                <c:pt idx="35">
                  <c:v>44568</c:v>
                </c:pt>
                <c:pt idx="36">
                  <c:v>44575</c:v>
                </c:pt>
                <c:pt idx="37">
                  <c:v>44582</c:v>
                </c:pt>
                <c:pt idx="38">
                  <c:v>44589</c:v>
                </c:pt>
                <c:pt idx="39">
                  <c:v>44603</c:v>
                </c:pt>
                <c:pt idx="40">
                  <c:v>44610</c:v>
                </c:pt>
                <c:pt idx="41">
                  <c:v>44617</c:v>
                </c:pt>
                <c:pt idx="42">
                  <c:v>44624</c:v>
                </c:pt>
                <c:pt idx="43">
                  <c:v>44631</c:v>
                </c:pt>
                <c:pt idx="44">
                  <c:v>44638</c:v>
                </c:pt>
                <c:pt idx="45">
                  <c:v>44645</c:v>
                </c:pt>
                <c:pt idx="46">
                  <c:v>44652</c:v>
                </c:pt>
                <c:pt idx="47">
                  <c:v>44659</c:v>
                </c:pt>
                <c:pt idx="48">
                  <c:v>44666</c:v>
                </c:pt>
                <c:pt idx="49">
                  <c:v>44673</c:v>
                </c:pt>
                <c:pt idx="50">
                  <c:v>44680</c:v>
                </c:pt>
                <c:pt idx="51">
                  <c:v>44687</c:v>
                </c:pt>
                <c:pt idx="52">
                  <c:v>44694</c:v>
                </c:pt>
                <c:pt idx="53">
                  <c:v>44701</c:v>
                </c:pt>
                <c:pt idx="54">
                  <c:v>44708</c:v>
                </c:pt>
                <c:pt idx="55">
                  <c:v>44714</c:v>
                </c:pt>
                <c:pt idx="56">
                  <c:v>44722</c:v>
                </c:pt>
                <c:pt idx="57">
                  <c:v>44729</c:v>
                </c:pt>
                <c:pt idx="58">
                  <c:v>44736</c:v>
                </c:pt>
                <c:pt idx="59">
                  <c:v>44743</c:v>
                </c:pt>
                <c:pt idx="60">
                  <c:v>44750</c:v>
                </c:pt>
                <c:pt idx="61">
                  <c:v>44757</c:v>
                </c:pt>
                <c:pt idx="62">
                  <c:v>44764</c:v>
                </c:pt>
                <c:pt idx="63">
                  <c:v>44771</c:v>
                </c:pt>
                <c:pt idx="64">
                  <c:v>44778</c:v>
                </c:pt>
                <c:pt idx="65">
                  <c:v>44785</c:v>
                </c:pt>
                <c:pt idx="66">
                  <c:v>44792</c:v>
                </c:pt>
                <c:pt idx="67">
                  <c:v>44799</c:v>
                </c:pt>
                <c:pt idx="68">
                  <c:v>44806</c:v>
                </c:pt>
                <c:pt idx="69">
                  <c:v>44813</c:v>
                </c:pt>
                <c:pt idx="70">
                  <c:v>44820</c:v>
                </c:pt>
                <c:pt idx="71">
                  <c:v>44827</c:v>
                </c:pt>
                <c:pt idx="72">
                  <c:v>44834</c:v>
                </c:pt>
                <c:pt idx="73">
                  <c:v>44848</c:v>
                </c:pt>
                <c:pt idx="74">
                  <c:v>44855</c:v>
                </c:pt>
                <c:pt idx="75">
                  <c:v>44862</c:v>
                </c:pt>
                <c:pt idx="76">
                  <c:v>44869</c:v>
                </c:pt>
                <c:pt idx="77">
                  <c:v>44876</c:v>
                </c:pt>
                <c:pt idx="78">
                  <c:v>44883</c:v>
                </c:pt>
                <c:pt idx="79">
                  <c:v>44890</c:v>
                </c:pt>
                <c:pt idx="80">
                  <c:v>44897</c:v>
                </c:pt>
                <c:pt idx="81">
                  <c:v>44904</c:v>
                </c:pt>
                <c:pt idx="82">
                  <c:v>44911</c:v>
                </c:pt>
                <c:pt idx="83">
                  <c:v>44918</c:v>
                </c:pt>
                <c:pt idx="84">
                  <c:v>44925</c:v>
                </c:pt>
                <c:pt idx="85">
                  <c:v>44932</c:v>
                </c:pt>
                <c:pt idx="86">
                  <c:v>44939</c:v>
                </c:pt>
                <c:pt idx="87">
                  <c:v>44946</c:v>
                </c:pt>
                <c:pt idx="88">
                  <c:v>44960</c:v>
                </c:pt>
                <c:pt idx="89">
                  <c:v>44967</c:v>
                </c:pt>
                <c:pt idx="90">
                  <c:v>44974</c:v>
                </c:pt>
                <c:pt idx="91">
                  <c:v>44981</c:v>
                </c:pt>
                <c:pt idx="92">
                  <c:v>44988</c:v>
                </c:pt>
                <c:pt idx="93">
                  <c:v>44995</c:v>
                </c:pt>
                <c:pt idx="94">
                  <c:v>45002</c:v>
                </c:pt>
                <c:pt idx="95">
                  <c:v>45009</c:v>
                </c:pt>
                <c:pt idx="96">
                  <c:v>45016</c:v>
                </c:pt>
                <c:pt idx="97">
                  <c:v>45023</c:v>
                </c:pt>
                <c:pt idx="98">
                  <c:v>45030</c:v>
                </c:pt>
                <c:pt idx="99">
                  <c:v>45037</c:v>
                </c:pt>
                <c:pt idx="100">
                  <c:v>45044</c:v>
                </c:pt>
                <c:pt idx="101">
                  <c:v>45051</c:v>
                </c:pt>
                <c:pt idx="102">
                  <c:v>45058</c:v>
                </c:pt>
                <c:pt idx="103">
                  <c:v>45065</c:v>
                </c:pt>
                <c:pt idx="104">
                  <c:v>45072</c:v>
                </c:pt>
                <c:pt idx="105">
                  <c:v>45079</c:v>
                </c:pt>
                <c:pt idx="106">
                  <c:v>45086</c:v>
                </c:pt>
                <c:pt idx="107">
                  <c:v>45093</c:v>
                </c:pt>
                <c:pt idx="108">
                  <c:v>45098</c:v>
                </c:pt>
                <c:pt idx="109">
                  <c:v>45107</c:v>
                </c:pt>
                <c:pt idx="110">
                  <c:v>45114</c:v>
                </c:pt>
                <c:pt idx="111">
                  <c:v>45122</c:v>
                </c:pt>
                <c:pt idx="112">
                  <c:v>45128</c:v>
                </c:pt>
                <c:pt idx="113">
                  <c:v>45135</c:v>
                </c:pt>
                <c:pt idx="114">
                  <c:v>45142</c:v>
                </c:pt>
                <c:pt idx="115">
                  <c:v>45149</c:v>
                </c:pt>
                <c:pt idx="116">
                  <c:v>45156</c:v>
                </c:pt>
                <c:pt idx="117">
                  <c:v>45163</c:v>
                </c:pt>
                <c:pt idx="118">
                  <c:v>45170</c:v>
                </c:pt>
                <c:pt idx="119">
                  <c:v>45177</c:v>
                </c:pt>
                <c:pt idx="120">
                  <c:v>45184</c:v>
                </c:pt>
                <c:pt idx="121">
                  <c:v>45191</c:v>
                </c:pt>
                <c:pt idx="122">
                  <c:v>45197</c:v>
                </c:pt>
                <c:pt idx="123">
                  <c:v>45212</c:v>
                </c:pt>
                <c:pt idx="124">
                  <c:v>45219</c:v>
                </c:pt>
                <c:pt idx="125">
                  <c:v>45226</c:v>
                </c:pt>
                <c:pt idx="126">
                  <c:v>45233</c:v>
                </c:pt>
                <c:pt idx="127">
                  <c:v>45240</c:v>
                </c:pt>
                <c:pt idx="128">
                  <c:v>45247</c:v>
                </c:pt>
                <c:pt idx="129">
                  <c:v>45254</c:v>
                </c:pt>
                <c:pt idx="130">
                  <c:v>45261</c:v>
                </c:pt>
                <c:pt idx="131">
                  <c:v>45268</c:v>
                </c:pt>
                <c:pt idx="132">
                  <c:v>45275</c:v>
                </c:pt>
                <c:pt idx="133">
                  <c:v>45282</c:v>
                </c:pt>
                <c:pt idx="134">
                  <c:v>45289</c:v>
                </c:pt>
                <c:pt idx="135">
                  <c:v>45296</c:v>
                </c:pt>
                <c:pt idx="136">
                  <c:v>45303</c:v>
                </c:pt>
              </c:numCache>
            </c:numRef>
          </c:cat>
          <c:val>
            <c:numRef>
              <c:f>原料成本!$C$3:$C$139</c:f>
              <c:numCache>
                <c:formatCode>General</c:formatCode>
                <c:ptCount val="137"/>
                <c:pt idx="0">
                  <c:v>385</c:v>
                </c:pt>
                <c:pt idx="1">
                  <c:v>390</c:v>
                </c:pt>
                <c:pt idx="2">
                  <c:v>390</c:v>
                </c:pt>
                <c:pt idx="3">
                  <c:v>390</c:v>
                </c:pt>
                <c:pt idx="4">
                  <c:v>390</c:v>
                </c:pt>
                <c:pt idx="5">
                  <c:v>390</c:v>
                </c:pt>
                <c:pt idx="6">
                  <c:v>390</c:v>
                </c:pt>
                <c:pt idx="7">
                  <c:v>390</c:v>
                </c:pt>
                <c:pt idx="8">
                  <c:v>390</c:v>
                </c:pt>
                <c:pt idx="9">
                  <c:v>390</c:v>
                </c:pt>
                <c:pt idx="10">
                  <c:v>390</c:v>
                </c:pt>
                <c:pt idx="11">
                  <c:v>390</c:v>
                </c:pt>
                <c:pt idx="12">
                  <c:v>390</c:v>
                </c:pt>
                <c:pt idx="13">
                  <c:v>390</c:v>
                </c:pt>
                <c:pt idx="14">
                  <c:v>390</c:v>
                </c:pt>
                <c:pt idx="15">
                  <c:v>390</c:v>
                </c:pt>
                <c:pt idx="16">
                  <c:v>395</c:v>
                </c:pt>
                <c:pt idx="17">
                  <c:v>395</c:v>
                </c:pt>
                <c:pt idx="18">
                  <c:v>395</c:v>
                </c:pt>
                <c:pt idx="19">
                  <c:v>460</c:v>
                </c:pt>
                <c:pt idx="20">
                  <c:v>460</c:v>
                </c:pt>
                <c:pt idx="21">
                  <c:v>460</c:v>
                </c:pt>
                <c:pt idx="22">
                  <c:v>460</c:v>
                </c:pt>
                <c:pt idx="23">
                  <c:v>460</c:v>
                </c:pt>
                <c:pt idx="24">
                  <c:v>460</c:v>
                </c:pt>
                <c:pt idx="25">
                  <c:v>460</c:v>
                </c:pt>
                <c:pt idx="26">
                  <c:v>460</c:v>
                </c:pt>
                <c:pt idx="27">
                  <c:v>460</c:v>
                </c:pt>
                <c:pt idx="28">
                  <c:v>460</c:v>
                </c:pt>
                <c:pt idx="29">
                  <c:v>460</c:v>
                </c:pt>
                <c:pt idx="30">
                  <c:v>460</c:v>
                </c:pt>
                <c:pt idx="31">
                  <c:v>460</c:v>
                </c:pt>
                <c:pt idx="32">
                  <c:v>460</c:v>
                </c:pt>
                <c:pt idx="33">
                  <c:v>460</c:v>
                </c:pt>
                <c:pt idx="34">
                  <c:v>460</c:v>
                </c:pt>
                <c:pt idx="35">
                  <c:v>460</c:v>
                </c:pt>
                <c:pt idx="36">
                  <c:v>460</c:v>
                </c:pt>
                <c:pt idx="37">
                  <c:v>460</c:v>
                </c:pt>
                <c:pt idx="38">
                  <c:v>460</c:v>
                </c:pt>
                <c:pt idx="39">
                  <c:v>460</c:v>
                </c:pt>
                <c:pt idx="40">
                  <c:v>460</c:v>
                </c:pt>
                <c:pt idx="41">
                  <c:v>460</c:v>
                </c:pt>
                <c:pt idx="42">
                  <c:v>460</c:v>
                </c:pt>
                <c:pt idx="43">
                  <c:v>460</c:v>
                </c:pt>
                <c:pt idx="44">
                  <c:v>460</c:v>
                </c:pt>
                <c:pt idx="45">
                  <c:v>460</c:v>
                </c:pt>
                <c:pt idx="46">
                  <c:v>460</c:v>
                </c:pt>
                <c:pt idx="47">
                  <c:v>460</c:v>
                </c:pt>
                <c:pt idx="48">
                  <c:v>460</c:v>
                </c:pt>
                <c:pt idx="49">
                  <c:v>460</c:v>
                </c:pt>
                <c:pt idx="50">
                  <c:v>460</c:v>
                </c:pt>
                <c:pt idx="51">
                  <c:v>460</c:v>
                </c:pt>
                <c:pt idx="52">
                  <c:v>460</c:v>
                </c:pt>
                <c:pt idx="53">
                  <c:v>490</c:v>
                </c:pt>
                <c:pt idx="54">
                  <c:v>490</c:v>
                </c:pt>
                <c:pt idx="55">
                  <c:v>490</c:v>
                </c:pt>
                <c:pt idx="56">
                  <c:v>490</c:v>
                </c:pt>
                <c:pt idx="57">
                  <c:v>490</c:v>
                </c:pt>
                <c:pt idx="58">
                  <c:v>490</c:v>
                </c:pt>
                <c:pt idx="59">
                  <c:v>490</c:v>
                </c:pt>
                <c:pt idx="60">
                  <c:v>490</c:v>
                </c:pt>
                <c:pt idx="61">
                  <c:v>490</c:v>
                </c:pt>
                <c:pt idx="62">
                  <c:v>490</c:v>
                </c:pt>
                <c:pt idx="63">
                  <c:v>490</c:v>
                </c:pt>
                <c:pt idx="64">
                  <c:v>490</c:v>
                </c:pt>
                <c:pt idx="65">
                  <c:v>490</c:v>
                </c:pt>
                <c:pt idx="66">
                  <c:v>490</c:v>
                </c:pt>
                <c:pt idx="67">
                  <c:v>490</c:v>
                </c:pt>
                <c:pt idx="68">
                  <c:v>490</c:v>
                </c:pt>
                <c:pt idx="69">
                  <c:v>490</c:v>
                </c:pt>
                <c:pt idx="70">
                  <c:v>490</c:v>
                </c:pt>
                <c:pt idx="71">
                  <c:v>490</c:v>
                </c:pt>
                <c:pt idx="72">
                  <c:v>490</c:v>
                </c:pt>
                <c:pt idx="73">
                  <c:v>490</c:v>
                </c:pt>
                <c:pt idx="74">
                  <c:v>490</c:v>
                </c:pt>
                <c:pt idx="75">
                  <c:v>490</c:v>
                </c:pt>
                <c:pt idx="76">
                  <c:v>490</c:v>
                </c:pt>
                <c:pt idx="77">
                  <c:v>490</c:v>
                </c:pt>
                <c:pt idx="78">
                  <c:v>490</c:v>
                </c:pt>
                <c:pt idx="79">
                  <c:v>490</c:v>
                </c:pt>
                <c:pt idx="80">
                  <c:v>490</c:v>
                </c:pt>
                <c:pt idx="81">
                  <c:v>490</c:v>
                </c:pt>
                <c:pt idx="82">
                  <c:v>490</c:v>
                </c:pt>
                <c:pt idx="83">
                  <c:v>490</c:v>
                </c:pt>
                <c:pt idx="84">
                  <c:v>490</c:v>
                </c:pt>
                <c:pt idx="85">
                  <c:v>490</c:v>
                </c:pt>
                <c:pt idx="86">
                  <c:v>490</c:v>
                </c:pt>
                <c:pt idx="87">
                  <c:v>490</c:v>
                </c:pt>
                <c:pt idx="88">
                  <c:v>490</c:v>
                </c:pt>
                <c:pt idx="89">
                  <c:v>490</c:v>
                </c:pt>
                <c:pt idx="90">
                  <c:v>490</c:v>
                </c:pt>
                <c:pt idx="91">
                  <c:v>490</c:v>
                </c:pt>
                <c:pt idx="92">
                  <c:v>490</c:v>
                </c:pt>
                <c:pt idx="93">
                  <c:v>490</c:v>
                </c:pt>
                <c:pt idx="94">
                  <c:v>490</c:v>
                </c:pt>
                <c:pt idx="95">
                  <c:v>475</c:v>
                </c:pt>
                <c:pt idx="96">
                  <c:v>450</c:v>
                </c:pt>
                <c:pt idx="97">
                  <c:v>450</c:v>
                </c:pt>
                <c:pt idx="98">
                  <c:v>435</c:v>
                </c:pt>
                <c:pt idx="99">
                  <c:v>435</c:v>
                </c:pt>
                <c:pt idx="100">
                  <c:v>435</c:v>
                </c:pt>
                <c:pt idx="101">
                  <c:v>435</c:v>
                </c:pt>
                <c:pt idx="102">
                  <c:v>435</c:v>
                </c:pt>
                <c:pt idx="103">
                  <c:v>435</c:v>
                </c:pt>
                <c:pt idx="104">
                  <c:v>435</c:v>
                </c:pt>
                <c:pt idx="105">
                  <c:v>435</c:v>
                </c:pt>
                <c:pt idx="106">
                  <c:v>435</c:v>
                </c:pt>
                <c:pt idx="107">
                  <c:v>435</c:v>
                </c:pt>
                <c:pt idx="108">
                  <c:v>435</c:v>
                </c:pt>
                <c:pt idx="109">
                  <c:v>435</c:v>
                </c:pt>
                <c:pt idx="110">
                  <c:v>435</c:v>
                </c:pt>
                <c:pt idx="111">
                  <c:v>435</c:v>
                </c:pt>
                <c:pt idx="112">
                  <c:v>435</c:v>
                </c:pt>
                <c:pt idx="113">
                  <c:v>435</c:v>
                </c:pt>
                <c:pt idx="114">
                  <c:v>435</c:v>
                </c:pt>
                <c:pt idx="115">
                  <c:v>435</c:v>
                </c:pt>
                <c:pt idx="116">
                  <c:v>435</c:v>
                </c:pt>
                <c:pt idx="117">
                  <c:v>435</c:v>
                </c:pt>
                <c:pt idx="118">
                  <c:v>435</c:v>
                </c:pt>
                <c:pt idx="119">
                  <c:v>435</c:v>
                </c:pt>
                <c:pt idx="120">
                  <c:v>435</c:v>
                </c:pt>
                <c:pt idx="121">
                  <c:v>435</c:v>
                </c:pt>
                <c:pt idx="122">
                  <c:v>435</c:v>
                </c:pt>
                <c:pt idx="123">
                  <c:v>435</c:v>
                </c:pt>
                <c:pt idx="124">
                  <c:v>435</c:v>
                </c:pt>
                <c:pt idx="125">
                  <c:v>435</c:v>
                </c:pt>
                <c:pt idx="126">
                  <c:v>435</c:v>
                </c:pt>
                <c:pt idx="127">
                  <c:v>435</c:v>
                </c:pt>
                <c:pt idx="128">
                  <c:v>435</c:v>
                </c:pt>
                <c:pt idx="129">
                  <c:v>435</c:v>
                </c:pt>
                <c:pt idx="130">
                  <c:v>435</c:v>
                </c:pt>
                <c:pt idx="131">
                  <c:v>435</c:v>
                </c:pt>
                <c:pt idx="132">
                  <c:v>435</c:v>
                </c:pt>
                <c:pt idx="133">
                  <c:v>435</c:v>
                </c:pt>
                <c:pt idx="134">
                  <c:v>435</c:v>
                </c:pt>
                <c:pt idx="135">
                  <c:v>435</c:v>
                </c:pt>
                <c:pt idx="136">
                  <c:v>435</c:v>
                </c:pt>
              </c:numCache>
            </c:numRef>
          </c:val>
          <c:smooth val="0"/>
        </c:ser>
        <c:ser>
          <c:idx val="2"/>
          <c:order val="2"/>
          <c:tx>
            <c:strRef>
              <c:f>原料成本!$D$1:$D$2</c:f>
              <c:strCache>
                <c:ptCount val="1"/>
                <c:pt idx="0">
                  <c:v>硅石（元/吨） 湖北</c:v>
                </c:pt>
              </c:strCache>
            </c:strRef>
          </c:tx>
          <c:spPr>
            <a:ln w="38100"/>
          </c:spPr>
          <c:marker>
            <c:symbol val="none"/>
          </c:marker>
          <c:cat>
            <c:numRef>
              <c:f>原料成本!$A$3:$A$139</c:f>
              <c:numCache>
                <c:formatCode>m/d/yyyy</c:formatCode>
                <c:ptCount val="137"/>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44235</c:v>
                </c:pt>
                <c:pt idx="13">
                  <c:v>44267</c:v>
                </c:pt>
                <c:pt idx="14">
                  <c:v>44295</c:v>
                </c:pt>
                <c:pt idx="15">
                  <c:v>44327</c:v>
                </c:pt>
                <c:pt idx="16">
                  <c:v>44357</c:v>
                </c:pt>
                <c:pt idx="17">
                  <c:v>44389</c:v>
                </c:pt>
                <c:pt idx="18">
                  <c:v>44420</c:v>
                </c:pt>
                <c:pt idx="19">
                  <c:v>44449</c:v>
                </c:pt>
                <c:pt idx="20">
                  <c:v>44463</c:v>
                </c:pt>
                <c:pt idx="21">
                  <c:v>44469</c:v>
                </c:pt>
                <c:pt idx="22">
                  <c:v>44477</c:v>
                </c:pt>
                <c:pt idx="23">
                  <c:v>44484</c:v>
                </c:pt>
                <c:pt idx="24">
                  <c:v>44491</c:v>
                </c:pt>
                <c:pt idx="25">
                  <c:v>44498</c:v>
                </c:pt>
                <c:pt idx="26">
                  <c:v>44505</c:v>
                </c:pt>
                <c:pt idx="27">
                  <c:v>44512</c:v>
                </c:pt>
                <c:pt idx="28">
                  <c:v>44519</c:v>
                </c:pt>
                <c:pt idx="29">
                  <c:v>44526</c:v>
                </c:pt>
                <c:pt idx="30">
                  <c:v>44533</c:v>
                </c:pt>
                <c:pt idx="31">
                  <c:v>44540</c:v>
                </c:pt>
                <c:pt idx="32">
                  <c:v>44547</c:v>
                </c:pt>
                <c:pt idx="33">
                  <c:v>44554</c:v>
                </c:pt>
                <c:pt idx="34">
                  <c:v>44561</c:v>
                </c:pt>
                <c:pt idx="35">
                  <c:v>44568</c:v>
                </c:pt>
                <c:pt idx="36">
                  <c:v>44575</c:v>
                </c:pt>
                <c:pt idx="37">
                  <c:v>44582</c:v>
                </c:pt>
                <c:pt idx="38">
                  <c:v>44589</c:v>
                </c:pt>
                <c:pt idx="39">
                  <c:v>44603</c:v>
                </c:pt>
                <c:pt idx="40">
                  <c:v>44610</c:v>
                </c:pt>
                <c:pt idx="41">
                  <c:v>44617</c:v>
                </c:pt>
                <c:pt idx="42">
                  <c:v>44624</c:v>
                </c:pt>
                <c:pt idx="43">
                  <c:v>44631</c:v>
                </c:pt>
                <c:pt idx="44">
                  <c:v>44638</c:v>
                </c:pt>
                <c:pt idx="45">
                  <c:v>44645</c:v>
                </c:pt>
                <c:pt idx="46">
                  <c:v>44652</c:v>
                </c:pt>
                <c:pt idx="47">
                  <c:v>44659</c:v>
                </c:pt>
                <c:pt idx="48">
                  <c:v>44666</c:v>
                </c:pt>
                <c:pt idx="49">
                  <c:v>44673</c:v>
                </c:pt>
                <c:pt idx="50">
                  <c:v>44680</c:v>
                </c:pt>
                <c:pt idx="51">
                  <c:v>44687</c:v>
                </c:pt>
                <c:pt idx="52">
                  <c:v>44694</c:v>
                </c:pt>
                <c:pt idx="53">
                  <c:v>44701</c:v>
                </c:pt>
                <c:pt idx="54">
                  <c:v>44708</c:v>
                </c:pt>
                <c:pt idx="55">
                  <c:v>44714</c:v>
                </c:pt>
                <c:pt idx="56">
                  <c:v>44722</c:v>
                </c:pt>
                <c:pt idx="57">
                  <c:v>44729</c:v>
                </c:pt>
                <c:pt idx="58">
                  <c:v>44736</c:v>
                </c:pt>
                <c:pt idx="59">
                  <c:v>44743</c:v>
                </c:pt>
                <c:pt idx="60">
                  <c:v>44750</c:v>
                </c:pt>
                <c:pt idx="61">
                  <c:v>44757</c:v>
                </c:pt>
                <c:pt idx="62">
                  <c:v>44764</c:v>
                </c:pt>
                <c:pt idx="63">
                  <c:v>44771</c:v>
                </c:pt>
                <c:pt idx="64">
                  <c:v>44778</c:v>
                </c:pt>
                <c:pt idx="65">
                  <c:v>44785</c:v>
                </c:pt>
                <c:pt idx="66">
                  <c:v>44792</c:v>
                </c:pt>
                <c:pt idx="67">
                  <c:v>44799</c:v>
                </c:pt>
                <c:pt idx="68">
                  <c:v>44806</c:v>
                </c:pt>
                <c:pt idx="69">
                  <c:v>44813</c:v>
                </c:pt>
                <c:pt idx="70">
                  <c:v>44820</c:v>
                </c:pt>
                <c:pt idx="71">
                  <c:v>44827</c:v>
                </c:pt>
                <c:pt idx="72">
                  <c:v>44834</c:v>
                </c:pt>
                <c:pt idx="73">
                  <c:v>44848</c:v>
                </c:pt>
                <c:pt idx="74">
                  <c:v>44855</c:v>
                </c:pt>
                <c:pt idx="75">
                  <c:v>44862</c:v>
                </c:pt>
                <c:pt idx="76">
                  <c:v>44869</c:v>
                </c:pt>
                <c:pt idx="77">
                  <c:v>44876</c:v>
                </c:pt>
                <c:pt idx="78">
                  <c:v>44883</c:v>
                </c:pt>
                <c:pt idx="79">
                  <c:v>44890</c:v>
                </c:pt>
                <c:pt idx="80">
                  <c:v>44897</c:v>
                </c:pt>
                <c:pt idx="81">
                  <c:v>44904</c:v>
                </c:pt>
                <c:pt idx="82">
                  <c:v>44911</c:v>
                </c:pt>
                <c:pt idx="83">
                  <c:v>44918</c:v>
                </c:pt>
                <c:pt idx="84">
                  <c:v>44925</c:v>
                </c:pt>
                <c:pt idx="85">
                  <c:v>44932</c:v>
                </c:pt>
                <c:pt idx="86">
                  <c:v>44939</c:v>
                </c:pt>
                <c:pt idx="87">
                  <c:v>44946</c:v>
                </c:pt>
                <c:pt idx="88">
                  <c:v>44960</c:v>
                </c:pt>
                <c:pt idx="89">
                  <c:v>44967</c:v>
                </c:pt>
                <c:pt idx="90">
                  <c:v>44974</c:v>
                </c:pt>
                <c:pt idx="91">
                  <c:v>44981</c:v>
                </c:pt>
                <c:pt idx="92">
                  <c:v>44988</c:v>
                </c:pt>
                <c:pt idx="93">
                  <c:v>44995</c:v>
                </c:pt>
                <c:pt idx="94">
                  <c:v>45002</c:v>
                </c:pt>
                <c:pt idx="95">
                  <c:v>45009</c:v>
                </c:pt>
                <c:pt idx="96">
                  <c:v>45016</c:v>
                </c:pt>
                <c:pt idx="97">
                  <c:v>45023</c:v>
                </c:pt>
                <c:pt idx="98">
                  <c:v>45030</c:v>
                </c:pt>
                <c:pt idx="99">
                  <c:v>45037</c:v>
                </c:pt>
                <c:pt idx="100">
                  <c:v>45044</c:v>
                </c:pt>
                <c:pt idx="101">
                  <c:v>45051</c:v>
                </c:pt>
                <c:pt idx="102">
                  <c:v>45058</c:v>
                </c:pt>
                <c:pt idx="103">
                  <c:v>45065</c:v>
                </c:pt>
                <c:pt idx="104">
                  <c:v>45072</c:v>
                </c:pt>
                <c:pt idx="105">
                  <c:v>45079</c:v>
                </c:pt>
                <c:pt idx="106">
                  <c:v>45086</c:v>
                </c:pt>
                <c:pt idx="107">
                  <c:v>45093</c:v>
                </c:pt>
                <c:pt idx="108">
                  <c:v>45098</c:v>
                </c:pt>
                <c:pt idx="109">
                  <c:v>45107</c:v>
                </c:pt>
                <c:pt idx="110">
                  <c:v>45114</c:v>
                </c:pt>
                <c:pt idx="111">
                  <c:v>45122</c:v>
                </c:pt>
                <c:pt idx="112">
                  <c:v>45128</c:v>
                </c:pt>
                <c:pt idx="113">
                  <c:v>45135</c:v>
                </c:pt>
                <c:pt idx="114">
                  <c:v>45142</c:v>
                </c:pt>
                <c:pt idx="115">
                  <c:v>45149</c:v>
                </c:pt>
                <c:pt idx="116">
                  <c:v>45156</c:v>
                </c:pt>
                <c:pt idx="117">
                  <c:v>45163</c:v>
                </c:pt>
                <c:pt idx="118">
                  <c:v>45170</c:v>
                </c:pt>
                <c:pt idx="119">
                  <c:v>45177</c:v>
                </c:pt>
                <c:pt idx="120">
                  <c:v>45184</c:v>
                </c:pt>
                <c:pt idx="121">
                  <c:v>45191</c:v>
                </c:pt>
                <c:pt idx="122">
                  <c:v>45197</c:v>
                </c:pt>
                <c:pt idx="123">
                  <c:v>45212</c:v>
                </c:pt>
                <c:pt idx="124">
                  <c:v>45219</c:v>
                </c:pt>
                <c:pt idx="125">
                  <c:v>45226</c:v>
                </c:pt>
                <c:pt idx="126">
                  <c:v>45233</c:v>
                </c:pt>
                <c:pt idx="127">
                  <c:v>45240</c:v>
                </c:pt>
                <c:pt idx="128">
                  <c:v>45247</c:v>
                </c:pt>
                <c:pt idx="129">
                  <c:v>45254</c:v>
                </c:pt>
                <c:pt idx="130">
                  <c:v>45261</c:v>
                </c:pt>
                <c:pt idx="131">
                  <c:v>45268</c:v>
                </c:pt>
                <c:pt idx="132">
                  <c:v>45275</c:v>
                </c:pt>
                <c:pt idx="133">
                  <c:v>45282</c:v>
                </c:pt>
                <c:pt idx="134">
                  <c:v>45289</c:v>
                </c:pt>
                <c:pt idx="135">
                  <c:v>45296</c:v>
                </c:pt>
                <c:pt idx="136">
                  <c:v>45303</c:v>
                </c:pt>
              </c:numCache>
            </c:numRef>
          </c:cat>
          <c:val>
            <c:numRef>
              <c:f>原料成本!$D$3:$D$139</c:f>
              <c:numCache>
                <c:formatCode>General</c:formatCode>
                <c:ptCount val="137"/>
                <c:pt idx="0">
                  <c:v>350</c:v>
                </c:pt>
                <c:pt idx="1">
                  <c:v>400</c:v>
                </c:pt>
                <c:pt idx="2">
                  <c:v>400</c:v>
                </c:pt>
                <c:pt idx="3">
                  <c:v>400</c:v>
                </c:pt>
                <c:pt idx="4">
                  <c:v>400</c:v>
                </c:pt>
                <c:pt idx="5">
                  <c:v>400</c:v>
                </c:pt>
                <c:pt idx="6">
                  <c:v>400</c:v>
                </c:pt>
                <c:pt idx="7">
                  <c:v>400</c:v>
                </c:pt>
                <c:pt idx="8">
                  <c:v>400</c:v>
                </c:pt>
                <c:pt idx="9">
                  <c:v>400</c:v>
                </c:pt>
                <c:pt idx="10">
                  <c:v>400</c:v>
                </c:pt>
                <c:pt idx="11">
                  <c:v>400</c:v>
                </c:pt>
                <c:pt idx="12">
                  <c:v>400</c:v>
                </c:pt>
                <c:pt idx="13">
                  <c:v>400</c:v>
                </c:pt>
                <c:pt idx="14">
                  <c:v>400</c:v>
                </c:pt>
                <c:pt idx="15">
                  <c:v>400</c:v>
                </c:pt>
                <c:pt idx="16">
                  <c:v>405</c:v>
                </c:pt>
                <c:pt idx="17">
                  <c:v>405</c:v>
                </c:pt>
                <c:pt idx="18">
                  <c:v>435</c:v>
                </c:pt>
                <c:pt idx="19">
                  <c:v>505</c:v>
                </c:pt>
                <c:pt idx="20">
                  <c:v>675</c:v>
                </c:pt>
                <c:pt idx="21">
                  <c:v>675</c:v>
                </c:pt>
                <c:pt idx="22">
                  <c:v>675</c:v>
                </c:pt>
                <c:pt idx="23">
                  <c:v>675</c:v>
                </c:pt>
                <c:pt idx="24">
                  <c:v>675</c:v>
                </c:pt>
                <c:pt idx="25">
                  <c:v>675</c:v>
                </c:pt>
                <c:pt idx="26">
                  <c:v>675</c:v>
                </c:pt>
                <c:pt idx="27">
                  <c:v>675</c:v>
                </c:pt>
                <c:pt idx="28">
                  <c:v>625</c:v>
                </c:pt>
                <c:pt idx="29">
                  <c:v>625</c:v>
                </c:pt>
                <c:pt idx="30">
                  <c:v>625</c:v>
                </c:pt>
                <c:pt idx="31">
                  <c:v>575</c:v>
                </c:pt>
                <c:pt idx="32">
                  <c:v>575</c:v>
                </c:pt>
                <c:pt idx="33">
                  <c:v>575</c:v>
                </c:pt>
                <c:pt idx="34">
                  <c:v>575</c:v>
                </c:pt>
                <c:pt idx="35">
                  <c:v>575</c:v>
                </c:pt>
                <c:pt idx="36">
                  <c:v>575</c:v>
                </c:pt>
                <c:pt idx="37">
                  <c:v>575</c:v>
                </c:pt>
                <c:pt idx="38">
                  <c:v>575</c:v>
                </c:pt>
                <c:pt idx="39">
                  <c:v>575</c:v>
                </c:pt>
                <c:pt idx="40">
                  <c:v>575</c:v>
                </c:pt>
                <c:pt idx="41">
                  <c:v>575</c:v>
                </c:pt>
                <c:pt idx="42">
                  <c:v>575</c:v>
                </c:pt>
                <c:pt idx="43">
                  <c:v>575</c:v>
                </c:pt>
                <c:pt idx="44">
                  <c:v>575</c:v>
                </c:pt>
                <c:pt idx="45">
                  <c:v>575</c:v>
                </c:pt>
                <c:pt idx="46">
                  <c:v>575</c:v>
                </c:pt>
                <c:pt idx="47">
                  <c:v>575</c:v>
                </c:pt>
                <c:pt idx="48">
                  <c:v>575</c:v>
                </c:pt>
                <c:pt idx="49">
                  <c:v>575</c:v>
                </c:pt>
                <c:pt idx="50">
                  <c:v>575</c:v>
                </c:pt>
                <c:pt idx="51">
                  <c:v>575</c:v>
                </c:pt>
                <c:pt idx="52">
                  <c:v>575</c:v>
                </c:pt>
                <c:pt idx="53">
                  <c:v>575</c:v>
                </c:pt>
                <c:pt idx="54">
                  <c:v>575</c:v>
                </c:pt>
                <c:pt idx="55">
                  <c:v>575</c:v>
                </c:pt>
                <c:pt idx="56">
                  <c:v>575</c:v>
                </c:pt>
                <c:pt idx="57">
                  <c:v>575</c:v>
                </c:pt>
                <c:pt idx="58">
                  <c:v>575</c:v>
                </c:pt>
                <c:pt idx="59">
                  <c:v>525</c:v>
                </c:pt>
                <c:pt idx="60">
                  <c:v>515</c:v>
                </c:pt>
                <c:pt idx="61">
                  <c:v>515</c:v>
                </c:pt>
                <c:pt idx="62">
                  <c:v>515</c:v>
                </c:pt>
                <c:pt idx="63">
                  <c:v>515</c:v>
                </c:pt>
                <c:pt idx="64">
                  <c:v>515</c:v>
                </c:pt>
                <c:pt idx="65">
                  <c:v>515</c:v>
                </c:pt>
                <c:pt idx="66">
                  <c:v>515</c:v>
                </c:pt>
                <c:pt idx="67">
                  <c:v>515</c:v>
                </c:pt>
                <c:pt idx="68">
                  <c:v>515</c:v>
                </c:pt>
                <c:pt idx="69">
                  <c:v>515</c:v>
                </c:pt>
                <c:pt idx="70">
                  <c:v>515</c:v>
                </c:pt>
                <c:pt idx="71">
                  <c:v>515</c:v>
                </c:pt>
                <c:pt idx="72">
                  <c:v>515</c:v>
                </c:pt>
                <c:pt idx="73">
                  <c:v>515</c:v>
                </c:pt>
                <c:pt idx="74">
                  <c:v>515</c:v>
                </c:pt>
                <c:pt idx="75">
                  <c:v>515</c:v>
                </c:pt>
                <c:pt idx="76">
                  <c:v>515</c:v>
                </c:pt>
                <c:pt idx="77">
                  <c:v>515</c:v>
                </c:pt>
                <c:pt idx="78">
                  <c:v>515</c:v>
                </c:pt>
                <c:pt idx="79">
                  <c:v>515</c:v>
                </c:pt>
                <c:pt idx="80">
                  <c:v>515</c:v>
                </c:pt>
                <c:pt idx="81">
                  <c:v>515</c:v>
                </c:pt>
                <c:pt idx="82">
                  <c:v>515</c:v>
                </c:pt>
                <c:pt idx="83">
                  <c:v>515</c:v>
                </c:pt>
                <c:pt idx="84">
                  <c:v>515</c:v>
                </c:pt>
                <c:pt idx="85">
                  <c:v>515</c:v>
                </c:pt>
                <c:pt idx="86">
                  <c:v>515</c:v>
                </c:pt>
                <c:pt idx="87">
                  <c:v>515</c:v>
                </c:pt>
                <c:pt idx="88">
                  <c:v>515</c:v>
                </c:pt>
                <c:pt idx="89">
                  <c:v>515</c:v>
                </c:pt>
                <c:pt idx="90">
                  <c:v>515</c:v>
                </c:pt>
                <c:pt idx="91">
                  <c:v>515</c:v>
                </c:pt>
                <c:pt idx="92">
                  <c:v>515</c:v>
                </c:pt>
                <c:pt idx="93">
                  <c:v>515</c:v>
                </c:pt>
                <c:pt idx="94">
                  <c:v>515</c:v>
                </c:pt>
                <c:pt idx="95">
                  <c:v>500</c:v>
                </c:pt>
                <c:pt idx="96">
                  <c:v>475</c:v>
                </c:pt>
                <c:pt idx="97">
                  <c:v>475</c:v>
                </c:pt>
                <c:pt idx="98">
                  <c:v>460</c:v>
                </c:pt>
                <c:pt idx="99">
                  <c:v>460</c:v>
                </c:pt>
                <c:pt idx="100">
                  <c:v>460</c:v>
                </c:pt>
                <c:pt idx="101">
                  <c:v>460</c:v>
                </c:pt>
                <c:pt idx="102">
                  <c:v>460</c:v>
                </c:pt>
                <c:pt idx="103">
                  <c:v>460</c:v>
                </c:pt>
                <c:pt idx="104">
                  <c:v>460</c:v>
                </c:pt>
                <c:pt idx="105">
                  <c:v>460</c:v>
                </c:pt>
                <c:pt idx="106">
                  <c:v>460</c:v>
                </c:pt>
                <c:pt idx="107">
                  <c:v>460</c:v>
                </c:pt>
                <c:pt idx="108">
                  <c:v>460</c:v>
                </c:pt>
                <c:pt idx="109">
                  <c:v>460</c:v>
                </c:pt>
                <c:pt idx="110">
                  <c:v>460</c:v>
                </c:pt>
                <c:pt idx="111">
                  <c:v>460</c:v>
                </c:pt>
                <c:pt idx="112">
                  <c:v>460</c:v>
                </c:pt>
                <c:pt idx="113">
                  <c:v>460</c:v>
                </c:pt>
                <c:pt idx="114">
                  <c:v>462.5</c:v>
                </c:pt>
                <c:pt idx="115">
                  <c:v>462.5</c:v>
                </c:pt>
                <c:pt idx="116">
                  <c:v>462.5</c:v>
                </c:pt>
                <c:pt idx="117">
                  <c:v>462.5</c:v>
                </c:pt>
                <c:pt idx="118">
                  <c:v>462.5</c:v>
                </c:pt>
                <c:pt idx="119">
                  <c:v>462.5</c:v>
                </c:pt>
                <c:pt idx="120">
                  <c:v>462.5</c:v>
                </c:pt>
                <c:pt idx="121">
                  <c:v>462.5</c:v>
                </c:pt>
                <c:pt idx="122">
                  <c:v>462.5</c:v>
                </c:pt>
                <c:pt idx="123">
                  <c:v>462.5</c:v>
                </c:pt>
                <c:pt idx="124">
                  <c:v>462.5</c:v>
                </c:pt>
                <c:pt idx="125">
                  <c:v>462.5</c:v>
                </c:pt>
                <c:pt idx="126">
                  <c:v>462.5</c:v>
                </c:pt>
                <c:pt idx="127">
                  <c:v>462.5</c:v>
                </c:pt>
                <c:pt idx="128">
                  <c:v>462.5</c:v>
                </c:pt>
                <c:pt idx="129">
                  <c:v>462.5</c:v>
                </c:pt>
                <c:pt idx="130">
                  <c:v>462.5</c:v>
                </c:pt>
                <c:pt idx="131">
                  <c:v>462.5</c:v>
                </c:pt>
                <c:pt idx="132">
                  <c:v>462.5</c:v>
                </c:pt>
                <c:pt idx="133">
                  <c:v>462.5</c:v>
                </c:pt>
                <c:pt idx="134">
                  <c:v>462.5</c:v>
                </c:pt>
                <c:pt idx="135">
                  <c:v>462.5</c:v>
                </c:pt>
                <c:pt idx="136">
                  <c:v>462.5</c:v>
                </c:pt>
              </c:numCache>
            </c:numRef>
          </c:val>
          <c:smooth val="0"/>
        </c:ser>
        <c:ser>
          <c:idx val="3"/>
          <c:order val="3"/>
          <c:tx>
            <c:strRef>
              <c:f>原料成本!$E$1:$E$2</c:f>
              <c:strCache>
                <c:ptCount val="1"/>
                <c:pt idx="0">
                  <c:v>硅石（元/吨） 江西</c:v>
                </c:pt>
              </c:strCache>
            </c:strRef>
          </c:tx>
          <c:spPr>
            <a:ln w="38100"/>
          </c:spPr>
          <c:marker>
            <c:symbol val="none"/>
          </c:marker>
          <c:cat>
            <c:numRef>
              <c:f>原料成本!$A$3:$A$139</c:f>
              <c:numCache>
                <c:formatCode>m/d/yyyy</c:formatCode>
                <c:ptCount val="137"/>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44235</c:v>
                </c:pt>
                <c:pt idx="13">
                  <c:v>44267</c:v>
                </c:pt>
                <c:pt idx="14">
                  <c:v>44295</c:v>
                </c:pt>
                <c:pt idx="15">
                  <c:v>44327</c:v>
                </c:pt>
                <c:pt idx="16">
                  <c:v>44357</c:v>
                </c:pt>
                <c:pt idx="17">
                  <c:v>44389</c:v>
                </c:pt>
                <c:pt idx="18">
                  <c:v>44420</c:v>
                </c:pt>
                <c:pt idx="19">
                  <c:v>44449</c:v>
                </c:pt>
                <c:pt idx="20">
                  <c:v>44463</c:v>
                </c:pt>
                <c:pt idx="21">
                  <c:v>44469</c:v>
                </c:pt>
                <c:pt idx="22">
                  <c:v>44477</c:v>
                </c:pt>
                <c:pt idx="23">
                  <c:v>44484</c:v>
                </c:pt>
                <c:pt idx="24">
                  <c:v>44491</c:v>
                </c:pt>
                <c:pt idx="25">
                  <c:v>44498</c:v>
                </c:pt>
                <c:pt idx="26">
                  <c:v>44505</c:v>
                </c:pt>
                <c:pt idx="27">
                  <c:v>44512</c:v>
                </c:pt>
                <c:pt idx="28">
                  <c:v>44519</c:v>
                </c:pt>
                <c:pt idx="29">
                  <c:v>44526</c:v>
                </c:pt>
                <c:pt idx="30">
                  <c:v>44533</c:v>
                </c:pt>
                <c:pt idx="31">
                  <c:v>44540</c:v>
                </c:pt>
                <c:pt idx="32">
                  <c:v>44547</c:v>
                </c:pt>
                <c:pt idx="33">
                  <c:v>44554</c:v>
                </c:pt>
                <c:pt idx="34">
                  <c:v>44561</c:v>
                </c:pt>
                <c:pt idx="35">
                  <c:v>44568</c:v>
                </c:pt>
                <c:pt idx="36">
                  <c:v>44575</c:v>
                </c:pt>
                <c:pt idx="37">
                  <c:v>44582</c:v>
                </c:pt>
                <c:pt idx="38">
                  <c:v>44589</c:v>
                </c:pt>
                <c:pt idx="39">
                  <c:v>44603</c:v>
                </c:pt>
                <c:pt idx="40">
                  <c:v>44610</c:v>
                </c:pt>
                <c:pt idx="41">
                  <c:v>44617</c:v>
                </c:pt>
                <c:pt idx="42">
                  <c:v>44624</c:v>
                </c:pt>
                <c:pt idx="43">
                  <c:v>44631</c:v>
                </c:pt>
                <c:pt idx="44">
                  <c:v>44638</c:v>
                </c:pt>
                <c:pt idx="45">
                  <c:v>44645</c:v>
                </c:pt>
                <c:pt idx="46">
                  <c:v>44652</c:v>
                </c:pt>
                <c:pt idx="47">
                  <c:v>44659</c:v>
                </c:pt>
                <c:pt idx="48">
                  <c:v>44666</c:v>
                </c:pt>
                <c:pt idx="49">
                  <c:v>44673</c:v>
                </c:pt>
                <c:pt idx="50">
                  <c:v>44680</c:v>
                </c:pt>
                <c:pt idx="51">
                  <c:v>44687</c:v>
                </c:pt>
                <c:pt idx="52">
                  <c:v>44694</c:v>
                </c:pt>
                <c:pt idx="53">
                  <c:v>44701</c:v>
                </c:pt>
                <c:pt idx="54">
                  <c:v>44708</c:v>
                </c:pt>
                <c:pt idx="55">
                  <c:v>44714</c:v>
                </c:pt>
                <c:pt idx="56">
                  <c:v>44722</c:v>
                </c:pt>
                <c:pt idx="57">
                  <c:v>44729</c:v>
                </c:pt>
                <c:pt idx="58">
                  <c:v>44736</c:v>
                </c:pt>
                <c:pt idx="59">
                  <c:v>44743</c:v>
                </c:pt>
                <c:pt idx="60">
                  <c:v>44750</c:v>
                </c:pt>
                <c:pt idx="61">
                  <c:v>44757</c:v>
                </c:pt>
                <c:pt idx="62">
                  <c:v>44764</c:v>
                </c:pt>
                <c:pt idx="63">
                  <c:v>44771</c:v>
                </c:pt>
                <c:pt idx="64">
                  <c:v>44778</c:v>
                </c:pt>
                <c:pt idx="65">
                  <c:v>44785</c:v>
                </c:pt>
                <c:pt idx="66">
                  <c:v>44792</c:v>
                </c:pt>
                <c:pt idx="67">
                  <c:v>44799</c:v>
                </c:pt>
                <c:pt idx="68">
                  <c:v>44806</c:v>
                </c:pt>
                <c:pt idx="69">
                  <c:v>44813</c:v>
                </c:pt>
                <c:pt idx="70">
                  <c:v>44820</c:v>
                </c:pt>
                <c:pt idx="71">
                  <c:v>44827</c:v>
                </c:pt>
                <c:pt idx="72">
                  <c:v>44834</c:v>
                </c:pt>
                <c:pt idx="73">
                  <c:v>44848</c:v>
                </c:pt>
                <c:pt idx="74">
                  <c:v>44855</c:v>
                </c:pt>
                <c:pt idx="75">
                  <c:v>44862</c:v>
                </c:pt>
                <c:pt idx="76">
                  <c:v>44869</c:v>
                </c:pt>
                <c:pt idx="77">
                  <c:v>44876</c:v>
                </c:pt>
                <c:pt idx="78">
                  <c:v>44883</c:v>
                </c:pt>
                <c:pt idx="79">
                  <c:v>44890</c:v>
                </c:pt>
                <c:pt idx="80">
                  <c:v>44897</c:v>
                </c:pt>
                <c:pt idx="81">
                  <c:v>44904</c:v>
                </c:pt>
                <c:pt idx="82">
                  <c:v>44911</c:v>
                </c:pt>
                <c:pt idx="83">
                  <c:v>44918</c:v>
                </c:pt>
                <c:pt idx="84">
                  <c:v>44925</c:v>
                </c:pt>
                <c:pt idx="85">
                  <c:v>44932</c:v>
                </c:pt>
                <c:pt idx="86">
                  <c:v>44939</c:v>
                </c:pt>
                <c:pt idx="87">
                  <c:v>44946</c:v>
                </c:pt>
                <c:pt idx="88">
                  <c:v>44960</c:v>
                </c:pt>
                <c:pt idx="89">
                  <c:v>44967</c:v>
                </c:pt>
                <c:pt idx="90">
                  <c:v>44974</c:v>
                </c:pt>
                <c:pt idx="91">
                  <c:v>44981</c:v>
                </c:pt>
                <c:pt idx="92">
                  <c:v>44988</c:v>
                </c:pt>
                <c:pt idx="93">
                  <c:v>44995</c:v>
                </c:pt>
                <c:pt idx="94">
                  <c:v>45002</c:v>
                </c:pt>
                <c:pt idx="95">
                  <c:v>45009</c:v>
                </c:pt>
                <c:pt idx="96">
                  <c:v>45016</c:v>
                </c:pt>
                <c:pt idx="97">
                  <c:v>45023</c:v>
                </c:pt>
                <c:pt idx="98">
                  <c:v>45030</c:v>
                </c:pt>
                <c:pt idx="99">
                  <c:v>45037</c:v>
                </c:pt>
                <c:pt idx="100">
                  <c:v>45044</c:v>
                </c:pt>
                <c:pt idx="101">
                  <c:v>45051</c:v>
                </c:pt>
                <c:pt idx="102">
                  <c:v>45058</c:v>
                </c:pt>
                <c:pt idx="103">
                  <c:v>45065</c:v>
                </c:pt>
                <c:pt idx="104">
                  <c:v>45072</c:v>
                </c:pt>
                <c:pt idx="105">
                  <c:v>45079</c:v>
                </c:pt>
                <c:pt idx="106">
                  <c:v>45086</c:v>
                </c:pt>
                <c:pt idx="107">
                  <c:v>45093</c:v>
                </c:pt>
                <c:pt idx="108">
                  <c:v>45098</c:v>
                </c:pt>
                <c:pt idx="109">
                  <c:v>45107</c:v>
                </c:pt>
                <c:pt idx="110">
                  <c:v>45114</c:v>
                </c:pt>
                <c:pt idx="111">
                  <c:v>45122</c:v>
                </c:pt>
                <c:pt idx="112">
                  <c:v>45128</c:v>
                </c:pt>
                <c:pt idx="113">
                  <c:v>45135</c:v>
                </c:pt>
                <c:pt idx="114">
                  <c:v>45142</c:v>
                </c:pt>
                <c:pt idx="115">
                  <c:v>45149</c:v>
                </c:pt>
                <c:pt idx="116">
                  <c:v>45156</c:v>
                </c:pt>
                <c:pt idx="117">
                  <c:v>45163</c:v>
                </c:pt>
                <c:pt idx="118">
                  <c:v>45170</c:v>
                </c:pt>
                <c:pt idx="119">
                  <c:v>45177</c:v>
                </c:pt>
                <c:pt idx="120">
                  <c:v>45184</c:v>
                </c:pt>
                <c:pt idx="121">
                  <c:v>45191</c:v>
                </c:pt>
                <c:pt idx="122">
                  <c:v>45197</c:v>
                </c:pt>
                <c:pt idx="123">
                  <c:v>45212</c:v>
                </c:pt>
                <c:pt idx="124">
                  <c:v>45219</c:v>
                </c:pt>
                <c:pt idx="125">
                  <c:v>45226</c:v>
                </c:pt>
                <c:pt idx="126">
                  <c:v>45233</c:v>
                </c:pt>
                <c:pt idx="127">
                  <c:v>45240</c:v>
                </c:pt>
                <c:pt idx="128">
                  <c:v>45247</c:v>
                </c:pt>
                <c:pt idx="129">
                  <c:v>45254</c:v>
                </c:pt>
                <c:pt idx="130">
                  <c:v>45261</c:v>
                </c:pt>
                <c:pt idx="131">
                  <c:v>45268</c:v>
                </c:pt>
                <c:pt idx="132">
                  <c:v>45275</c:v>
                </c:pt>
                <c:pt idx="133">
                  <c:v>45282</c:v>
                </c:pt>
                <c:pt idx="134">
                  <c:v>45289</c:v>
                </c:pt>
                <c:pt idx="135">
                  <c:v>45296</c:v>
                </c:pt>
                <c:pt idx="136">
                  <c:v>45303</c:v>
                </c:pt>
              </c:numCache>
            </c:numRef>
          </c:cat>
          <c:val>
            <c:numRef>
              <c:f>原料成本!$E$3:$E$139</c:f>
              <c:numCache>
                <c:formatCode>General</c:formatCode>
                <c:ptCount val="137"/>
                <c:pt idx="0">
                  <c:v>275</c:v>
                </c:pt>
                <c:pt idx="1">
                  <c:v>315</c:v>
                </c:pt>
                <c:pt idx="2">
                  <c:v>355</c:v>
                </c:pt>
                <c:pt idx="3">
                  <c:v>355</c:v>
                </c:pt>
                <c:pt idx="4">
                  <c:v>355</c:v>
                </c:pt>
                <c:pt idx="5">
                  <c:v>355</c:v>
                </c:pt>
                <c:pt idx="6">
                  <c:v>355</c:v>
                </c:pt>
                <c:pt idx="7">
                  <c:v>355</c:v>
                </c:pt>
                <c:pt idx="8">
                  <c:v>355</c:v>
                </c:pt>
                <c:pt idx="9">
                  <c:v>355</c:v>
                </c:pt>
                <c:pt idx="10">
                  <c:v>355</c:v>
                </c:pt>
                <c:pt idx="11">
                  <c:v>355</c:v>
                </c:pt>
                <c:pt idx="12">
                  <c:v>355</c:v>
                </c:pt>
                <c:pt idx="13">
                  <c:v>355</c:v>
                </c:pt>
                <c:pt idx="14">
                  <c:v>355</c:v>
                </c:pt>
                <c:pt idx="15">
                  <c:v>355</c:v>
                </c:pt>
                <c:pt idx="16">
                  <c:v>365</c:v>
                </c:pt>
                <c:pt idx="17">
                  <c:v>365</c:v>
                </c:pt>
                <c:pt idx="18">
                  <c:v>365</c:v>
                </c:pt>
                <c:pt idx="19">
                  <c:v>365</c:v>
                </c:pt>
                <c:pt idx="20">
                  <c:v>365</c:v>
                </c:pt>
                <c:pt idx="21">
                  <c:v>365</c:v>
                </c:pt>
                <c:pt idx="22">
                  <c:v>365</c:v>
                </c:pt>
                <c:pt idx="23">
                  <c:v>365</c:v>
                </c:pt>
                <c:pt idx="24">
                  <c:v>365</c:v>
                </c:pt>
                <c:pt idx="25">
                  <c:v>365</c:v>
                </c:pt>
                <c:pt idx="26">
                  <c:v>365</c:v>
                </c:pt>
                <c:pt idx="27">
                  <c:v>365</c:v>
                </c:pt>
                <c:pt idx="28">
                  <c:v>365</c:v>
                </c:pt>
                <c:pt idx="29">
                  <c:v>365</c:v>
                </c:pt>
                <c:pt idx="30">
                  <c:v>365</c:v>
                </c:pt>
                <c:pt idx="31">
                  <c:v>365</c:v>
                </c:pt>
                <c:pt idx="32">
                  <c:v>365</c:v>
                </c:pt>
                <c:pt idx="33">
                  <c:v>365</c:v>
                </c:pt>
                <c:pt idx="34">
                  <c:v>365</c:v>
                </c:pt>
                <c:pt idx="35">
                  <c:v>365</c:v>
                </c:pt>
                <c:pt idx="36">
                  <c:v>365</c:v>
                </c:pt>
                <c:pt idx="37">
                  <c:v>365</c:v>
                </c:pt>
                <c:pt idx="38">
                  <c:v>365</c:v>
                </c:pt>
                <c:pt idx="39">
                  <c:v>365</c:v>
                </c:pt>
                <c:pt idx="40">
                  <c:v>365</c:v>
                </c:pt>
                <c:pt idx="41">
                  <c:v>365</c:v>
                </c:pt>
                <c:pt idx="42">
                  <c:v>365</c:v>
                </c:pt>
                <c:pt idx="43">
                  <c:v>365</c:v>
                </c:pt>
                <c:pt idx="44">
                  <c:v>365</c:v>
                </c:pt>
                <c:pt idx="45">
                  <c:v>365</c:v>
                </c:pt>
                <c:pt idx="46">
                  <c:v>365</c:v>
                </c:pt>
                <c:pt idx="47">
                  <c:v>365</c:v>
                </c:pt>
                <c:pt idx="48">
                  <c:v>405</c:v>
                </c:pt>
                <c:pt idx="49">
                  <c:v>405</c:v>
                </c:pt>
                <c:pt idx="50">
                  <c:v>405</c:v>
                </c:pt>
                <c:pt idx="51">
                  <c:v>405</c:v>
                </c:pt>
                <c:pt idx="52">
                  <c:v>405</c:v>
                </c:pt>
                <c:pt idx="53">
                  <c:v>455</c:v>
                </c:pt>
                <c:pt idx="54">
                  <c:v>455</c:v>
                </c:pt>
                <c:pt idx="55">
                  <c:v>455</c:v>
                </c:pt>
                <c:pt idx="56">
                  <c:v>455</c:v>
                </c:pt>
                <c:pt idx="57">
                  <c:v>455</c:v>
                </c:pt>
                <c:pt idx="58">
                  <c:v>455</c:v>
                </c:pt>
                <c:pt idx="59">
                  <c:v>455</c:v>
                </c:pt>
                <c:pt idx="60">
                  <c:v>455</c:v>
                </c:pt>
                <c:pt idx="61">
                  <c:v>455</c:v>
                </c:pt>
                <c:pt idx="62">
                  <c:v>455</c:v>
                </c:pt>
                <c:pt idx="63">
                  <c:v>455</c:v>
                </c:pt>
                <c:pt idx="64">
                  <c:v>455</c:v>
                </c:pt>
                <c:pt idx="65">
                  <c:v>455</c:v>
                </c:pt>
                <c:pt idx="66">
                  <c:v>455</c:v>
                </c:pt>
                <c:pt idx="67">
                  <c:v>455</c:v>
                </c:pt>
                <c:pt idx="68">
                  <c:v>455</c:v>
                </c:pt>
                <c:pt idx="69">
                  <c:v>455</c:v>
                </c:pt>
                <c:pt idx="70">
                  <c:v>455</c:v>
                </c:pt>
                <c:pt idx="71">
                  <c:v>455</c:v>
                </c:pt>
                <c:pt idx="72">
                  <c:v>455</c:v>
                </c:pt>
                <c:pt idx="73">
                  <c:v>455</c:v>
                </c:pt>
                <c:pt idx="74">
                  <c:v>455</c:v>
                </c:pt>
                <c:pt idx="75">
                  <c:v>455</c:v>
                </c:pt>
                <c:pt idx="76">
                  <c:v>455</c:v>
                </c:pt>
                <c:pt idx="77">
                  <c:v>455</c:v>
                </c:pt>
                <c:pt idx="78">
                  <c:v>455</c:v>
                </c:pt>
                <c:pt idx="79">
                  <c:v>455</c:v>
                </c:pt>
                <c:pt idx="80">
                  <c:v>455</c:v>
                </c:pt>
                <c:pt idx="81">
                  <c:v>455</c:v>
                </c:pt>
                <c:pt idx="82">
                  <c:v>455</c:v>
                </c:pt>
                <c:pt idx="83">
                  <c:v>455</c:v>
                </c:pt>
                <c:pt idx="84">
                  <c:v>455</c:v>
                </c:pt>
                <c:pt idx="85">
                  <c:v>455</c:v>
                </c:pt>
                <c:pt idx="86">
                  <c:v>455</c:v>
                </c:pt>
                <c:pt idx="87">
                  <c:v>455</c:v>
                </c:pt>
                <c:pt idx="88">
                  <c:v>455</c:v>
                </c:pt>
                <c:pt idx="89">
                  <c:v>455</c:v>
                </c:pt>
                <c:pt idx="90">
                  <c:v>455</c:v>
                </c:pt>
                <c:pt idx="91">
                  <c:v>455</c:v>
                </c:pt>
                <c:pt idx="92">
                  <c:v>455</c:v>
                </c:pt>
                <c:pt idx="93">
                  <c:v>455</c:v>
                </c:pt>
                <c:pt idx="94">
                  <c:v>455</c:v>
                </c:pt>
                <c:pt idx="95">
                  <c:v>455</c:v>
                </c:pt>
                <c:pt idx="96">
                  <c:v>455</c:v>
                </c:pt>
                <c:pt idx="97">
                  <c:v>455</c:v>
                </c:pt>
                <c:pt idx="98">
                  <c:v>450</c:v>
                </c:pt>
                <c:pt idx="99">
                  <c:v>450</c:v>
                </c:pt>
                <c:pt idx="100">
                  <c:v>450</c:v>
                </c:pt>
                <c:pt idx="101">
                  <c:v>450</c:v>
                </c:pt>
                <c:pt idx="102">
                  <c:v>450</c:v>
                </c:pt>
                <c:pt idx="103">
                  <c:v>450</c:v>
                </c:pt>
                <c:pt idx="104">
                  <c:v>450</c:v>
                </c:pt>
                <c:pt idx="105">
                  <c:v>450</c:v>
                </c:pt>
                <c:pt idx="106">
                  <c:v>450</c:v>
                </c:pt>
                <c:pt idx="107">
                  <c:v>450</c:v>
                </c:pt>
                <c:pt idx="108">
                  <c:v>450</c:v>
                </c:pt>
                <c:pt idx="109">
                  <c:v>450</c:v>
                </c:pt>
                <c:pt idx="110">
                  <c:v>450</c:v>
                </c:pt>
                <c:pt idx="111">
                  <c:v>450</c:v>
                </c:pt>
                <c:pt idx="112">
                  <c:v>450</c:v>
                </c:pt>
                <c:pt idx="113">
                  <c:v>450</c:v>
                </c:pt>
                <c:pt idx="114">
                  <c:v>450</c:v>
                </c:pt>
                <c:pt idx="115">
                  <c:v>450</c:v>
                </c:pt>
                <c:pt idx="116">
                  <c:v>450</c:v>
                </c:pt>
                <c:pt idx="117">
                  <c:v>445</c:v>
                </c:pt>
                <c:pt idx="118">
                  <c:v>445</c:v>
                </c:pt>
                <c:pt idx="119">
                  <c:v>445</c:v>
                </c:pt>
                <c:pt idx="120">
                  <c:v>445</c:v>
                </c:pt>
                <c:pt idx="121">
                  <c:v>445</c:v>
                </c:pt>
                <c:pt idx="122">
                  <c:v>445</c:v>
                </c:pt>
                <c:pt idx="123">
                  <c:v>445</c:v>
                </c:pt>
                <c:pt idx="124">
                  <c:v>445</c:v>
                </c:pt>
                <c:pt idx="125">
                  <c:v>445</c:v>
                </c:pt>
                <c:pt idx="126">
                  <c:v>445</c:v>
                </c:pt>
                <c:pt idx="127">
                  <c:v>445</c:v>
                </c:pt>
                <c:pt idx="128">
                  <c:v>445</c:v>
                </c:pt>
                <c:pt idx="129">
                  <c:v>445</c:v>
                </c:pt>
                <c:pt idx="130">
                  <c:v>445</c:v>
                </c:pt>
                <c:pt idx="131">
                  <c:v>445</c:v>
                </c:pt>
                <c:pt idx="132">
                  <c:v>445</c:v>
                </c:pt>
                <c:pt idx="133">
                  <c:v>445</c:v>
                </c:pt>
                <c:pt idx="134">
                  <c:v>445</c:v>
                </c:pt>
                <c:pt idx="135">
                  <c:v>445</c:v>
                </c:pt>
                <c:pt idx="136">
                  <c:v>445</c:v>
                </c:pt>
              </c:numCache>
            </c:numRef>
          </c:val>
          <c:smooth val="0"/>
        </c:ser>
        <c:ser>
          <c:idx val="4"/>
          <c:order val="4"/>
          <c:tx>
            <c:strRef>
              <c:f>原料成本!$F$1:$F$2</c:f>
              <c:strCache>
                <c:ptCount val="1"/>
                <c:pt idx="0">
                  <c:v>硅石（元/吨） 广西</c:v>
                </c:pt>
              </c:strCache>
            </c:strRef>
          </c:tx>
          <c:spPr>
            <a:ln w="57150"/>
          </c:spPr>
          <c:marker>
            <c:symbol val="none"/>
          </c:marker>
          <c:cat>
            <c:numRef>
              <c:f>原料成本!$A$3:$A$139</c:f>
              <c:numCache>
                <c:formatCode>m/d/yyyy</c:formatCode>
                <c:ptCount val="137"/>
                <c:pt idx="0">
                  <c:v>43862</c:v>
                </c:pt>
                <c:pt idx="1">
                  <c:v>43891</c:v>
                </c:pt>
                <c:pt idx="2">
                  <c:v>43922</c:v>
                </c:pt>
                <c:pt idx="3">
                  <c:v>43963</c:v>
                </c:pt>
                <c:pt idx="4">
                  <c:v>43992</c:v>
                </c:pt>
                <c:pt idx="5">
                  <c:v>44022</c:v>
                </c:pt>
                <c:pt idx="6">
                  <c:v>44053</c:v>
                </c:pt>
                <c:pt idx="7">
                  <c:v>44084</c:v>
                </c:pt>
                <c:pt idx="8">
                  <c:v>44113</c:v>
                </c:pt>
                <c:pt idx="9">
                  <c:v>44145</c:v>
                </c:pt>
                <c:pt idx="10">
                  <c:v>44175</c:v>
                </c:pt>
                <c:pt idx="11">
                  <c:v>44208</c:v>
                </c:pt>
                <c:pt idx="12">
                  <c:v>44235</c:v>
                </c:pt>
                <c:pt idx="13">
                  <c:v>44267</c:v>
                </c:pt>
                <c:pt idx="14">
                  <c:v>44295</c:v>
                </c:pt>
                <c:pt idx="15">
                  <c:v>44327</c:v>
                </c:pt>
                <c:pt idx="16">
                  <c:v>44357</c:v>
                </c:pt>
                <c:pt idx="17">
                  <c:v>44389</c:v>
                </c:pt>
                <c:pt idx="18">
                  <c:v>44420</c:v>
                </c:pt>
                <c:pt idx="19">
                  <c:v>44449</c:v>
                </c:pt>
                <c:pt idx="20">
                  <c:v>44463</c:v>
                </c:pt>
                <c:pt idx="21">
                  <c:v>44469</c:v>
                </c:pt>
                <c:pt idx="22">
                  <c:v>44477</c:v>
                </c:pt>
                <c:pt idx="23">
                  <c:v>44484</c:v>
                </c:pt>
                <c:pt idx="24">
                  <c:v>44491</c:v>
                </c:pt>
                <c:pt idx="25">
                  <c:v>44498</c:v>
                </c:pt>
                <c:pt idx="26">
                  <c:v>44505</c:v>
                </c:pt>
                <c:pt idx="27">
                  <c:v>44512</c:v>
                </c:pt>
                <c:pt idx="28">
                  <c:v>44519</c:v>
                </c:pt>
                <c:pt idx="29">
                  <c:v>44526</c:v>
                </c:pt>
                <c:pt idx="30">
                  <c:v>44533</c:v>
                </c:pt>
                <c:pt idx="31">
                  <c:v>44540</c:v>
                </c:pt>
                <c:pt idx="32">
                  <c:v>44547</c:v>
                </c:pt>
                <c:pt idx="33">
                  <c:v>44554</c:v>
                </c:pt>
                <c:pt idx="34">
                  <c:v>44561</c:v>
                </c:pt>
                <c:pt idx="35">
                  <c:v>44568</c:v>
                </c:pt>
                <c:pt idx="36">
                  <c:v>44575</c:v>
                </c:pt>
                <c:pt idx="37">
                  <c:v>44582</c:v>
                </c:pt>
                <c:pt idx="38">
                  <c:v>44589</c:v>
                </c:pt>
                <c:pt idx="39">
                  <c:v>44603</c:v>
                </c:pt>
                <c:pt idx="40">
                  <c:v>44610</c:v>
                </c:pt>
                <c:pt idx="41">
                  <c:v>44617</c:v>
                </c:pt>
                <c:pt idx="42">
                  <c:v>44624</c:v>
                </c:pt>
                <c:pt idx="43">
                  <c:v>44631</c:v>
                </c:pt>
                <c:pt idx="44">
                  <c:v>44638</c:v>
                </c:pt>
                <c:pt idx="45">
                  <c:v>44645</c:v>
                </c:pt>
                <c:pt idx="46">
                  <c:v>44652</c:v>
                </c:pt>
                <c:pt idx="47">
                  <c:v>44659</c:v>
                </c:pt>
                <c:pt idx="48">
                  <c:v>44666</c:v>
                </c:pt>
                <c:pt idx="49">
                  <c:v>44673</c:v>
                </c:pt>
                <c:pt idx="50">
                  <c:v>44680</c:v>
                </c:pt>
                <c:pt idx="51">
                  <c:v>44687</c:v>
                </c:pt>
                <c:pt idx="52">
                  <c:v>44694</c:v>
                </c:pt>
                <c:pt idx="53">
                  <c:v>44701</c:v>
                </c:pt>
                <c:pt idx="54">
                  <c:v>44708</c:v>
                </c:pt>
                <c:pt idx="55">
                  <c:v>44714</c:v>
                </c:pt>
                <c:pt idx="56">
                  <c:v>44722</c:v>
                </c:pt>
                <c:pt idx="57">
                  <c:v>44729</c:v>
                </c:pt>
                <c:pt idx="58">
                  <c:v>44736</c:v>
                </c:pt>
                <c:pt idx="59">
                  <c:v>44743</c:v>
                </c:pt>
                <c:pt idx="60">
                  <c:v>44750</c:v>
                </c:pt>
                <c:pt idx="61">
                  <c:v>44757</c:v>
                </c:pt>
                <c:pt idx="62">
                  <c:v>44764</c:v>
                </c:pt>
                <c:pt idx="63">
                  <c:v>44771</c:v>
                </c:pt>
                <c:pt idx="64">
                  <c:v>44778</c:v>
                </c:pt>
                <c:pt idx="65">
                  <c:v>44785</c:v>
                </c:pt>
                <c:pt idx="66">
                  <c:v>44792</c:v>
                </c:pt>
                <c:pt idx="67">
                  <c:v>44799</c:v>
                </c:pt>
                <c:pt idx="68">
                  <c:v>44806</c:v>
                </c:pt>
                <c:pt idx="69">
                  <c:v>44813</c:v>
                </c:pt>
                <c:pt idx="70">
                  <c:v>44820</c:v>
                </c:pt>
                <c:pt idx="71">
                  <c:v>44827</c:v>
                </c:pt>
                <c:pt idx="72">
                  <c:v>44834</c:v>
                </c:pt>
                <c:pt idx="73">
                  <c:v>44848</c:v>
                </c:pt>
                <c:pt idx="74">
                  <c:v>44855</c:v>
                </c:pt>
                <c:pt idx="75">
                  <c:v>44862</c:v>
                </c:pt>
                <c:pt idx="76">
                  <c:v>44869</c:v>
                </c:pt>
                <c:pt idx="77">
                  <c:v>44876</c:v>
                </c:pt>
                <c:pt idx="78">
                  <c:v>44883</c:v>
                </c:pt>
                <c:pt idx="79">
                  <c:v>44890</c:v>
                </c:pt>
                <c:pt idx="80">
                  <c:v>44897</c:v>
                </c:pt>
                <c:pt idx="81">
                  <c:v>44904</c:v>
                </c:pt>
                <c:pt idx="82">
                  <c:v>44911</c:v>
                </c:pt>
                <c:pt idx="83">
                  <c:v>44918</c:v>
                </c:pt>
                <c:pt idx="84">
                  <c:v>44925</c:v>
                </c:pt>
                <c:pt idx="85">
                  <c:v>44932</c:v>
                </c:pt>
                <c:pt idx="86">
                  <c:v>44939</c:v>
                </c:pt>
                <c:pt idx="87">
                  <c:v>44946</c:v>
                </c:pt>
                <c:pt idx="88">
                  <c:v>44960</c:v>
                </c:pt>
                <c:pt idx="89">
                  <c:v>44967</c:v>
                </c:pt>
                <c:pt idx="90">
                  <c:v>44974</c:v>
                </c:pt>
                <c:pt idx="91">
                  <c:v>44981</c:v>
                </c:pt>
                <c:pt idx="92">
                  <c:v>44988</c:v>
                </c:pt>
                <c:pt idx="93">
                  <c:v>44995</c:v>
                </c:pt>
                <c:pt idx="94">
                  <c:v>45002</c:v>
                </c:pt>
                <c:pt idx="95">
                  <c:v>45009</c:v>
                </c:pt>
                <c:pt idx="96">
                  <c:v>45016</c:v>
                </c:pt>
                <c:pt idx="97">
                  <c:v>45023</c:v>
                </c:pt>
                <c:pt idx="98">
                  <c:v>45030</c:v>
                </c:pt>
                <c:pt idx="99">
                  <c:v>45037</c:v>
                </c:pt>
                <c:pt idx="100">
                  <c:v>45044</c:v>
                </c:pt>
                <c:pt idx="101">
                  <c:v>45051</c:v>
                </c:pt>
                <c:pt idx="102">
                  <c:v>45058</c:v>
                </c:pt>
                <c:pt idx="103">
                  <c:v>45065</c:v>
                </c:pt>
                <c:pt idx="104">
                  <c:v>45072</c:v>
                </c:pt>
                <c:pt idx="105">
                  <c:v>45079</c:v>
                </c:pt>
                <c:pt idx="106">
                  <c:v>45086</c:v>
                </c:pt>
                <c:pt idx="107">
                  <c:v>45093</c:v>
                </c:pt>
                <c:pt idx="108">
                  <c:v>45098</c:v>
                </c:pt>
                <c:pt idx="109">
                  <c:v>45107</c:v>
                </c:pt>
                <c:pt idx="110">
                  <c:v>45114</c:v>
                </c:pt>
                <c:pt idx="111">
                  <c:v>45122</c:v>
                </c:pt>
                <c:pt idx="112">
                  <c:v>45128</c:v>
                </c:pt>
                <c:pt idx="113">
                  <c:v>45135</c:v>
                </c:pt>
                <c:pt idx="114">
                  <c:v>45142</c:v>
                </c:pt>
                <c:pt idx="115">
                  <c:v>45149</c:v>
                </c:pt>
                <c:pt idx="116">
                  <c:v>45156</c:v>
                </c:pt>
                <c:pt idx="117">
                  <c:v>45163</c:v>
                </c:pt>
                <c:pt idx="118">
                  <c:v>45170</c:v>
                </c:pt>
                <c:pt idx="119">
                  <c:v>45177</c:v>
                </c:pt>
                <c:pt idx="120">
                  <c:v>45184</c:v>
                </c:pt>
                <c:pt idx="121">
                  <c:v>45191</c:v>
                </c:pt>
                <c:pt idx="122">
                  <c:v>45197</c:v>
                </c:pt>
                <c:pt idx="123">
                  <c:v>45212</c:v>
                </c:pt>
                <c:pt idx="124">
                  <c:v>45219</c:v>
                </c:pt>
                <c:pt idx="125">
                  <c:v>45226</c:v>
                </c:pt>
                <c:pt idx="126">
                  <c:v>45233</c:v>
                </c:pt>
                <c:pt idx="127">
                  <c:v>45240</c:v>
                </c:pt>
                <c:pt idx="128">
                  <c:v>45247</c:v>
                </c:pt>
                <c:pt idx="129">
                  <c:v>45254</c:v>
                </c:pt>
                <c:pt idx="130">
                  <c:v>45261</c:v>
                </c:pt>
                <c:pt idx="131">
                  <c:v>45268</c:v>
                </c:pt>
                <c:pt idx="132">
                  <c:v>45275</c:v>
                </c:pt>
                <c:pt idx="133">
                  <c:v>45282</c:v>
                </c:pt>
                <c:pt idx="134">
                  <c:v>45289</c:v>
                </c:pt>
                <c:pt idx="135">
                  <c:v>45296</c:v>
                </c:pt>
                <c:pt idx="136">
                  <c:v>45303</c:v>
                </c:pt>
              </c:numCache>
            </c:numRef>
          </c:cat>
          <c:val>
            <c:numRef>
              <c:f>原料成本!$F$3:$F$139</c:f>
              <c:numCache>
                <c:formatCode>General</c:formatCode>
                <c:ptCount val="137"/>
                <c:pt idx="0">
                  <c:v>420</c:v>
                </c:pt>
                <c:pt idx="1">
                  <c:v>430</c:v>
                </c:pt>
                <c:pt idx="2">
                  <c:v>440</c:v>
                </c:pt>
                <c:pt idx="3">
                  <c:v>440</c:v>
                </c:pt>
                <c:pt idx="4">
                  <c:v>440</c:v>
                </c:pt>
                <c:pt idx="5">
                  <c:v>440</c:v>
                </c:pt>
                <c:pt idx="6">
                  <c:v>440</c:v>
                </c:pt>
                <c:pt idx="7">
                  <c:v>440</c:v>
                </c:pt>
                <c:pt idx="8">
                  <c:v>440</c:v>
                </c:pt>
                <c:pt idx="9">
                  <c:v>440</c:v>
                </c:pt>
                <c:pt idx="10">
                  <c:v>440</c:v>
                </c:pt>
                <c:pt idx="11">
                  <c:v>440</c:v>
                </c:pt>
                <c:pt idx="12">
                  <c:v>440</c:v>
                </c:pt>
                <c:pt idx="13">
                  <c:v>440</c:v>
                </c:pt>
                <c:pt idx="14">
                  <c:v>440</c:v>
                </c:pt>
                <c:pt idx="15">
                  <c:v>440</c:v>
                </c:pt>
                <c:pt idx="16">
                  <c:v>450</c:v>
                </c:pt>
                <c:pt idx="17">
                  <c:v>450</c:v>
                </c:pt>
                <c:pt idx="18">
                  <c:v>450</c:v>
                </c:pt>
                <c:pt idx="19">
                  <c:v>450</c:v>
                </c:pt>
                <c:pt idx="20">
                  <c:v>450</c:v>
                </c:pt>
                <c:pt idx="21">
                  <c:v>450</c:v>
                </c:pt>
                <c:pt idx="22">
                  <c:v>450</c:v>
                </c:pt>
                <c:pt idx="23">
                  <c:v>450</c:v>
                </c:pt>
                <c:pt idx="24">
                  <c:v>450</c:v>
                </c:pt>
                <c:pt idx="25">
                  <c:v>450</c:v>
                </c:pt>
                <c:pt idx="26">
                  <c:v>450</c:v>
                </c:pt>
                <c:pt idx="27">
                  <c:v>450</c:v>
                </c:pt>
                <c:pt idx="28">
                  <c:v>450</c:v>
                </c:pt>
                <c:pt idx="29">
                  <c:v>450</c:v>
                </c:pt>
                <c:pt idx="30">
                  <c:v>450</c:v>
                </c:pt>
                <c:pt idx="31">
                  <c:v>450</c:v>
                </c:pt>
                <c:pt idx="32">
                  <c:v>450</c:v>
                </c:pt>
                <c:pt idx="33">
                  <c:v>450</c:v>
                </c:pt>
                <c:pt idx="34">
                  <c:v>450</c:v>
                </c:pt>
                <c:pt idx="35">
                  <c:v>450</c:v>
                </c:pt>
                <c:pt idx="36">
                  <c:v>450</c:v>
                </c:pt>
                <c:pt idx="37">
                  <c:v>450</c:v>
                </c:pt>
                <c:pt idx="38">
                  <c:v>450</c:v>
                </c:pt>
                <c:pt idx="39">
                  <c:v>450</c:v>
                </c:pt>
                <c:pt idx="40">
                  <c:v>450</c:v>
                </c:pt>
                <c:pt idx="41">
                  <c:v>450</c:v>
                </c:pt>
                <c:pt idx="42">
                  <c:v>450</c:v>
                </c:pt>
                <c:pt idx="43">
                  <c:v>450</c:v>
                </c:pt>
                <c:pt idx="44">
                  <c:v>450</c:v>
                </c:pt>
                <c:pt idx="45">
                  <c:v>450</c:v>
                </c:pt>
                <c:pt idx="46">
                  <c:v>450</c:v>
                </c:pt>
                <c:pt idx="47">
                  <c:v>450</c:v>
                </c:pt>
                <c:pt idx="48">
                  <c:v>490</c:v>
                </c:pt>
                <c:pt idx="49">
                  <c:v>490</c:v>
                </c:pt>
                <c:pt idx="50">
                  <c:v>490</c:v>
                </c:pt>
                <c:pt idx="51">
                  <c:v>490</c:v>
                </c:pt>
                <c:pt idx="52">
                  <c:v>490</c:v>
                </c:pt>
                <c:pt idx="53">
                  <c:v>490</c:v>
                </c:pt>
                <c:pt idx="54">
                  <c:v>490</c:v>
                </c:pt>
                <c:pt idx="55">
                  <c:v>490</c:v>
                </c:pt>
                <c:pt idx="56">
                  <c:v>490</c:v>
                </c:pt>
                <c:pt idx="57">
                  <c:v>490</c:v>
                </c:pt>
                <c:pt idx="58">
                  <c:v>490</c:v>
                </c:pt>
                <c:pt idx="59">
                  <c:v>490</c:v>
                </c:pt>
                <c:pt idx="60">
                  <c:v>490</c:v>
                </c:pt>
                <c:pt idx="61">
                  <c:v>490</c:v>
                </c:pt>
                <c:pt idx="62">
                  <c:v>490</c:v>
                </c:pt>
                <c:pt idx="63">
                  <c:v>490</c:v>
                </c:pt>
                <c:pt idx="64">
                  <c:v>490</c:v>
                </c:pt>
                <c:pt idx="65">
                  <c:v>490</c:v>
                </c:pt>
                <c:pt idx="66">
                  <c:v>490</c:v>
                </c:pt>
                <c:pt idx="67">
                  <c:v>490</c:v>
                </c:pt>
                <c:pt idx="68">
                  <c:v>490</c:v>
                </c:pt>
                <c:pt idx="69">
                  <c:v>490</c:v>
                </c:pt>
                <c:pt idx="70">
                  <c:v>490</c:v>
                </c:pt>
                <c:pt idx="71">
                  <c:v>490</c:v>
                </c:pt>
                <c:pt idx="72">
                  <c:v>490</c:v>
                </c:pt>
                <c:pt idx="73">
                  <c:v>490</c:v>
                </c:pt>
                <c:pt idx="74">
                  <c:v>490</c:v>
                </c:pt>
                <c:pt idx="75">
                  <c:v>490</c:v>
                </c:pt>
                <c:pt idx="76">
                  <c:v>490</c:v>
                </c:pt>
                <c:pt idx="77">
                  <c:v>490</c:v>
                </c:pt>
                <c:pt idx="78">
                  <c:v>490</c:v>
                </c:pt>
                <c:pt idx="79">
                  <c:v>490</c:v>
                </c:pt>
                <c:pt idx="80">
                  <c:v>490</c:v>
                </c:pt>
                <c:pt idx="81">
                  <c:v>490</c:v>
                </c:pt>
                <c:pt idx="82">
                  <c:v>490</c:v>
                </c:pt>
                <c:pt idx="83">
                  <c:v>490</c:v>
                </c:pt>
                <c:pt idx="84">
                  <c:v>490</c:v>
                </c:pt>
                <c:pt idx="85">
                  <c:v>490</c:v>
                </c:pt>
                <c:pt idx="86">
                  <c:v>490</c:v>
                </c:pt>
                <c:pt idx="87">
                  <c:v>490</c:v>
                </c:pt>
                <c:pt idx="88">
                  <c:v>490</c:v>
                </c:pt>
                <c:pt idx="89">
                  <c:v>490</c:v>
                </c:pt>
                <c:pt idx="90">
                  <c:v>490</c:v>
                </c:pt>
                <c:pt idx="91">
                  <c:v>490</c:v>
                </c:pt>
                <c:pt idx="92">
                  <c:v>490</c:v>
                </c:pt>
                <c:pt idx="93">
                  <c:v>490</c:v>
                </c:pt>
                <c:pt idx="94">
                  <c:v>490</c:v>
                </c:pt>
                <c:pt idx="95">
                  <c:v>490</c:v>
                </c:pt>
                <c:pt idx="96">
                  <c:v>470</c:v>
                </c:pt>
                <c:pt idx="97">
                  <c:v>460</c:v>
                </c:pt>
                <c:pt idx="98">
                  <c:v>440</c:v>
                </c:pt>
                <c:pt idx="99">
                  <c:v>440</c:v>
                </c:pt>
                <c:pt idx="100">
                  <c:v>440</c:v>
                </c:pt>
                <c:pt idx="101">
                  <c:v>440</c:v>
                </c:pt>
                <c:pt idx="102">
                  <c:v>440</c:v>
                </c:pt>
                <c:pt idx="103">
                  <c:v>440</c:v>
                </c:pt>
                <c:pt idx="104">
                  <c:v>440</c:v>
                </c:pt>
                <c:pt idx="105">
                  <c:v>440</c:v>
                </c:pt>
                <c:pt idx="106">
                  <c:v>440</c:v>
                </c:pt>
                <c:pt idx="107">
                  <c:v>440</c:v>
                </c:pt>
                <c:pt idx="108">
                  <c:v>440</c:v>
                </c:pt>
                <c:pt idx="109">
                  <c:v>440</c:v>
                </c:pt>
                <c:pt idx="110">
                  <c:v>440</c:v>
                </c:pt>
                <c:pt idx="111">
                  <c:v>440</c:v>
                </c:pt>
                <c:pt idx="112">
                  <c:v>440</c:v>
                </c:pt>
                <c:pt idx="113">
                  <c:v>440</c:v>
                </c:pt>
                <c:pt idx="114">
                  <c:v>440</c:v>
                </c:pt>
                <c:pt idx="115">
                  <c:v>440</c:v>
                </c:pt>
                <c:pt idx="116">
                  <c:v>440</c:v>
                </c:pt>
                <c:pt idx="117">
                  <c:v>440</c:v>
                </c:pt>
                <c:pt idx="118">
                  <c:v>440</c:v>
                </c:pt>
                <c:pt idx="119">
                  <c:v>440</c:v>
                </c:pt>
                <c:pt idx="120">
                  <c:v>440</c:v>
                </c:pt>
                <c:pt idx="121">
                  <c:v>440</c:v>
                </c:pt>
                <c:pt idx="122">
                  <c:v>440</c:v>
                </c:pt>
                <c:pt idx="123">
                  <c:v>440</c:v>
                </c:pt>
                <c:pt idx="124">
                  <c:v>440</c:v>
                </c:pt>
                <c:pt idx="125">
                  <c:v>440</c:v>
                </c:pt>
                <c:pt idx="126">
                  <c:v>440</c:v>
                </c:pt>
                <c:pt idx="127">
                  <c:v>440</c:v>
                </c:pt>
                <c:pt idx="128">
                  <c:v>440</c:v>
                </c:pt>
                <c:pt idx="129">
                  <c:v>440</c:v>
                </c:pt>
                <c:pt idx="130">
                  <c:v>440</c:v>
                </c:pt>
                <c:pt idx="131">
                  <c:v>440</c:v>
                </c:pt>
                <c:pt idx="132">
                  <c:v>440</c:v>
                </c:pt>
                <c:pt idx="133">
                  <c:v>440</c:v>
                </c:pt>
                <c:pt idx="134">
                  <c:v>440</c:v>
                </c:pt>
                <c:pt idx="135">
                  <c:v>440</c:v>
                </c:pt>
                <c:pt idx="136">
                  <c:v>440</c:v>
                </c:pt>
              </c:numCache>
            </c:numRef>
          </c:val>
          <c:smooth val="0"/>
        </c:ser>
        <c:dLbls>
          <c:showLegendKey val="0"/>
          <c:showVal val="0"/>
          <c:showCatName val="0"/>
          <c:showSerName val="0"/>
          <c:showPercent val="0"/>
          <c:showBubbleSize val="0"/>
        </c:dLbls>
        <c:marker val="1"/>
        <c:smooth val="0"/>
        <c:axId val="191543552"/>
        <c:axId val="191549440"/>
      </c:lineChart>
      <c:dateAx>
        <c:axId val="191543552"/>
        <c:scaling>
          <c:orientation val="minMax"/>
        </c:scaling>
        <c:delete val="0"/>
        <c:axPos val="b"/>
        <c:numFmt formatCode="m/d/yyyy" sourceLinked="1"/>
        <c:majorTickMark val="out"/>
        <c:minorTickMark val="none"/>
        <c:tickLblPos val="nextTo"/>
        <c:crossAx val="191549440"/>
        <c:crosses val="autoZero"/>
        <c:auto val="1"/>
        <c:lblOffset val="100"/>
        <c:baseTimeUnit val="days"/>
      </c:dateAx>
      <c:valAx>
        <c:axId val="191549440"/>
        <c:scaling>
          <c:orientation val="minMax"/>
          <c:min val="200"/>
        </c:scaling>
        <c:delete val="0"/>
        <c:axPos val="l"/>
        <c:majorGridlines>
          <c:spPr>
            <a:ln>
              <a:noFill/>
            </a:ln>
          </c:spPr>
        </c:majorGridlines>
        <c:numFmt formatCode="General" sourceLinked="1"/>
        <c:majorTickMark val="out"/>
        <c:minorTickMark val="none"/>
        <c:tickLblPos val="nextTo"/>
        <c:crossAx val="191543552"/>
        <c:crosses val="autoZero"/>
        <c:crossBetween val="between"/>
      </c:valAx>
    </c:plotArea>
    <c:legend>
      <c:legendPos val="r"/>
      <c:layout>
        <c:manualLayout>
          <c:xMode val="edge"/>
          <c:yMode val="edge"/>
          <c:x val="1.2435249213174507E-3"/>
          <c:y val="2.1784330493728223E-3"/>
          <c:w val="0.99875647507868259"/>
          <c:h val="0.12317919826793988"/>
        </c:manualLayout>
      </c:layout>
      <c:overlay val="0"/>
    </c:legend>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51698959232459"/>
          <c:y val="9.8763786241393578E-2"/>
          <c:w val="0.84422693750855626"/>
          <c:h val="0.70317704991792829"/>
        </c:manualLayout>
      </c:layout>
      <c:lineChart>
        <c:grouping val="standard"/>
        <c:varyColors val="0"/>
        <c:ser>
          <c:idx val="0"/>
          <c:order val="0"/>
          <c:tx>
            <c:strRef>
              <c:f>期货市场数据!$E$1</c:f>
              <c:strCache>
                <c:ptCount val="1"/>
                <c:pt idx="0">
                  <c:v>华东不通氧5530</c:v>
                </c:pt>
              </c:strCache>
            </c:strRef>
          </c:tx>
          <c:spPr>
            <a:ln w="38100"/>
          </c:spPr>
          <c:marker>
            <c:symbol val="none"/>
          </c:marker>
          <c:cat>
            <c:numRef>
              <c:f>期货市场数据!$A$2:$A$274</c:f>
              <c:numCache>
                <c:formatCode>yyyy\-mm\-dd</c:formatCode>
                <c:ptCount val="273"/>
                <c:pt idx="0">
                  <c:v>45324</c:v>
                </c:pt>
                <c:pt idx="1">
                  <c:v>45323</c:v>
                </c:pt>
                <c:pt idx="2">
                  <c:v>45322</c:v>
                </c:pt>
                <c:pt idx="3">
                  <c:v>45321</c:v>
                </c:pt>
                <c:pt idx="4">
                  <c:v>45320</c:v>
                </c:pt>
                <c:pt idx="5">
                  <c:v>45317</c:v>
                </c:pt>
                <c:pt idx="6">
                  <c:v>45316</c:v>
                </c:pt>
                <c:pt idx="7">
                  <c:v>45315</c:v>
                </c:pt>
                <c:pt idx="8">
                  <c:v>45314</c:v>
                </c:pt>
                <c:pt idx="9">
                  <c:v>45313</c:v>
                </c:pt>
                <c:pt idx="10">
                  <c:v>45310</c:v>
                </c:pt>
                <c:pt idx="11">
                  <c:v>45309</c:v>
                </c:pt>
                <c:pt idx="12">
                  <c:v>45308</c:v>
                </c:pt>
                <c:pt idx="13">
                  <c:v>45307</c:v>
                </c:pt>
                <c:pt idx="14">
                  <c:v>45306</c:v>
                </c:pt>
                <c:pt idx="15">
                  <c:v>45303</c:v>
                </c:pt>
                <c:pt idx="16">
                  <c:v>45302</c:v>
                </c:pt>
                <c:pt idx="17">
                  <c:v>45301</c:v>
                </c:pt>
                <c:pt idx="18">
                  <c:v>45300</c:v>
                </c:pt>
                <c:pt idx="19">
                  <c:v>45299</c:v>
                </c:pt>
                <c:pt idx="20">
                  <c:v>45296</c:v>
                </c:pt>
                <c:pt idx="21">
                  <c:v>45295</c:v>
                </c:pt>
                <c:pt idx="22">
                  <c:v>45294</c:v>
                </c:pt>
                <c:pt idx="23">
                  <c:v>45293</c:v>
                </c:pt>
                <c:pt idx="24">
                  <c:v>45289</c:v>
                </c:pt>
                <c:pt idx="25">
                  <c:v>45288</c:v>
                </c:pt>
                <c:pt idx="26">
                  <c:v>45287</c:v>
                </c:pt>
                <c:pt idx="27">
                  <c:v>45286</c:v>
                </c:pt>
                <c:pt idx="28">
                  <c:v>45285</c:v>
                </c:pt>
                <c:pt idx="29">
                  <c:v>45282</c:v>
                </c:pt>
                <c:pt idx="30">
                  <c:v>45281</c:v>
                </c:pt>
                <c:pt idx="31">
                  <c:v>45280</c:v>
                </c:pt>
                <c:pt idx="32">
                  <c:v>45279</c:v>
                </c:pt>
                <c:pt idx="33">
                  <c:v>45278</c:v>
                </c:pt>
                <c:pt idx="34">
                  <c:v>45275</c:v>
                </c:pt>
                <c:pt idx="35">
                  <c:v>45274</c:v>
                </c:pt>
                <c:pt idx="36">
                  <c:v>45273</c:v>
                </c:pt>
                <c:pt idx="37">
                  <c:v>45272</c:v>
                </c:pt>
                <c:pt idx="38">
                  <c:v>45271</c:v>
                </c:pt>
                <c:pt idx="39">
                  <c:v>45268</c:v>
                </c:pt>
                <c:pt idx="40">
                  <c:v>45267</c:v>
                </c:pt>
                <c:pt idx="41">
                  <c:v>45266</c:v>
                </c:pt>
                <c:pt idx="42">
                  <c:v>45265</c:v>
                </c:pt>
                <c:pt idx="43">
                  <c:v>45264</c:v>
                </c:pt>
                <c:pt idx="44">
                  <c:v>45261</c:v>
                </c:pt>
                <c:pt idx="45">
                  <c:v>45260</c:v>
                </c:pt>
                <c:pt idx="46">
                  <c:v>45259</c:v>
                </c:pt>
                <c:pt idx="47">
                  <c:v>45258</c:v>
                </c:pt>
                <c:pt idx="48">
                  <c:v>45257</c:v>
                </c:pt>
                <c:pt idx="49">
                  <c:v>45254</c:v>
                </c:pt>
                <c:pt idx="50">
                  <c:v>45253</c:v>
                </c:pt>
                <c:pt idx="51">
                  <c:v>45252</c:v>
                </c:pt>
                <c:pt idx="52">
                  <c:v>45251</c:v>
                </c:pt>
                <c:pt idx="53">
                  <c:v>45250</c:v>
                </c:pt>
                <c:pt idx="54">
                  <c:v>45247</c:v>
                </c:pt>
                <c:pt idx="55">
                  <c:v>45246</c:v>
                </c:pt>
                <c:pt idx="56">
                  <c:v>45245</c:v>
                </c:pt>
                <c:pt idx="57">
                  <c:v>45244</c:v>
                </c:pt>
                <c:pt idx="58">
                  <c:v>45243</c:v>
                </c:pt>
                <c:pt idx="59">
                  <c:v>45240</c:v>
                </c:pt>
                <c:pt idx="60">
                  <c:v>45239</c:v>
                </c:pt>
                <c:pt idx="61">
                  <c:v>45238</c:v>
                </c:pt>
                <c:pt idx="62">
                  <c:v>45237</c:v>
                </c:pt>
                <c:pt idx="63">
                  <c:v>45236</c:v>
                </c:pt>
                <c:pt idx="64">
                  <c:v>45233</c:v>
                </c:pt>
                <c:pt idx="65">
                  <c:v>45232</c:v>
                </c:pt>
                <c:pt idx="66">
                  <c:v>45231</c:v>
                </c:pt>
                <c:pt idx="67">
                  <c:v>45230</c:v>
                </c:pt>
                <c:pt idx="68">
                  <c:v>45229</c:v>
                </c:pt>
                <c:pt idx="69">
                  <c:v>45226</c:v>
                </c:pt>
                <c:pt idx="70">
                  <c:v>45225</c:v>
                </c:pt>
                <c:pt idx="71">
                  <c:v>45224</c:v>
                </c:pt>
                <c:pt idx="72">
                  <c:v>45223</c:v>
                </c:pt>
                <c:pt idx="73">
                  <c:v>45222</c:v>
                </c:pt>
                <c:pt idx="74">
                  <c:v>45219</c:v>
                </c:pt>
                <c:pt idx="75">
                  <c:v>45218</c:v>
                </c:pt>
                <c:pt idx="76">
                  <c:v>45217</c:v>
                </c:pt>
                <c:pt idx="77">
                  <c:v>45216</c:v>
                </c:pt>
                <c:pt idx="78">
                  <c:v>45215</c:v>
                </c:pt>
                <c:pt idx="79">
                  <c:v>45212</c:v>
                </c:pt>
                <c:pt idx="80">
                  <c:v>45211</c:v>
                </c:pt>
                <c:pt idx="81">
                  <c:v>45210</c:v>
                </c:pt>
                <c:pt idx="82">
                  <c:v>45209</c:v>
                </c:pt>
                <c:pt idx="83">
                  <c:v>45208</c:v>
                </c:pt>
                <c:pt idx="84">
                  <c:v>45197</c:v>
                </c:pt>
                <c:pt idx="85">
                  <c:v>45196</c:v>
                </c:pt>
                <c:pt idx="86">
                  <c:v>45195</c:v>
                </c:pt>
                <c:pt idx="87">
                  <c:v>45194</c:v>
                </c:pt>
                <c:pt idx="88">
                  <c:v>45191</c:v>
                </c:pt>
                <c:pt idx="89">
                  <c:v>45190</c:v>
                </c:pt>
                <c:pt idx="90">
                  <c:v>45189</c:v>
                </c:pt>
                <c:pt idx="91">
                  <c:v>45188</c:v>
                </c:pt>
                <c:pt idx="92">
                  <c:v>45187</c:v>
                </c:pt>
                <c:pt idx="93">
                  <c:v>45184</c:v>
                </c:pt>
                <c:pt idx="94">
                  <c:v>45183</c:v>
                </c:pt>
                <c:pt idx="95">
                  <c:v>45182</c:v>
                </c:pt>
                <c:pt idx="96">
                  <c:v>45181</c:v>
                </c:pt>
                <c:pt idx="97">
                  <c:v>45180</c:v>
                </c:pt>
                <c:pt idx="98">
                  <c:v>45177</c:v>
                </c:pt>
                <c:pt idx="99">
                  <c:v>45176</c:v>
                </c:pt>
                <c:pt idx="100">
                  <c:v>45175</c:v>
                </c:pt>
                <c:pt idx="101">
                  <c:v>45174</c:v>
                </c:pt>
                <c:pt idx="102">
                  <c:v>45173</c:v>
                </c:pt>
                <c:pt idx="103">
                  <c:v>45170</c:v>
                </c:pt>
                <c:pt idx="104">
                  <c:v>45169</c:v>
                </c:pt>
                <c:pt idx="105">
                  <c:v>45168</c:v>
                </c:pt>
                <c:pt idx="106">
                  <c:v>45167</c:v>
                </c:pt>
                <c:pt idx="107">
                  <c:v>45166</c:v>
                </c:pt>
                <c:pt idx="108">
                  <c:v>45163</c:v>
                </c:pt>
                <c:pt idx="109">
                  <c:v>45162</c:v>
                </c:pt>
                <c:pt idx="110">
                  <c:v>45161</c:v>
                </c:pt>
                <c:pt idx="111">
                  <c:v>45160</c:v>
                </c:pt>
                <c:pt idx="112">
                  <c:v>45159</c:v>
                </c:pt>
                <c:pt idx="113">
                  <c:v>45156</c:v>
                </c:pt>
                <c:pt idx="114">
                  <c:v>45155</c:v>
                </c:pt>
                <c:pt idx="115">
                  <c:v>45154</c:v>
                </c:pt>
                <c:pt idx="116">
                  <c:v>45153</c:v>
                </c:pt>
                <c:pt idx="117">
                  <c:v>45152</c:v>
                </c:pt>
                <c:pt idx="118">
                  <c:v>45149</c:v>
                </c:pt>
                <c:pt idx="119">
                  <c:v>45148</c:v>
                </c:pt>
                <c:pt idx="120">
                  <c:v>45147</c:v>
                </c:pt>
                <c:pt idx="121">
                  <c:v>45146</c:v>
                </c:pt>
                <c:pt idx="122">
                  <c:v>45145</c:v>
                </c:pt>
                <c:pt idx="123">
                  <c:v>45142</c:v>
                </c:pt>
                <c:pt idx="124">
                  <c:v>45141</c:v>
                </c:pt>
                <c:pt idx="125">
                  <c:v>45140</c:v>
                </c:pt>
                <c:pt idx="126">
                  <c:v>45139</c:v>
                </c:pt>
                <c:pt idx="127">
                  <c:v>45138</c:v>
                </c:pt>
                <c:pt idx="128">
                  <c:v>45135</c:v>
                </c:pt>
                <c:pt idx="129">
                  <c:v>45134</c:v>
                </c:pt>
                <c:pt idx="130">
                  <c:v>45133</c:v>
                </c:pt>
                <c:pt idx="131">
                  <c:v>45132</c:v>
                </c:pt>
                <c:pt idx="132">
                  <c:v>45131</c:v>
                </c:pt>
                <c:pt idx="133">
                  <c:v>45128</c:v>
                </c:pt>
                <c:pt idx="134">
                  <c:v>45127</c:v>
                </c:pt>
                <c:pt idx="135">
                  <c:v>45126</c:v>
                </c:pt>
                <c:pt idx="136">
                  <c:v>45125</c:v>
                </c:pt>
                <c:pt idx="137">
                  <c:v>45124</c:v>
                </c:pt>
                <c:pt idx="138">
                  <c:v>45121</c:v>
                </c:pt>
                <c:pt idx="139">
                  <c:v>45120</c:v>
                </c:pt>
                <c:pt idx="140">
                  <c:v>45119</c:v>
                </c:pt>
                <c:pt idx="141">
                  <c:v>45118</c:v>
                </c:pt>
                <c:pt idx="142">
                  <c:v>45117</c:v>
                </c:pt>
                <c:pt idx="143">
                  <c:v>45114</c:v>
                </c:pt>
                <c:pt idx="144">
                  <c:v>45113</c:v>
                </c:pt>
                <c:pt idx="145">
                  <c:v>45112</c:v>
                </c:pt>
                <c:pt idx="146">
                  <c:v>45111</c:v>
                </c:pt>
                <c:pt idx="147">
                  <c:v>45110</c:v>
                </c:pt>
                <c:pt idx="148">
                  <c:v>45107</c:v>
                </c:pt>
                <c:pt idx="149">
                  <c:v>45106</c:v>
                </c:pt>
                <c:pt idx="150">
                  <c:v>45105</c:v>
                </c:pt>
                <c:pt idx="151">
                  <c:v>45104</c:v>
                </c:pt>
                <c:pt idx="152">
                  <c:v>45103</c:v>
                </c:pt>
                <c:pt idx="153">
                  <c:v>45098</c:v>
                </c:pt>
                <c:pt idx="154">
                  <c:v>45097</c:v>
                </c:pt>
                <c:pt idx="155">
                  <c:v>45096</c:v>
                </c:pt>
                <c:pt idx="156">
                  <c:v>45093</c:v>
                </c:pt>
                <c:pt idx="157">
                  <c:v>45092</c:v>
                </c:pt>
                <c:pt idx="158">
                  <c:v>45091</c:v>
                </c:pt>
                <c:pt idx="159">
                  <c:v>45090</c:v>
                </c:pt>
                <c:pt idx="160">
                  <c:v>45089</c:v>
                </c:pt>
                <c:pt idx="161">
                  <c:v>45086</c:v>
                </c:pt>
                <c:pt idx="162">
                  <c:v>45085</c:v>
                </c:pt>
                <c:pt idx="163">
                  <c:v>45084</c:v>
                </c:pt>
                <c:pt idx="164">
                  <c:v>45083</c:v>
                </c:pt>
                <c:pt idx="165">
                  <c:v>45082</c:v>
                </c:pt>
                <c:pt idx="166">
                  <c:v>45079</c:v>
                </c:pt>
                <c:pt idx="167">
                  <c:v>45078</c:v>
                </c:pt>
                <c:pt idx="168">
                  <c:v>45077</c:v>
                </c:pt>
                <c:pt idx="169">
                  <c:v>45076</c:v>
                </c:pt>
                <c:pt idx="170">
                  <c:v>45075</c:v>
                </c:pt>
                <c:pt idx="171">
                  <c:v>45072</c:v>
                </c:pt>
                <c:pt idx="172">
                  <c:v>45071</c:v>
                </c:pt>
                <c:pt idx="173">
                  <c:v>45070</c:v>
                </c:pt>
                <c:pt idx="174">
                  <c:v>45069</c:v>
                </c:pt>
                <c:pt idx="175">
                  <c:v>45068</c:v>
                </c:pt>
                <c:pt idx="176">
                  <c:v>45065</c:v>
                </c:pt>
                <c:pt idx="177">
                  <c:v>45064</c:v>
                </c:pt>
                <c:pt idx="178">
                  <c:v>45063</c:v>
                </c:pt>
                <c:pt idx="179">
                  <c:v>45062</c:v>
                </c:pt>
                <c:pt idx="180">
                  <c:v>45061</c:v>
                </c:pt>
                <c:pt idx="181">
                  <c:v>45058</c:v>
                </c:pt>
                <c:pt idx="182">
                  <c:v>45057</c:v>
                </c:pt>
                <c:pt idx="183">
                  <c:v>45056</c:v>
                </c:pt>
                <c:pt idx="184">
                  <c:v>45055</c:v>
                </c:pt>
                <c:pt idx="185">
                  <c:v>45054</c:v>
                </c:pt>
                <c:pt idx="186">
                  <c:v>45051</c:v>
                </c:pt>
                <c:pt idx="187">
                  <c:v>45050</c:v>
                </c:pt>
                <c:pt idx="188">
                  <c:v>45044</c:v>
                </c:pt>
                <c:pt idx="189">
                  <c:v>45043</c:v>
                </c:pt>
                <c:pt idx="190">
                  <c:v>45042</c:v>
                </c:pt>
                <c:pt idx="191">
                  <c:v>45041</c:v>
                </c:pt>
                <c:pt idx="192">
                  <c:v>45040</c:v>
                </c:pt>
                <c:pt idx="193">
                  <c:v>45037</c:v>
                </c:pt>
                <c:pt idx="194">
                  <c:v>45036</c:v>
                </c:pt>
                <c:pt idx="195">
                  <c:v>45035</c:v>
                </c:pt>
                <c:pt idx="196">
                  <c:v>45034</c:v>
                </c:pt>
                <c:pt idx="197">
                  <c:v>45033</c:v>
                </c:pt>
                <c:pt idx="198">
                  <c:v>45030</c:v>
                </c:pt>
                <c:pt idx="199">
                  <c:v>45029</c:v>
                </c:pt>
                <c:pt idx="200">
                  <c:v>45028</c:v>
                </c:pt>
                <c:pt idx="201">
                  <c:v>45027</c:v>
                </c:pt>
                <c:pt idx="202">
                  <c:v>45026</c:v>
                </c:pt>
                <c:pt idx="203">
                  <c:v>45023</c:v>
                </c:pt>
                <c:pt idx="204">
                  <c:v>45022</c:v>
                </c:pt>
                <c:pt idx="205">
                  <c:v>45020</c:v>
                </c:pt>
                <c:pt idx="206">
                  <c:v>45019</c:v>
                </c:pt>
                <c:pt idx="207">
                  <c:v>45016</c:v>
                </c:pt>
                <c:pt idx="208">
                  <c:v>45015</c:v>
                </c:pt>
                <c:pt idx="209">
                  <c:v>45014</c:v>
                </c:pt>
                <c:pt idx="210">
                  <c:v>45013</c:v>
                </c:pt>
                <c:pt idx="211">
                  <c:v>45012</c:v>
                </c:pt>
                <c:pt idx="212">
                  <c:v>45009</c:v>
                </c:pt>
                <c:pt idx="213">
                  <c:v>45008</c:v>
                </c:pt>
                <c:pt idx="214">
                  <c:v>45007</c:v>
                </c:pt>
                <c:pt idx="215">
                  <c:v>45006</c:v>
                </c:pt>
                <c:pt idx="216">
                  <c:v>45005</c:v>
                </c:pt>
                <c:pt idx="217">
                  <c:v>45002</c:v>
                </c:pt>
                <c:pt idx="218">
                  <c:v>45001</c:v>
                </c:pt>
                <c:pt idx="219">
                  <c:v>45000</c:v>
                </c:pt>
                <c:pt idx="220">
                  <c:v>44999</c:v>
                </c:pt>
                <c:pt idx="221">
                  <c:v>44998</c:v>
                </c:pt>
                <c:pt idx="222">
                  <c:v>44995</c:v>
                </c:pt>
                <c:pt idx="223">
                  <c:v>44994</c:v>
                </c:pt>
                <c:pt idx="224">
                  <c:v>44993</c:v>
                </c:pt>
                <c:pt idx="225">
                  <c:v>44992</c:v>
                </c:pt>
                <c:pt idx="226">
                  <c:v>44991</c:v>
                </c:pt>
                <c:pt idx="227">
                  <c:v>44988</c:v>
                </c:pt>
                <c:pt idx="228">
                  <c:v>44987</c:v>
                </c:pt>
                <c:pt idx="229">
                  <c:v>44986</c:v>
                </c:pt>
                <c:pt idx="230">
                  <c:v>44985</c:v>
                </c:pt>
                <c:pt idx="231">
                  <c:v>44984</c:v>
                </c:pt>
                <c:pt idx="232">
                  <c:v>44981</c:v>
                </c:pt>
                <c:pt idx="233">
                  <c:v>44980</c:v>
                </c:pt>
                <c:pt idx="234">
                  <c:v>44979</c:v>
                </c:pt>
                <c:pt idx="235">
                  <c:v>44978</c:v>
                </c:pt>
                <c:pt idx="236">
                  <c:v>44977</c:v>
                </c:pt>
                <c:pt idx="237">
                  <c:v>44974</c:v>
                </c:pt>
                <c:pt idx="238">
                  <c:v>44973</c:v>
                </c:pt>
                <c:pt idx="239">
                  <c:v>44972</c:v>
                </c:pt>
                <c:pt idx="240">
                  <c:v>44971</c:v>
                </c:pt>
                <c:pt idx="241">
                  <c:v>44970</c:v>
                </c:pt>
                <c:pt idx="242">
                  <c:v>44967</c:v>
                </c:pt>
                <c:pt idx="243">
                  <c:v>44966</c:v>
                </c:pt>
                <c:pt idx="244">
                  <c:v>44965</c:v>
                </c:pt>
                <c:pt idx="245">
                  <c:v>44964</c:v>
                </c:pt>
                <c:pt idx="246">
                  <c:v>44963</c:v>
                </c:pt>
                <c:pt idx="247">
                  <c:v>44960</c:v>
                </c:pt>
                <c:pt idx="248">
                  <c:v>44959</c:v>
                </c:pt>
                <c:pt idx="249">
                  <c:v>44958</c:v>
                </c:pt>
                <c:pt idx="250">
                  <c:v>44957</c:v>
                </c:pt>
                <c:pt idx="251">
                  <c:v>44956</c:v>
                </c:pt>
                <c:pt idx="252">
                  <c:v>44946</c:v>
                </c:pt>
                <c:pt idx="253">
                  <c:v>44945</c:v>
                </c:pt>
                <c:pt idx="254">
                  <c:v>44944</c:v>
                </c:pt>
                <c:pt idx="255">
                  <c:v>44943</c:v>
                </c:pt>
                <c:pt idx="256">
                  <c:v>44942</c:v>
                </c:pt>
                <c:pt idx="257">
                  <c:v>44939</c:v>
                </c:pt>
                <c:pt idx="258">
                  <c:v>44938</c:v>
                </c:pt>
                <c:pt idx="259">
                  <c:v>44937</c:v>
                </c:pt>
                <c:pt idx="260">
                  <c:v>44936</c:v>
                </c:pt>
                <c:pt idx="261">
                  <c:v>44935</c:v>
                </c:pt>
                <c:pt idx="262">
                  <c:v>44932</c:v>
                </c:pt>
                <c:pt idx="263">
                  <c:v>44931</c:v>
                </c:pt>
                <c:pt idx="264">
                  <c:v>44930</c:v>
                </c:pt>
                <c:pt idx="265">
                  <c:v>44929</c:v>
                </c:pt>
                <c:pt idx="266">
                  <c:v>44925</c:v>
                </c:pt>
                <c:pt idx="267">
                  <c:v>44924</c:v>
                </c:pt>
                <c:pt idx="268">
                  <c:v>44923</c:v>
                </c:pt>
                <c:pt idx="269">
                  <c:v>44922</c:v>
                </c:pt>
                <c:pt idx="270">
                  <c:v>44921</c:v>
                </c:pt>
                <c:pt idx="271">
                  <c:v>44918</c:v>
                </c:pt>
                <c:pt idx="272">
                  <c:v>44917</c:v>
                </c:pt>
              </c:numCache>
            </c:numRef>
          </c:cat>
          <c:val>
            <c:numRef>
              <c:f>期货市场数据!$E$2:$E$274</c:f>
              <c:numCache>
                <c:formatCode>General</c:formatCode>
                <c:ptCount val="273"/>
                <c:pt idx="0">
                  <c:v>14850</c:v>
                </c:pt>
                <c:pt idx="1">
                  <c:v>14850</c:v>
                </c:pt>
                <c:pt idx="2">
                  <c:v>14850</c:v>
                </c:pt>
                <c:pt idx="3">
                  <c:v>14850</c:v>
                </c:pt>
                <c:pt idx="4">
                  <c:v>14850</c:v>
                </c:pt>
                <c:pt idx="5">
                  <c:v>14850</c:v>
                </c:pt>
                <c:pt idx="6">
                  <c:v>14900</c:v>
                </c:pt>
                <c:pt idx="7">
                  <c:v>14900</c:v>
                </c:pt>
                <c:pt idx="8">
                  <c:v>14900</c:v>
                </c:pt>
                <c:pt idx="9">
                  <c:v>14950</c:v>
                </c:pt>
                <c:pt idx="10">
                  <c:v>14950</c:v>
                </c:pt>
                <c:pt idx="11">
                  <c:v>14950</c:v>
                </c:pt>
                <c:pt idx="12">
                  <c:v>15050</c:v>
                </c:pt>
                <c:pt idx="13">
                  <c:v>15100</c:v>
                </c:pt>
                <c:pt idx="14">
                  <c:v>15000</c:v>
                </c:pt>
                <c:pt idx="15">
                  <c:v>15100</c:v>
                </c:pt>
                <c:pt idx="16">
                  <c:v>15100</c:v>
                </c:pt>
                <c:pt idx="17">
                  <c:v>15100</c:v>
                </c:pt>
                <c:pt idx="18">
                  <c:v>15100</c:v>
                </c:pt>
                <c:pt idx="19">
                  <c:v>15100</c:v>
                </c:pt>
                <c:pt idx="20">
                  <c:v>15100</c:v>
                </c:pt>
                <c:pt idx="21">
                  <c:v>15100</c:v>
                </c:pt>
                <c:pt idx="22">
                  <c:v>15100</c:v>
                </c:pt>
                <c:pt idx="23">
                  <c:v>15100</c:v>
                </c:pt>
                <c:pt idx="24">
                  <c:v>15100</c:v>
                </c:pt>
                <c:pt idx="25">
                  <c:v>15100</c:v>
                </c:pt>
                <c:pt idx="26">
                  <c:v>15100</c:v>
                </c:pt>
                <c:pt idx="27">
                  <c:v>15050</c:v>
                </c:pt>
                <c:pt idx="28">
                  <c:v>15050</c:v>
                </c:pt>
                <c:pt idx="29">
                  <c:v>14950</c:v>
                </c:pt>
                <c:pt idx="30">
                  <c:v>14950</c:v>
                </c:pt>
                <c:pt idx="31">
                  <c:v>14850</c:v>
                </c:pt>
                <c:pt idx="32">
                  <c:v>14750</c:v>
                </c:pt>
                <c:pt idx="33">
                  <c:v>14650</c:v>
                </c:pt>
                <c:pt idx="34">
                  <c:v>14650</c:v>
                </c:pt>
                <c:pt idx="35">
                  <c:v>14550</c:v>
                </c:pt>
                <c:pt idx="36">
                  <c:v>14550</c:v>
                </c:pt>
                <c:pt idx="37">
                  <c:v>14500</c:v>
                </c:pt>
                <c:pt idx="38">
                  <c:v>14400</c:v>
                </c:pt>
                <c:pt idx="39">
                  <c:v>14400</c:v>
                </c:pt>
                <c:pt idx="40">
                  <c:v>14300</c:v>
                </c:pt>
                <c:pt idx="41">
                  <c:v>14300</c:v>
                </c:pt>
                <c:pt idx="42">
                  <c:v>14300</c:v>
                </c:pt>
                <c:pt idx="43">
                  <c:v>14300</c:v>
                </c:pt>
                <c:pt idx="44">
                  <c:v>14300</c:v>
                </c:pt>
                <c:pt idx="45">
                  <c:v>14300</c:v>
                </c:pt>
                <c:pt idx="46">
                  <c:v>14200</c:v>
                </c:pt>
                <c:pt idx="47">
                  <c:v>14150</c:v>
                </c:pt>
                <c:pt idx="48">
                  <c:v>14150</c:v>
                </c:pt>
                <c:pt idx="49">
                  <c:v>14150</c:v>
                </c:pt>
                <c:pt idx="50">
                  <c:v>14150</c:v>
                </c:pt>
                <c:pt idx="51">
                  <c:v>14150</c:v>
                </c:pt>
                <c:pt idx="52">
                  <c:v>14150</c:v>
                </c:pt>
                <c:pt idx="53">
                  <c:v>14150</c:v>
                </c:pt>
                <c:pt idx="54">
                  <c:v>14150</c:v>
                </c:pt>
                <c:pt idx="55">
                  <c:v>14150</c:v>
                </c:pt>
                <c:pt idx="56">
                  <c:v>14200</c:v>
                </c:pt>
                <c:pt idx="57">
                  <c:v>14200</c:v>
                </c:pt>
                <c:pt idx="58">
                  <c:v>14200</c:v>
                </c:pt>
                <c:pt idx="59">
                  <c:v>14250</c:v>
                </c:pt>
                <c:pt idx="60">
                  <c:v>14250</c:v>
                </c:pt>
                <c:pt idx="61">
                  <c:v>14250</c:v>
                </c:pt>
                <c:pt idx="62">
                  <c:v>14250</c:v>
                </c:pt>
                <c:pt idx="63">
                  <c:v>14350</c:v>
                </c:pt>
                <c:pt idx="64">
                  <c:v>14350</c:v>
                </c:pt>
                <c:pt idx="65">
                  <c:v>14400</c:v>
                </c:pt>
                <c:pt idx="66">
                  <c:v>14400</c:v>
                </c:pt>
                <c:pt idx="67">
                  <c:v>14400</c:v>
                </c:pt>
                <c:pt idx="68">
                  <c:v>14400</c:v>
                </c:pt>
                <c:pt idx="69">
                  <c:v>14400</c:v>
                </c:pt>
                <c:pt idx="70">
                  <c:v>14450</c:v>
                </c:pt>
                <c:pt idx="71">
                  <c:v>14550</c:v>
                </c:pt>
                <c:pt idx="72">
                  <c:v>14550</c:v>
                </c:pt>
                <c:pt idx="73">
                  <c:v>14650</c:v>
                </c:pt>
                <c:pt idx="74">
                  <c:v>14650</c:v>
                </c:pt>
                <c:pt idx="75">
                  <c:v>14650</c:v>
                </c:pt>
                <c:pt idx="76">
                  <c:v>14650</c:v>
                </c:pt>
                <c:pt idx="77">
                  <c:v>14750</c:v>
                </c:pt>
                <c:pt idx="78">
                  <c:v>14800</c:v>
                </c:pt>
                <c:pt idx="79">
                  <c:v>14850</c:v>
                </c:pt>
                <c:pt idx="80">
                  <c:v>14850</c:v>
                </c:pt>
                <c:pt idx="81">
                  <c:v>14850</c:v>
                </c:pt>
                <c:pt idx="82">
                  <c:v>14850</c:v>
                </c:pt>
                <c:pt idx="83">
                  <c:v>14850</c:v>
                </c:pt>
                <c:pt idx="84">
                  <c:v>14850</c:v>
                </c:pt>
                <c:pt idx="85">
                  <c:v>14850</c:v>
                </c:pt>
                <c:pt idx="86">
                  <c:v>14850</c:v>
                </c:pt>
                <c:pt idx="87">
                  <c:v>14850</c:v>
                </c:pt>
                <c:pt idx="88">
                  <c:v>14750</c:v>
                </c:pt>
                <c:pt idx="89">
                  <c:v>14650</c:v>
                </c:pt>
                <c:pt idx="90">
                  <c:v>14650</c:v>
                </c:pt>
                <c:pt idx="91">
                  <c:v>14650</c:v>
                </c:pt>
                <c:pt idx="92">
                  <c:v>14650</c:v>
                </c:pt>
                <c:pt idx="93">
                  <c:v>14650</c:v>
                </c:pt>
                <c:pt idx="94">
                  <c:v>14550</c:v>
                </c:pt>
                <c:pt idx="95">
                  <c:v>14350</c:v>
                </c:pt>
                <c:pt idx="96">
                  <c:v>14150</c:v>
                </c:pt>
                <c:pt idx="97">
                  <c:v>14000</c:v>
                </c:pt>
                <c:pt idx="98">
                  <c:v>14000</c:v>
                </c:pt>
                <c:pt idx="99">
                  <c:v>14000</c:v>
                </c:pt>
                <c:pt idx="100">
                  <c:v>13900</c:v>
                </c:pt>
                <c:pt idx="101">
                  <c:v>14300</c:v>
                </c:pt>
                <c:pt idx="102">
                  <c:v>14150</c:v>
                </c:pt>
                <c:pt idx="103">
                  <c:v>14050</c:v>
                </c:pt>
                <c:pt idx="104">
                  <c:v>14050</c:v>
                </c:pt>
                <c:pt idx="105">
                  <c:v>14050</c:v>
                </c:pt>
                <c:pt idx="106">
                  <c:v>14050</c:v>
                </c:pt>
                <c:pt idx="107">
                  <c:v>14050</c:v>
                </c:pt>
                <c:pt idx="108">
                  <c:v>13900</c:v>
                </c:pt>
                <c:pt idx="109">
                  <c:v>13850</c:v>
                </c:pt>
                <c:pt idx="110">
                  <c:v>13750</c:v>
                </c:pt>
                <c:pt idx="111">
                  <c:v>13700</c:v>
                </c:pt>
                <c:pt idx="112">
                  <c:v>13650</c:v>
                </c:pt>
                <c:pt idx="113">
                  <c:v>13600</c:v>
                </c:pt>
                <c:pt idx="114">
                  <c:v>13600</c:v>
                </c:pt>
                <c:pt idx="115">
                  <c:v>13600</c:v>
                </c:pt>
                <c:pt idx="116">
                  <c:v>13600</c:v>
                </c:pt>
                <c:pt idx="117">
                  <c:v>13600</c:v>
                </c:pt>
                <c:pt idx="118">
                  <c:v>13400</c:v>
                </c:pt>
                <c:pt idx="119">
                  <c:v>13300</c:v>
                </c:pt>
                <c:pt idx="120">
                  <c:v>12950</c:v>
                </c:pt>
                <c:pt idx="121">
                  <c:v>12900</c:v>
                </c:pt>
                <c:pt idx="122">
                  <c:v>12900</c:v>
                </c:pt>
                <c:pt idx="123">
                  <c:v>12900</c:v>
                </c:pt>
                <c:pt idx="124">
                  <c:v>12900</c:v>
                </c:pt>
                <c:pt idx="125">
                  <c:v>12900</c:v>
                </c:pt>
                <c:pt idx="126">
                  <c:v>12900</c:v>
                </c:pt>
                <c:pt idx="127">
                  <c:v>12900</c:v>
                </c:pt>
                <c:pt idx="128">
                  <c:v>12900</c:v>
                </c:pt>
                <c:pt idx="129">
                  <c:v>12900</c:v>
                </c:pt>
                <c:pt idx="130">
                  <c:v>12900</c:v>
                </c:pt>
                <c:pt idx="131">
                  <c:v>12900</c:v>
                </c:pt>
                <c:pt idx="132">
                  <c:v>12900</c:v>
                </c:pt>
                <c:pt idx="133">
                  <c:v>12900</c:v>
                </c:pt>
                <c:pt idx="134">
                  <c:v>12900</c:v>
                </c:pt>
                <c:pt idx="135">
                  <c:v>12900</c:v>
                </c:pt>
                <c:pt idx="136">
                  <c:v>12900</c:v>
                </c:pt>
                <c:pt idx="137">
                  <c:v>12900</c:v>
                </c:pt>
                <c:pt idx="138">
                  <c:v>12900</c:v>
                </c:pt>
                <c:pt idx="139">
                  <c:v>13000</c:v>
                </c:pt>
                <c:pt idx="140">
                  <c:v>13250</c:v>
                </c:pt>
                <c:pt idx="141">
                  <c:v>13250</c:v>
                </c:pt>
                <c:pt idx="142">
                  <c:v>13250</c:v>
                </c:pt>
                <c:pt idx="143">
                  <c:v>13250</c:v>
                </c:pt>
                <c:pt idx="144">
                  <c:v>13250</c:v>
                </c:pt>
                <c:pt idx="145">
                  <c:v>13250</c:v>
                </c:pt>
                <c:pt idx="146">
                  <c:v>13200</c:v>
                </c:pt>
                <c:pt idx="147">
                  <c:v>13200</c:v>
                </c:pt>
                <c:pt idx="148">
                  <c:v>13200</c:v>
                </c:pt>
                <c:pt idx="149">
                  <c:v>13400</c:v>
                </c:pt>
                <c:pt idx="150">
                  <c:v>13400</c:v>
                </c:pt>
                <c:pt idx="151">
                  <c:v>13400</c:v>
                </c:pt>
                <c:pt idx="152">
                  <c:v>13400</c:v>
                </c:pt>
                <c:pt idx="153">
                  <c:v>13300</c:v>
                </c:pt>
                <c:pt idx="154">
                  <c:v>13150</c:v>
                </c:pt>
                <c:pt idx="155">
                  <c:v>13150</c:v>
                </c:pt>
                <c:pt idx="156">
                  <c:v>13150</c:v>
                </c:pt>
                <c:pt idx="157">
                  <c:v>13150</c:v>
                </c:pt>
                <c:pt idx="158">
                  <c:v>13200</c:v>
                </c:pt>
                <c:pt idx="159">
                  <c:v>13450</c:v>
                </c:pt>
                <c:pt idx="160">
                  <c:v>13550</c:v>
                </c:pt>
                <c:pt idx="161">
                  <c:v>13550</c:v>
                </c:pt>
                <c:pt idx="162">
                  <c:v>13550</c:v>
                </c:pt>
                <c:pt idx="163">
                  <c:v>13550</c:v>
                </c:pt>
                <c:pt idx="164">
                  <c:v>13550</c:v>
                </c:pt>
                <c:pt idx="165">
                  <c:v>13550</c:v>
                </c:pt>
                <c:pt idx="166">
                  <c:v>13550</c:v>
                </c:pt>
                <c:pt idx="167">
                  <c:v>13550</c:v>
                </c:pt>
                <c:pt idx="168">
                  <c:v>13550</c:v>
                </c:pt>
                <c:pt idx="169">
                  <c:v>13550</c:v>
                </c:pt>
                <c:pt idx="170">
                  <c:v>13550</c:v>
                </c:pt>
                <c:pt idx="171">
                  <c:v>13600</c:v>
                </c:pt>
                <c:pt idx="172">
                  <c:v>13650</c:v>
                </c:pt>
                <c:pt idx="173">
                  <c:v>13750</c:v>
                </c:pt>
                <c:pt idx="174">
                  <c:v>13800</c:v>
                </c:pt>
                <c:pt idx="175">
                  <c:v>13950</c:v>
                </c:pt>
                <c:pt idx="176">
                  <c:v>14150</c:v>
                </c:pt>
                <c:pt idx="177">
                  <c:v>14350</c:v>
                </c:pt>
                <c:pt idx="178">
                  <c:v>14550</c:v>
                </c:pt>
                <c:pt idx="179">
                  <c:v>14700</c:v>
                </c:pt>
                <c:pt idx="180">
                  <c:v>14750</c:v>
                </c:pt>
                <c:pt idx="181">
                  <c:v>14850</c:v>
                </c:pt>
                <c:pt idx="182">
                  <c:v>14850</c:v>
                </c:pt>
                <c:pt idx="183">
                  <c:v>14950</c:v>
                </c:pt>
                <c:pt idx="184">
                  <c:v>14950</c:v>
                </c:pt>
                <c:pt idx="185">
                  <c:v>15050</c:v>
                </c:pt>
                <c:pt idx="186">
                  <c:v>15200</c:v>
                </c:pt>
                <c:pt idx="187">
                  <c:v>15350</c:v>
                </c:pt>
                <c:pt idx="188">
                  <c:v>15350</c:v>
                </c:pt>
                <c:pt idx="189">
                  <c:v>15350</c:v>
                </c:pt>
                <c:pt idx="190">
                  <c:v>15350</c:v>
                </c:pt>
                <c:pt idx="191">
                  <c:v>15350</c:v>
                </c:pt>
                <c:pt idx="192">
                  <c:v>15350</c:v>
                </c:pt>
                <c:pt idx="193">
                  <c:v>15350</c:v>
                </c:pt>
                <c:pt idx="194">
                  <c:v>15450</c:v>
                </c:pt>
                <c:pt idx="195">
                  <c:v>15600</c:v>
                </c:pt>
                <c:pt idx="196">
                  <c:v>15600</c:v>
                </c:pt>
                <c:pt idx="197">
                  <c:v>15600</c:v>
                </c:pt>
                <c:pt idx="198">
                  <c:v>15600</c:v>
                </c:pt>
                <c:pt idx="199">
                  <c:v>15600</c:v>
                </c:pt>
                <c:pt idx="200">
                  <c:v>15600</c:v>
                </c:pt>
                <c:pt idx="201">
                  <c:v>15700</c:v>
                </c:pt>
                <c:pt idx="202">
                  <c:v>15800</c:v>
                </c:pt>
                <c:pt idx="203">
                  <c:v>15850</c:v>
                </c:pt>
                <c:pt idx="204">
                  <c:v>16050</c:v>
                </c:pt>
                <c:pt idx="205">
                  <c:v>16350</c:v>
                </c:pt>
                <c:pt idx="206">
                  <c:v>16350</c:v>
                </c:pt>
                <c:pt idx="207">
                  <c:v>16350</c:v>
                </c:pt>
                <c:pt idx="208">
                  <c:v>16350</c:v>
                </c:pt>
                <c:pt idx="209">
                  <c:v>16350</c:v>
                </c:pt>
                <c:pt idx="210">
                  <c:v>16350</c:v>
                </c:pt>
                <c:pt idx="211">
                  <c:v>16350</c:v>
                </c:pt>
                <c:pt idx="212">
                  <c:v>16350</c:v>
                </c:pt>
                <c:pt idx="213">
                  <c:v>16300</c:v>
                </c:pt>
                <c:pt idx="214">
                  <c:v>16500</c:v>
                </c:pt>
                <c:pt idx="215">
                  <c:v>16800</c:v>
                </c:pt>
                <c:pt idx="216">
                  <c:v>16800</c:v>
                </c:pt>
                <c:pt idx="217">
                  <c:v>16800</c:v>
                </c:pt>
                <c:pt idx="218">
                  <c:v>16900</c:v>
                </c:pt>
                <c:pt idx="219">
                  <c:v>16950</c:v>
                </c:pt>
                <c:pt idx="220">
                  <c:v>17050</c:v>
                </c:pt>
                <c:pt idx="221">
                  <c:v>17050</c:v>
                </c:pt>
                <c:pt idx="222">
                  <c:v>17150</c:v>
                </c:pt>
                <c:pt idx="223">
                  <c:v>17200</c:v>
                </c:pt>
                <c:pt idx="224">
                  <c:v>17200</c:v>
                </c:pt>
                <c:pt idx="225">
                  <c:v>17250</c:v>
                </c:pt>
                <c:pt idx="226">
                  <c:v>17250</c:v>
                </c:pt>
                <c:pt idx="227">
                  <c:v>17350</c:v>
                </c:pt>
                <c:pt idx="228">
                  <c:v>17350</c:v>
                </c:pt>
                <c:pt idx="229">
                  <c:v>17350</c:v>
                </c:pt>
                <c:pt idx="230">
                  <c:v>17500</c:v>
                </c:pt>
                <c:pt idx="231">
                  <c:v>17500</c:v>
                </c:pt>
                <c:pt idx="232">
                  <c:v>17500</c:v>
                </c:pt>
                <c:pt idx="233">
                  <c:v>17500</c:v>
                </c:pt>
                <c:pt idx="234">
                  <c:v>17500</c:v>
                </c:pt>
                <c:pt idx="235">
                  <c:v>17500</c:v>
                </c:pt>
                <c:pt idx="236">
                  <c:v>17500</c:v>
                </c:pt>
                <c:pt idx="237">
                  <c:v>17350</c:v>
                </c:pt>
                <c:pt idx="238">
                  <c:v>17350</c:v>
                </c:pt>
                <c:pt idx="239">
                  <c:v>17350</c:v>
                </c:pt>
                <c:pt idx="240">
                  <c:v>17350</c:v>
                </c:pt>
                <c:pt idx="241">
                  <c:v>17300</c:v>
                </c:pt>
                <c:pt idx="242">
                  <c:v>17150</c:v>
                </c:pt>
                <c:pt idx="243">
                  <c:v>17000</c:v>
                </c:pt>
                <c:pt idx="244">
                  <c:v>16900</c:v>
                </c:pt>
                <c:pt idx="245">
                  <c:v>16900</c:v>
                </c:pt>
                <c:pt idx="246">
                  <c:v>16900</c:v>
                </c:pt>
                <c:pt idx="247">
                  <c:v>16900</c:v>
                </c:pt>
                <c:pt idx="248">
                  <c:v>16950</c:v>
                </c:pt>
                <c:pt idx="249">
                  <c:v>17100</c:v>
                </c:pt>
                <c:pt idx="250">
                  <c:v>17250</c:v>
                </c:pt>
                <c:pt idx="251">
                  <c:v>17300</c:v>
                </c:pt>
                <c:pt idx="252">
                  <c:v>17550</c:v>
                </c:pt>
                <c:pt idx="253">
                  <c:v>17550</c:v>
                </c:pt>
                <c:pt idx="254">
                  <c:v>17550</c:v>
                </c:pt>
                <c:pt idx="255">
                  <c:v>17550</c:v>
                </c:pt>
                <c:pt idx="256">
                  <c:v>17550</c:v>
                </c:pt>
                <c:pt idx="257">
                  <c:v>17550</c:v>
                </c:pt>
                <c:pt idx="258">
                  <c:v>17750</c:v>
                </c:pt>
                <c:pt idx="259">
                  <c:v>17750</c:v>
                </c:pt>
                <c:pt idx="260">
                  <c:v>17800</c:v>
                </c:pt>
                <c:pt idx="261">
                  <c:v>17850</c:v>
                </c:pt>
                <c:pt idx="262">
                  <c:v>17950</c:v>
                </c:pt>
                <c:pt idx="263">
                  <c:v>17950</c:v>
                </c:pt>
                <c:pt idx="264">
                  <c:v>18000</c:v>
                </c:pt>
                <c:pt idx="265">
                  <c:v>18300</c:v>
                </c:pt>
                <c:pt idx="266">
                  <c:v>18300</c:v>
                </c:pt>
                <c:pt idx="267">
                  <c:v>18400</c:v>
                </c:pt>
                <c:pt idx="268">
                  <c:v>18400</c:v>
                </c:pt>
                <c:pt idx="269">
                  <c:v>18400</c:v>
                </c:pt>
                <c:pt idx="270">
                  <c:v>18550</c:v>
                </c:pt>
                <c:pt idx="271">
                  <c:v>18550</c:v>
                </c:pt>
                <c:pt idx="272">
                  <c:v>18650</c:v>
                </c:pt>
              </c:numCache>
            </c:numRef>
          </c:val>
          <c:smooth val="0"/>
        </c:ser>
        <c:ser>
          <c:idx val="1"/>
          <c:order val="1"/>
          <c:tx>
            <c:strRef>
              <c:f>期货市场数据!$F$1</c:f>
              <c:strCache>
                <c:ptCount val="1"/>
                <c:pt idx="0">
                  <c:v>华东通氧5530</c:v>
                </c:pt>
              </c:strCache>
            </c:strRef>
          </c:tx>
          <c:spPr>
            <a:ln w="38100"/>
          </c:spPr>
          <c:marker>
            <c:symbol val="none"/>
          </c:marker>
          <c:cat>
            <c:numRef>
              <c:f>期货市场数据!$A$2:$A$274</c:f>
              <c:numCache>
                <c:formatCode>yyyy\-mm\-dd</c:formatCode>
                <c:ptCount val="273"/>
                <c:pt idx="0">
                  <c:v>45324</c:v>
                </c:pt>
                <c:pt idx="1">
                  <c:v>45323</c:v>
                </c:pt>
                <c:pt idx="2">
                  <c:v>45322</c:v>
                </c:pt>
                <c:pt idx="3">
                  <c:v>45321</c:v>
                </c:pt>
                <c:pt idx="4">
                  <c:v>45320</c:v>
                </c:pt>
                <c:pt idx="5">
                  <c:v>45317</c:v>
                </c:pt>
                <c:pt idx="6">
                  <c:v>45316</c:v>
                </c:pt>
                <c:pt idx="7">
                  <c:v>45315</c:v>
                </c:pt>
                <c:pt idx="8">
                  <c:v>45314</c:v>
                </c:pt>
                <c:pt idx="9">
                  <c:v>45313</c:v>
                </c:pt>
                <c:pt idx="10">
                  <c:v>45310</c:v>
                </c:pt>
                <c:pt idx="11">
                  <c:v>45309</c:v>
                </c:pt>
                <c:pt idx="12">
                  <c:v>45308</c:v>
                </c:pt>
                <c:pt idx="13">
                  <c:v>45307</c:v>
                </c:pt>
                <c:pt idx="14">
                  <c:v>45306</c:v>
                </c:pt>
                <c:pt idx="15">
                  <c:v>45303</c:v>
                </c:pt>
                <c:pt idx="16">
                  <c:v>45302</c:v>
                </c:pt>
                <c:pt idx="17">
                  <c:v>45301</c:v>
                </c:pt>
                <c:pt idx="18">
                  <c:v>45300</c:v>
                </c:pt>
                <c:pt idx="19">
                  <c:v>45299</c:v>
                </c:pt>
                <c:pt idx="20">
                  <c:v>45296</c:v>
                </c:pt>
                <c:pt idx="21">
                  <c:v>45295</c:v>
                </c:pt>
                <c:pt idx="22">
                  <c:v>45294</c:v>
                </c:pt>
                <c:pt idx="23">
                  <c:v>45293</c:v>
                </c:pt>
                <c:pt idx="24">
                  <c:v>45289</c:v>
                </c:pt>
                <c:pt idx="25">
                  <c:v>45288</c:v>
                </c:pt>
                <c:pt idx="26">
                  <c:v>45287</c:v>
                </c:pt>
                <c:pt idx="27">
                  <c:v>45286</c:v>
                </c:pt>
                <c:pt idx="28">
                  <c:v>45285</c:v>
                </c:pt>
                <c:pt idx="29">
                  <c:v>45282</c:v>
                </c:pt>
                <c:pt idx="30">
                  <c:v>45281</c:v>
                </c:pt>
                <c:pt idx="31">
                  <c:v>45280</c:v>
                </c:pt>
                <c:pt idx="32">
                  <c:v>45279</c:v>
                </c:pt>
                <c:pt idx="33">
                  <c:v>45278</c:v>
                </c:pt>
                <c:pt idx="34">
                  <c:v>45275</c:v>
                </c:pt>
                <c:pt idx="35">
                  <c:v>45274</c:v>
                </c:pt>
                <c:pt idx="36">
                  <c:v>45273</c:v>
                </c:pt>
                <c:pt idx="37">
                  <c:v>45272</c:v>
                </c:pt>
                <c:pt idx="38">
                  <c:v>45271</c:v>
                </c:pt>
                <c:pt idx="39">
                  <c:v>45268</c:v>
                </c:pt>
                <c:pt idx="40">
                  <c:v>45267</c:v>
                </c:pt>
                <c:pt idx="41">
                  <c:v>45266</c:v>
                </c:pt>
                <c:pt idx="42">
                  <c:v>45265</c:v>
                </c:pt>
                <c:pt idx="43">
                  <c:v>45264</c:v>
                </c:pt>
                <c:pt idx="44">
                  <c:v>45261</c:v>
                </c:pt>
                <c:pt idx="45">
                  <c:v>45260</c:v>
                </c:pt>
                <c:pt idx="46">
                  <c:v>45259</c:v>
                </c:pt>
                <c:pt idx="47">
                  <c:v>45258</c:v>
                </c:pt>
                <c:pt idx="48">
                  <c:v>45257</c:v>
                </c:pt>
                <c:pt idx="49">
                  <c:v>45254</c:v>
                </c:pt>
                <c:pt idx="50">
                  <c:v>45253</c:v>
                </c:pt>
                <c:pt idx="51">
                  <c:v>45252</c:v>
                </c:pt>
                <c:pt idx="52">
                  <c:v>45251</c:v>
                </c:pt>
                <c:pt idx="53">
                  <c:v>45250</c:v>
                </c:pt>
                <c:pt idx="54">
                  <c:v>45247</c:v>
                </c:pt>
                <c:pt idx="55">
                  <c:v>45246</c:v>
                </c:pt>
                <c:pt idx="56">
                  <c:v>45245</c:v>
                </c:pt>
                <c:pt idx="57">
                  <c:v>45244</c:v>
                </c:pt>
                <c:pt idx="58">
                  <c:v>45243</c:v>
                </c:pt>
                <c:pt idx="59">
                  <c:v>45240</c:v>
                </c:pt>
                <c:pt idx="60">
                  <c:v>45239</c:v>
                </c:pt>
                <c:pt idx="61">
                  <c:v>45238</c:v>
                </c:pt>
                <c:pt idx="62">
                  <c:v>45237</c:v>
                </c:pt>
                <c:pt idx="63">
                  <c:v>45236</c:v>
                </c:pt>
                <c:pt idx="64">
                  <c:v>45233</c:v>
                </c:pt>
                <c:pt idx="65">
                  <c:v>45232</c:v>
                </c:pt>
                <c:pt idx="66">
                  <c:v>45231</c:v>
                </c:pt>
                <c:pt idx="67">
                  <c:v>45230</c:v>
                </c:pt>
                <c:pt idx="68">
                  <c:v>45229</c:v>
                </c:pt>
                <c:pt idx="69">
                  <c:v>45226</c:v>
                </c:pt>
                <c:pt idx="70">
                  <c:v>45225</c:v>
                </c:pt>
                <c:pt idx="71">
                  <c:v>45224</c:v>
                </c:pt>
                <c:pt idx="72">
                  <c:v>45223</c:v>
                </c:pt>
                <c:pt idx="73">
                  <c:v>45222</c:v>
                </c:pt>
                <c:pt idx="74">
                  <c:v>45219</c:v>
                </c:pt>
                <c:pt idx="75">
                  <c:v>45218</c:v>
                </c:pt>
                <c:pt idx="76">
                  <c:v>45217</c:v>
                </c:pt>
                <c:pt idx="77">
                  <c:v>45216</c:v>
                </c:pt>
                <c:pt idx="78">
                  <c:v>45215</c:v>
                </c:pt>
                <c:pt idx="79">
                  <c:v>45212</c:v>
                </c:pt>
                <c:pt idx="80">
                  <c:v>45211</c:v>
                </c:pt>
                <c:pt idx="81">
                  <c:v>45210</c:v>
                </c:pt>
                <c:pt idx="82">
                  <c:v>45209</c:v>
                </c:pt>
                <c:pt idx="83">
                  <c:v>45208</c:v>
                </c:pt>
                <c:pt idx="84">
                  <c:v>45197</c:v>
                </c:pt>
                <c:pt idx="85">
                  <c:v>45196</c:v>
                </c:pt>
                <c:pt idx="86">
                  <c:v>45195</c:v>
                </c:pt>
                <c:pt idx="87">
                  <c:v>45194</c:v>
                </c:pt>
                <c:pt idx="88">
                  <c:v>45191</c:v>
                </c:pt>
                <c:pt idx="89">
                  <c:v>45190</c:v>
                </c:pt>
                <c:pt idx="90">
                  <c:v>45189</c:v>
                </c:pt>
                <c:pt idx="91">
                  <c:v>45188</c:v>
                </c:pt>
                <c:pt idx="92">
                  <c:v>45187</c:v>
                </c:pt>
                <c:pt idx="93">
                  <c:v>45184</c:v>
                </c:pt>
                <c:pt idx="94">
                  <c:v>45183</c:v>
                </c:pt>
                <c:pt idx="95">
                  <c:v>45182</c:v>
                </c:pt>
                <c:pt idx="96">
                  <c:v>45181</c:v>
                </c:pt>
                <c:pt idx="97">
                  <c:v>45180</c:v>
                </c:pt>
                <c:pt idx="98">
                  <c:v>45177</c:v>
                </c:pt>
                <c:pt idx="99">
                  <c:v>45176</c:v>
                </c:pt>
                <c:pt idx="100">
                  <c:v>45175</c:v>
                </c:pt>
                <c:pt idx="101">
                  <c:v>45174</c:v>
                </c:pt>
                <c:pt idx="102">
                  <c:v>45173</c:v>
                </c:pt>
                <c:pt idx="103">
                  <c:v>45170</c:v>
                </c:pt>
                <c:pt idx="104">
                  <c:v>45169</c:v>
                </c:pt>
                <c:pt idx="105">
                  <c:v>45168</c:v>
                </c:pt>
                <c:pt idx="106">
                  <c:v>45167</c:v>
                </c:pt>
                <c:pt idx="107">
                  <c:v>45166</c:v>
                </c:pt>
                <c:pt idx="108">
                  <c:v>45163</c:v>
                </c:pt>
                <c:pt idx="109">
                  <c:v>45162</c:v>
                </c:pt>
                <c:pt idx="110">
                  <c:v>45161</c:v>
                </c:pt>
                <c:pt idx="111">
                  <c:v>45160</c:v>
                </c:pt>
                <c:pt idx="112">
                  <c:v>45159</c:v>
                </c:pt>
                <c:pt idx="113">
                  <c:v>45156</c:v>
                </c:pt>
                <c:pt idx="114">
                  <c:v>45155</c:v>
                </c:pt>
                <c:pt idx="115">
                  <c:v>45154</c:v>
                </c:pt>
                <c:pt idx="116">
                  <c:v>45153</c:v>
                </c:pt>
                <c:pt idx="117">
                  <c:v>45152</c:v>
                </c:pt>
                <c:pt idx="118">
                  <c:v>45149</c:v>
                </c:pt>
                <c:pt idx="119">
                  <c:v>45148</c:v>
                </c:pt>
                <c:pt idx="120">
                  <c:v>45147</c:v>
                </c:pt>
                <c:pt idx="121">
                  <c:v>45146</c:v>
                </c:pt>
                <c:pt idx="122">
                  <c:v>45145</c:v>
                </c:pt>
                <c:pt idx="123">
                  <c:v>45142</c:v>
                </c:pt>
                <c:pt idx="124">
                  <c:v>45141</c:v>
                </c:pt>
                <c:pt idx="125">
                  <c:v>45140</c:v>
                </c:pt>
                <c:pt idx="126">
                  <c:v>45139</c:v>
                </c:pt>
                <c:pt idx="127">
                  <c:v>45138</c:v>
                </c:pt>
                <c:pt idx="128">
                  <c:v>45135</c:v>
                </c:pt>
                <c:pt idx="129">
                  <c:v>45134</c:v>
                </c:pt>
                <c:pt idx="130">
                  <c:v>45133</c:v>
                </c:pt>
                <c:pt idx="131">
                  <c:v>45132</c:v>
                </c:pt>
                <c:pt idx="132">
                  <c:v>45131</c:v>
                </c:pt>
                <c:pt idx="133">
                  <c:v>45128</c:v>
                </c:pt>
                <c:pt idx="134">
                  <c:v>45127</c:v>
                </c:pt>
                <c:pt idx="135">
                  <c:v>45126</c:v>
                </c:pt>
                <c:pt idx="136">
                  <c:v>45125</c:v>
                </c:pt>
                <c:pt idx="137">
                  <c:v>45124</c:v>
                </c:pt>
                <c:pt idx="138">
                  <c:v>45121</c:v>
                </c:pt>
                <c:pt idx="139">
                  <c:v>45120</c:v>
                </c:pt>
                <c:pt idx="140">
                  <c:v>45119</c:v>
                </c:pt>
                <c:pt idx="141">
                  <c:v>45118</c:v>
                </c:pt>
                <c:pt idx="142">
                  <c:v>45117</c:v>
                </c:pt>
                <c:pt idx="143">
                  <c:v>45114</c:v>
                </c:pt>
                <c:pt idx="144">
                  <c:v>45113</c:v>
                </c:pt>
                <c:pt idx="145">
                  <c:v>45112</c:v>
                </c:pt>
                <c:pt idx="146">
                  <c:v>45111</c:v>
                </c:pt>
                <c:pt idx="147">
                  <c:v>45110</c:v>
                </c:pt>
                <c:pt idx="148">
                  <c:v>45107</c:v>
                </c:pt>
                <c:pt idx="149">
                  <c:v>45106</c:v>
                </c:pt>
                <c:pt idx="150">
                  <c:v>45105</c:v>
                </c:pt>
                <c:pt idx="151">
                  <c:v>45104</c:v>
                </c:pt>
                <c:pt idx="152">
                  <c:v>45103</c:v>
                </c:pt>
                <c:pt idx="153">
                  <c:v>45098</c:v>
                </c:pt>
                <c:pt idx="154">
                  <c:v>45097</c:v>
                </c:pt>
                <c:pt idx="155">
                  <c:v>45096</c:v>
                </c:pt>
                <c:pt idx="156">
                  <c:v>45093</c:v>
                </c:pt>
                <c:pt idx="157">
                  <c:v>45092</c:v>
                </c:pt>
                <c:pt idx="158">
                  <c:v>45091</c:v>
                </c:pt>
                <c:pt idx="159">
                  <c:v>45090</c:v>
                </c:pt>
                <c:pt idx="160">
                  <c:v>45089</c:v>
                </c:pt>
                <c:pt idx="161">
                  <c:v>45086</c:v>
                </c:pt>
                <c:pt idx="162">
                  <c:v>45085</c:v>
                </c:pt>
                <c:pt idx="163">
                  <c:v>45084</c:v>
                </c:pt>
                <c:pt idx="164">
                  <c:v>45083</c:v>
                </c:pt>
                <c:pt idx="165">
                  <c:v>45082</c:v>
                </c:pt>
                <c:pt idx="166">
                  <c:v>45079</c:v>
                </c:pt>
                <c:pt idx="167">
                  <c:v>45078</c:v>
                </c:pt>
                <c:pt idx="168">
                  <c:v>45077</c:v>
                </c:pt>
                <c:pt idx="169">
                  <c:v>45076</c:v>
                </c:pt>
                <c:pt idx="170">
                  <c:v>45075</c:v>
                </c:pt>
                <c:pt idx="171">
                  <c:v>45072</c:v>
                </c:pt>
                <c:pt idx="172">
                  <c:v>45071</c:v>
                </c:pt>
                <c:pt idx="173">
                  <c:v>45070</c:v>
                </c:pt>
                <c:pt idx="174">
                  <c:v>45069</c:v>
                </c:pt>
                <c:pt idx="175">
                  <c:v>45068</c:v>
                </c:pt>
                <c:pt idx="176">
                  <c:v>45065</c:v>
                </c:pt>
                <c:pt idx="177">
                  <c:v>45064</c:v>
                </c:pt>
                <c:pt idx="178">
                  <c:v>45063</c:v>
                </c:pt>
                <c:pt idx="179">
                  <c:v>45062</c:v>
                </c:pt>
                <c:pt idx="180">
                  <c:v>45061</c:v>
                </c:pt>
                <c:pt idx="181">
                  <c:v>45058</c:v>
                </c:pt>
                <c:pt idx="182">
                  <c:v>45057</c:v>
                </c:pt>
                <c:pt idx="183">
                  <c:v>45056</c:v>
                </c:pt>
                <c:pt idx="184">
                  <c:v>45055</c:v>
                </c:pt>
                <c:pt idx="185">
                  <c:v>45054</c:v>
                </c:pt>
                <c:pt idx="186">
                  <c:v>45051</c:v>
                </c:pt>
                <c:pt idx="187">
                  <c:v>45050</c:v>
                </c:pt>
                <c:pt idx="188">
                  <c:v>45044</c:v>
                </c:pt>
                <c:pt idx="189">
                  <c:v>45043</c:v>
                </c:pt>
                <c:pt idx="190">
                  <c:v>45042</c:v>
                </c:pt>
                <c:pt idx="191">
                  <c:v>45041</c:v>
                </c:pt>
                <c:pt idx="192">
                  <c:v>45040</c:v>
                </c:pt>
                <c:pt idx="193">
                  <c:v>45037</c:v>
                </c:pt>
                <c:pt idx="194">
                  <c:v>45036</c:v>
                </c:pt>
                <c:pt idx="195">
                  <c:v>45035</c:v>
                </c:pt>
                <c:pt idx="196">
                  <c:v>45034</c:v>
                </c:pt>
                <c:pt idx="197">
                  <c:v>45033</c:v>
                </c:pt>
                <c:pt idx="198">
                  <c:v>45030</c:v>
                </c:pt>
                <c:pt idx="199">
                  <c:v>45029</c:v>
                </c:pt>
                <c:pt idx="200">
                  <c:v>45028</c:v>
                </c:pt>
                <c:pt idx="201">
                  <c:v>45027</c:v>
                </c:pt>
                <c:pt idx="202">
                  <c:v>45026</c:v>
                </c:pt>
                <c:pt idx="203">
                  <c:v>45023</c:v>
                </c:pt>
                <c:pt idx="204">
                  <c:v>45022</c:v>
                </c:pt>
                <c:pt idx="205">
                  <c:v>45020</c:v>
                </c:pt>
                <c:pt idx="206">
                  <c:v>45019</c:v>
                </c:pt>
                <c:pt idx="207">
                  <c:v>45016</c:v>
                </c:pt>
                <c:pt idx="208">
                  <c:v>45015</c:v>
                </c:pt>
                <c:pt idx="209">
                  <c:v>45014</c:v>
                </c:pt>
                <c:pt idx="210">
                  <c:v>45013</c:v>
                </c:pt>
                <c:pt idx="211">
                  <c:v>45012</c:v>
                </c:pt>
                <c:pt idx="212">
                  <c:v>45009</c:v>
                </c:pt>
                <c:pt idx="213">
                  <c:v>45008</c:v>
                </c:pt>
                <c:pt idx="214">
                  <c:v>45007</c:v>
                </c:pt>
                <c:pt idx="215">
                  <c:v>45006</c:v>
                </c:pt>
                <c:pt idx="216">
                  <c:v>45005</c:v>
                </c:pt>
                <c:pt idx="217">
                  <c:v>45002</c:v>
                </c:pt>
                <c:pt idx="218">
                  <c:v>45001</c:v>
                </c:pt>
                <c:pt idx="219">
                  <c:v>45000</c:v>
                </c:pt>
                <c:pt idx="220">
                  <c:v>44999</c:v>
                </c:pt>
                <c:pt idx="221">
                  <c:v>44998</c:v>
                </c:pt>
                <c:pt idx="222">
                  <c:v>44995</c:v>
                </c:pt>
                <c:pt idx="223">
                  <c:v>44994</c:v>
                </c:pt>
                <c:pt idx="224">
                  <c:v>44993</c:v>
                </c:pt>
                <c:pt idx="225">
                  <c:v>44992</c:v>
                </c:pt>
                <c:pt idx="226">
                  <c:v>44991</c:v>
                </c:pt>
                <c:pt idx="227">
                  <c:v>44988</c:v>
                </c:pt>
                <c:pt idx="228">
                  <c:v>44987</c:v>
                </c:pt>
                <c:pt idx="229">
                  <c:v>44986</c:v>
                </c:pt>
                <c:pt idx="230">
                  <c:v>44985</c:v>
                </c:pt>
                <c:pt idx="231">
                  <c:v>44984</c:v>
                </c:pt>
                <c:pt idx="232">
                  <c:v>44981</c:v>
                </c:pt>
                <c:pt idx="233">
                  <c:v>44980</c:v>
                </c:pt>
                <c:pt idx="234">
                  <c:v>44979</c:v>
                </c:pt>
                <c:pt idx="235">
                  <c:v>44978</c:v>
                </c:pt>
                <c:pt idx="236">
                  <c:v>44977</c:v>
                </c:pt>
                <c:pt idx="237">
                  <c:v>44974</c:v>
                </c:pt>
                <c:pt idx="238">
                  <c:v>44973</c:v>
                </c:pt>
                <c:pt idx="239">
                  <c:v>44972</c:v>
                </c:pt>
                <c:pt idx="240">
                  <c:v>44971</c:v>
                </c:pt>
                <c:pt idx="241">
                  <c:v>44970</c:v>
                </c:pt>
                <c:pt idx="242">
                  <c:v>44967</c:v>
                </c:pt>
                <c:pt idx="243">
                  <c:v>44966</c:v>
                </c:pt>
                <c:pt idx="244">
                  <c:v>44965</c:v>
                </c:pt>
                <c:pt idx="245">
                  <c:v>44964</c:v>
                </c:pt>
                <c:pt idx="246">
                  <c:v>44963</c:v>
                </c:pt>
                <c:pt idx="247">
                  <c:v>44960</c:v>
                </c:pt>
                <c:pt idx="248">
                  <c:v>44959</c:v>
                </c:pt>
                <c:pt idx="249">
                  <c:v>44958</c:v>
                </c:pt>
                <c:pt idx="250">
                  <c:v>44957</c:v>
                </c:pt>
                <c:pt idx="251">
                  <c:v>44956</c:v>
                </c:pt>
                <c:pt idx="252">
                  <c:v>44946</c:v>
                </c:pt>
                <c:pt idx="253">
                  <c:v>44945</c:v>
                </c:pt>
                <c:pt idx="254">
                  <c:v>44944</c:v>
                </c:pt>
                <c:pt idx="255">
                  <c:v>44943</c:v>
                </c:pt>
                <c:pt idx="256">
                  <c:v>44942</c:v>
                </c:pt>
                <c:pt idx="257">
                  <c:v>44939</c:v>
                </c:pt>
                <c:pt idx="258">
                  <c:v>44938</c:v>
                </c:pt>
                <c:pt idx="259">
                  <c:v>44937</c:v>
                </c:pt>
                <c:pt idx="260">
                  <c:v>44936</c:v>
                </c:pt>
                <c:pt idx="261">
                  <c:v>44935</c:v>
                </c:pt>
                <c:pt idx="262">
                  <c:v>44932</c:v>
                </c:pt>
                <c:pt idx="263">
                  <c:v>44931</c:v>
                </c:pt>
                <c:pt idx="264">
                  <c:v>44930</c:v>
                </c:pt>
                <c:pt idx="265">
                  <c:v>44929</c:v>
                </c:pt>
                <c:pt idx="266">
                  <c:v>44925</c:v>
                </c:pt>
                <c:pt idx="267">
                  <c:v>44924</c:v>
                </c:pt>
                <c:pt idx="268">
                  <c:v>44923</c:v>
                </c:pt>
                <c:pt idx="269">
                  <c:v>44922</c:v>
                </c:pt>
                <c:pt idx="270">
                  <c:v>44921</c:v>
                </c:pt>
                <c:pt idx="271">
                  <c:v>44918</c:v>
                </c:pt>
                <c:pt idx="272">
                  <c:v>44917</c:v>
                </c:pt>
              </c:numCache>
            </c:numRef>
          </c:cat>
          <c:val>
            <c:numRef>
              <c:f>期货市场数据!$F$2:$F$274</c:f>
              <c:numCache>
                <c:formatCode>General</c:formatCode>
                <c:ptCount val="273"/>
                <c:pt idx="0">
                  <c:v>15000</c:v>
                </c:pt>
                <c:pt idx="1">
                  <c:v>15000</c:v>
                </c:pt>
                <c:pt idx="2">
                  <c:v>15000</c:v>
                </c:pt>
                <c:pt idx="3">
                  <c:v>15000</c:v>
                </c:pt>
                <c:pt idx="4">
                  <c:v>15000</c:v>
                </c:pt>
                <c:pt idx="5">
                  <c:v>15050</c:v>
                </c:pt>
                <c:pt idx="6">
                  <c:v>15100</c:v>
                </c:pt>
                <c:pt idx="7">
                  <c:v>15100</c:v>
                </c:pt>
                <c:pt idx="8">
                  <c:v>15100</c:v>
                </c:pt>
                <c:pt idx="9">
                  <c:v>15150</c:v>
                </c:pt>
                <c:pt idx="10">
                  <c:v>15150</c:v>
                </c:pt>
                <c:pt idx="11">
                  <c:v>15150</c:v>
                </c:pt>
                <c:pt idx="12">
                  <c:v>15250</c:v>
                </c:pt>
                <c:pt idx="13">
                  <c:v>15250</c:v>
                </c:pt>
                <c:pt idx="14">
                  <c:v>15200</c:v>
                </c:pt>
                <c:pt idx="15">
                  <c:v>15400</c:v>
                </c:pt>
                <c:pt idx="16">
                  <c:v>15400</c:v>
                </c:pt>
                <c:pt idx="17">
                  <c:v>15500</c:v>
                </c:pt>
                <c:pt idx="18">
                  <c:v>15550</c:v>
                </c:pt>
                <c:pt idx="19">
                  <c:v>15600</c:v>
                </c:pt>
                <c:pt idx="20">
                  <c:v>15600</c:v>
                </c:pt>
                <c:pt idx="21">
                  <c:v>15600</c:v>
                </c:pt>
                <c:pt idx="22">
                  <c:v>15600</c:v>
                </c:pt>
                <c:pt idx="23">
                  <c:v>15600</c:v>
                </c:pt>
                <c:pt idx="24">
                  <c:v>15600</c:v>
                </c:pt>
                <c:pt idx="25">
                  <c:v>15600</c:v>
                </c:pt>
                <c:pt idx="26">
                  <c:v>15550</c:v>
                </c:pt>
                <c:pt idx="27">
                  <c:v>15550</c:v>
                </c:pt>
                <c:pt idx="28">
                  <c:v>15550</c:v>
                </c:pt>
                <c:pt idx="29">
                  <c:v>15450</c:v>
                </c:pt>
                <c:pt idx="30">
                  <c:v>15350</c:v>
                </c:pt>
                <c:pt idx="31">
                  <c:v>15250</c:v>
                </c:pt>
                <c:pt idx="32">
                  <c:v>15150</c:v>
                </c:pt>
                <c:pt idx="33">
                  <c:v>15050</c:v>
                </c:pt>
                <c:pt idx="34">
                  <c:v>15050</c:v>
                </c:pt>
                <c:pt idx="35">
                  <c:v>14900</c:v>
                </c:pt>
                <c:pt idx="36">
                  <c:v>14850</c:v>
                </c:pt>
                <c:pt idx="37">
                  <c:v>14750</c:v>
                </c:pt>
                <c:pt idx="38">
                  <c:v>14750</c:v>
                </c:pt>
                <c:pt idx="39">
                  <c:v>14700</c:v>
                </c:pt>
                <c:pt idx="40">
                  <c:v>14700</c:v>
                </c:pt>
                <c:pt idx="41">
                  <c:v>14700</c:v>
                </c:pt>
                <c:pt idx="42">
                  <c:v>14700</c:v>
                </c:pt>
                <c:pt idx="43">
                  <c:v>14700</c:v>
                </c:pt>
                <c:pt idx="44">
                  <c:v>14700</c:v>
                </c:pt>
                <c:pt idx="45">
                  <c:v>14700</c:v>
                </c:pt>
                <c:pt idx="46">
                  <c:v>14700</c:v>
                </c:pt>
                <c:pt idx="47">
                  <c:v>14600</c:v>
                </c:pt>
                <c:pt idx="48">
                  <c:v>14600</c:v>
                </c:pt>
                <c:pt idx="49">
                  <c:v>14600</c:v>
                </c:pt>
                <c:pt idx="50">
                  <c:v>14600</c:v>
                </c:pt>
                <c:pt idx="51">
                  <c:v>14600</c:v>
                </c:pt>
                <c:pt idx="52">
                  <c:v>14600</c:v>
                </c:pt>
                <c:pt idx="53">
                  <c:v>14600</c:v>
                </c:pt>
                <c:pt idx="54">
                  <c:v>14600</c:v>
                </c:pt>
                <c:pt idx="55">
                  <c:v>14600</c:v>
                </c:pt>
                <c:pt idx="56">
                  <c:v>14700</c:v>
                </c:pt>
                <c:pt idx="57">
                  <c:v>14700</c:v>
                </c:pt>
                <c:pt idx="58">
                  <c:v>14700</c:v>
                </c:pt>
                <c:pt idx="59">
                  <c:v>14800</c:v>
                </c:pt>
                <c:pt idx="60">
                  <c:v>14850</c:v>
                </c:pt>
                <c:pt idx="61">
                  <c:v>14950</c:v>
                </c:pt>
                <c:pt idx="62">
                  <c:v>14950</c:v>
                </c:pt>
                <c:pt idx="63">
                  <c:v>15000</c:v>
                </c:pt>
                <c:pt idx="64">
                  <c:v>15000</c:v>
                </c:pt>
                <c:pt idx="65">
                  <c:v>15100</c:v>
                </c:pt>
                <c:pt idx="66">
                  <c:v>15100</c:v>
                </c:pt>
                <c:pt idx="67">
                  <c:v>15100</c:v>
                </c:pt>
                <c:pt idx="68">
                  <c:v>15100</c:v>
                </c:pt>
                <c:pt idx="69">
                  <c:v>15100</c:v>
                </c:pt>
                <c:pt idx="70">
                  <c:v>15150</c:v>
                </c:pt>
                <c:pt idx="71">
                  <c:v>15250</c:v>
                </c:pt>
                <c:pt idx="72">
                  <c:v>15250</c:v>
                </c:pt>
                <c:pt idx="73">
                  <c:v>15250</c:v>
                </c:pt>
                <c:pt idx="74">
                  <c:v>15250</c:v>
                </c:pt>
                <c:pt idx="75">
                  <c:v>15250</c:v>
                </c:pt>
                <c:pt idx="76">
                  <c:v>15300</c:v>
                </c:pt>
                <c:pt idx="77">
                  <c:v>15350</c:v>
                </c:pt>
                <c:pt idx="78">
                  <c:v>15400</c:v>
                </c:pt>
                <c:pt idx="79">
                  <c:v>15400</c:v>
                </c:pt>
                <c:pt idx="80">
                  <c:v>15400</c:v>
                </c:pt>
                <c:pt idx="81">
                  <c:v>15400</c:v>
                </c:pt>
                <c:pt idx="82">
                  <c:v>15400</c:v>
                </c:pt>
                <c:pt idx="83">
                  <c:v>15400</c:v>
                </c:pt>
                <c:pt idx="84">
                  <c:v>15400</c:v>
                </c:pt>
                <c:pt idx="85">
                  <c:v>15400</c:v>
                </c:pt>
                <c:pt idx="86">
                  <c:v>15400</c:v>
                </c:pt>
                <c:pt idx="87">
                  <c:v>15400</c:v>
                </c:pt>
                <c:pt idx="88">
                  <c:v>15300</c:v>
                </c:pt>
                <c:pt idx="89">
                  <c:v>15300</c:v>
                </c:pt>
                <c:pt idx="90">
                  <c:v>15200</c:v>
                </c:pt>
                <c:pt idx="91">
                  <c:v>15200</c:v>
                </c:pt>
                <c:pt idx="92">
                  <c:v>15150</c:v>
                </c:pt>
                <c:pt idx="93">
                  <c:v>15100</c:v>
                </c:pt>
                <c:pt idx="94">
                  <c:v>15000</c:v>
                </c:pt>
                <c:pt idx="95">
                  <c:v>14950</c:v>
                </c:pt>
                <c:pt idx="96">
                  <c:v>14700</c:v>
                </c:pt>
                <c:pt idx="97">
                  <c:v>14550</c:v>
                </c:pt>
                <c:pt idx="98">
                  <c:v>14550</c:v>
                </c:pt>
                <c:pt idx="99">
                  <c:v>14550</c:v>
                </c:pt>
                <c:pt idx="100">
                  <c:v>14400</c:v>
                </c:pt>
                <c:pt idx="101">
                  <c:v>13800</c:v>
                </c:pt>
                <c:pt idx="102">
                  <c:v>13650</c:v>
                </c:pt>
                <c:pt idx="103">
                  <c:v>13550</c:v>
                </c:pt>
                <c:pt idx="104">
                  <c:v>13550</c:v>
                </c:pt>
                <c:pt idx="105">
                  <c:v>13550</c:v>
                </c:pt>
                <c:pt idx="106">
                  <c:v>13550</c:v>
                </c:pt>
                <c:pt idx="107">
                  <c:v>13550</c:v>
                </c:pt>
                <c:pt idx="108">
                  <c:v>13450</c:v>
                </c:pt>
                <c:pt idx="109">
                  <c:v>13450</c:v>
                </c:pt>
                <c:pt idx="110">
                  <c:v>13400</c:v>
                </c:pt>
                <c:pt idx="111">
                  <c:v>13400</c:v>
                </c:pt>
                <c:pt idx="112">
                  <c:v>13300</c:v>
                </c:pt>
                <c:pt idx="113">
                  <c:v>13300</c:v>
                </c:pt>
                <c:pt idx="114">
                  <c:v>13300</c:v>
                </c:pt>
                <c:pt idx="115">
                  <c:v>13200</c:v>
                </c:pt>
                <c:pt idx="116">
                  <c:v>13200</c:v>
                </c:pt>
                <c:pt idx="117">
                  <c:v>13100</c:v>
                </c:pt>
                <c:pt idx="118">
                  <c:v>13000</c:v>
                </c:pt>
                <c:pt idx="119">
                  <c:v>13000</c:v>
                </c:pt>
                <c:pt idx="120">
                  <c:v>12950</c:v>
                </c:pt>
                <c:pt idx="121">
                  <c:v>12950</c:v>
                </c:pt>
                <c:pt idx="122">
                  <c:v>12950</c:v>
                </c:pt>
                <c:pt idx="123">
                  <c:v>12950</c:v>
                </c:pt>
                <c:pt idx="124">
                  <c:v>12950</c:v>
                </c:pt>
                <c:pt idx="125">
                  <c:v>12950</c:v>
                </c:pt>
                <c:pt idx="126">
                  <c:v>12950</c:v>
                </c:pt>
                <c:pt idx="127">
                  <c:v>12950</c:v>
                </c:pt>
                <c:pt idx="128">
                  <c:v>12950</c:v>
                </c:pt>
                <c:pt idx="129">
                  <c:v>12950</c:v>
                </c:pt>
                <c:pt idx="130">
                  <c:v>12950</c:v>
                </c:pt>
                <c:pt idx="131">
                  <c:v>12950</c:v>
                </c:pt>
                <c:pt idx="132">
                  <c:v>12950</c:v>
                </c:pt>
                <c:pt idx="133">
                  <c:v>12950</c:v>
                </c:pt>
                <c:pt idx="134">
                  <c:v>12950</c:v>
                </c:pt>
                <c:pt idx="135">
                  <c:v>13000</c:v>
                </c:pt>
                <c:pt idx="136">
                  <c:v>13000</c:v>
                </c:pt>
                <c:pt idx="137">
                  <c:v>13000</c:v>
                </c:pt>
                <c:pt idx="138">
                  <c:v>13000</c:v>
                </c:pt>
                <c:pt idx="139">
                  <c:v>13000</c:v>
                </c:pt>
                <c:pt idx="140">
                  <c:v>13000</c:v>
                </c:pt>
                <c:pt idx="141">
                  <c:v>13000</c:v>
                </c:pt>
                <c:pt idx="142">
                  <c:v>13000</c:v>
                </c:pt>
                <c:pt idx="143">
                  <c:v>13000</c:v>
                </c:pt>
                <c:pt idx="144">
                  <c:v>13000</c:v>
                </c:pt>
                <c:pt idx="145">
                  <c:v>13000</c:v>
                </c:pt>
                <c:pt idx="146">
                  <c:v>13000</c:v>
                </c:pt>
                <c:pt idx="147">
                  <c:v>13000</c:v>
                </c:pt>
                <c:pt idx="148">
                  <c:v>13000</c:v>
                </c:pt>
                <c:pt idx="149">
                  <c:v>13000</c:v>
                </c:pt>
                <c:pt idx="150">
                  <c:v>13100</c:v>
                </c:pt>
                <c:pt idx="151">
                  <c:v>13100</c:v>
                </c:pt>
                <c:pt idx="152">
                  <c:v>13100</c:v>
                </c:pt>
                <c:pt idx="153">
                  <c:v>12950</c:v>
                </c:pt>
                <c:pt idx="154">
                  <c:v>13000</c:v>
                </c:pt>
                <c:pt idx="155">
                  <c:v>13000</c:v>
                </c:pt>
                <c:pt idx="156">
                  <c:v>13000</c:v>
                </c:pt>
                <c:pt idx="157">
                  <c:v>13000</c:v>
                </c:pt>
                <c:pt idx="158">
                  <c:v>13000</c:v>
                </c:pt>
                <c:pt idx="159">
                  <c:v>13150</c:v>
                </c:pt>
                <c:pt idx="160">
                  <c:v>13300</c:v>
                </c:pt>
                <c:pt idx="161">
                  <c:v>13300</c:v>
                </c:pt>
                <c:pt idx="162">
                  <c:v>13300</c:v>
                </c:pt>
                <c:pt idx="163">
                  <c:v>13300</c:v>
                </c:pt>
                <c:pt idx="164">
                  <c:v>13300</c:v>
                </c:pt>
                <c:pt idx="165">
                  <c:v>13300</c:v>
                </c:pt>
                <c:pt idx="166">
                  <c:v>13300</c:v>
                </c:pt>
                <c:pt idx="167">
                  <c:v>13300</c:v>
                </c:pt>
                <c:pt idx="168">
                  <c:v>13300</c:v>
                </c:pt>
                <c:pt idx="169">
                  <c:v>13350</c:v>
                </c:pt>
                <c:pt idx="170">
                  <c:v>13350</c:v>
                </c:pt>
                <c:pt idx="171">
                  <c:v>13400</c:v>
                </c:pt>
                <c:pt idx="172">
                  <c:v>13450</c:v>
                </c:pt>
                <c:pt idx="173">
                  <c:v>13500</c:v>
                </c:pt>
                <c:pt idx="174">
                  <c:v>13600</c:v>
                </c:pt>
                <c:pt idx="175">
                  <c:v>13800</c:v>
                </c:pt>
                <c:pt idx="176">
                  <c:v>14000</c:v>
                </c:pt>
                <c:pt idx="177">
                  <c:v>14200</c:v>
                </c:pt>
                <c:pt idx="178">
                  <c:v>14400</c:v>
                </c:pt>
                <c:pt idx="179">
                  <c:v>14500</c:v>
                </c:pt>
                <c:pt idx="180">
                  <c:v>14550</c:v>
                </c:pt>
                <c:pt idx="181">
                  <c:v>14650</c:v>
                </c:pt>
                <c:pt idx="182">
                  <c:v>14650</c:v>
                </c:pt>
                <c:pt idx="183">
                  <c:v>14700</c:v>
                </c:pt>
                <c:pt idx="184">
                  <c:v>14700</c:v>
                </c:pt>
                <c:pt idx="185">
                  <c:v>14800</c:v>
                </c:pt>
                <c:pt idx="186">
                  <c:v>14950</c:v>
                </c:pt>
                <c:pt idx="187">
                  <c:v>15150</c:v>
                </c:pt>
                <c:pt idx="188">
                  <c:v>15150</c:v>
                </c:pt>
                <c:pt idx="189">
                  <c:v>15150</c:v>
                </c:pt>
                <c:pt idx="190">
                  <c:v>15200</c:v>
                </c:pt>
                <c:pt idx="191">
                  <c:v>15200</c:v>
                </c:pt>
                <c:pt idx="192">
                  <c:v>15200</c:v>
                </c:pt>
                <c:pt idx="193">
                  <c:v>15200</c:v>
                </c:pt>
                <c:pt idx="194">
                  <c:v>15300</c:v>
                </c:pt>
                <c:pt idx="195">
                  <c:v>15450</c:v>
                </c:pt>
                <c:pt idx="196">
                  <c:v>15450</c:v>
                </c:pt>
                <c:pt idx="197">
                  <c:v>15450</c:v>
                </c:pt>
                <c:pt idx="198">
                  <c:v>15450</c:v>
                </c:pt>
                <c:pt idx="199">
                  <c:v>15450</c:v>
                </c:pt>
                <c:pt idx="200">
                  <c:v>15450</c:v>
                </c:pt>
                <c:pt idx="201">
                  <c:v>15550</c:v>
                </c:pt>
                <c:pt idx="202">
                  <c:v>15650</c:v>
                </c:pt>
                <c:pt idx="203">
                  <c:v>15650</c:v>
                </c:pt>
                <c:pt idx="204">
                  <c:v>15750</c:v>
                </c:pt>
                <c:pt idx="205">
                  <c:v>16000</c:v>
                </c:pt>
                <c:pt idx="206">
                  <c:v>16000</c:v>
                </c:pt>
                <c:pt idx="207">
                  <c:v>16000</c:v>
                </c:pt>
                <c:pt idx="208">
                  <c:v>16000</c:v>
                </c:pt>
                <c:pt idx="209">
                  <c:v>16000</c:v>
                </c:pt>
                <c:pt idx="210">
                  <c:v>16000</c:v>
                </c:pt>
                <c:pt idx="211">
                  <c:v>16000</c:v>
                </c:pt>
                <c:pt idx="212">
                  <c:v>16000</c:v>
                </c:pt>
                <c:pt idx="213">
                  <c:v>15900</c:v>
                </c:pt>
                <c:pt idx="214">
                  <c:v>16050</c:v>
                </c:pt>
                <c:pt idx="215">
                  <c:v>16300</c:v>
                </c:pt>
                <c:pt idx="216">
                  <c:v>16300</c:v>
                </c:pt>
                <c:pt idx="217">
                  <c:v>16300</c:v>
                </c:pt>
                <c:pt idx="218">
                  <c:v>16400</c:v>
                </c:pt>
                <c:pt idx="219">
                  <c:v>16500</c:v>
                </c:pt>
                <c:pt idx="220">
                  <c:v>16600</c:v>
                </c:pt>
                <c:pt idx="221">
                  <c:v>16700</c:v>
                </c:pt>
                <c:pt idx="222">
                  <c:v>16900</c:v>
                </c:pt>
                <c:pt idx="223">
                  <c:v>17000</c:v>
                </c:pt>
                <c:pt idx="224">
                  <c:v>17000</c:v>
                </c:pt>
                <c:pt idx="225">
                  <c:v>17050</c:v>
                </c:pt>
                <c:pt idx="226">
                  <c:v>17050</c:v>
                </c:pt>
                <c:pt idx="227">
                  <c:v>17100</c:v>
                </c:pt>
                <c:pt idx="228">
                  <c:v>17100</c:v>
                </c:pt>
                <c:pt idx="229">
                  <c:v>17100</c:v>
                </c:pt>
                <c:pt idx="230">
                  <c:v>17100</c:v>
                </c:pt>
                <c:pt idx="231">
                  <c:v>17100</c:v>
                </c:pt>
                <c:pt idx="232">
                  <c:v>17100</c:v>
                </c:pt>
                <c:pt idx="233">
                  <c:v>17100</c:v>
                </c:pt>
                <c:pt idx="234">
                  <c:v>17100</c:v>
                </c:pt>
                <c:pt idx="235">
                  <c:v>17100</c:v>
                </c:pt>
                <c:pt idx="236">
                  <c:v>17100</c:v>
                </c:pt>
                <c:pt idx="237">
                  <c:v>16950</c:v>
                </c:pt>
                <c:pt idx="238">
                  <c:v>16950</c:v>
                </c:pt>
                <c:pt idx="239">
                  <c:v>16950</c:v>
                </c:pt>
                <c:pt idx="240">
                  <c:v>16950</c:v>
                </c:pt>
                <c:pt idx="241">
                  <c:v>16900</c:v>
                </c:pt>
                <c:pt idx="242">
                  <c:v>16900</c:v>
                </c:pt>
                <c:pt idx="243">
                  <c:v>16850</c:v>
                </c:pt>
                <c:pt idx="244">
                  <c:v>16850</c:v>
                </c:pt>
                <c:pt idx="245">
                  <c:v>16850</c:v>
                </c:pt>
                <c:pt idx="246">
                  <c:v>16850</c:v>
                </c:pt>
                <c:pt idx="247">
                  <c:v>16850</c:v>
                </c:pt>
                <c:pt idx="248">
                  <c:v>16900</c:v>
                </c:pt>
                <c:pt idx="249">
                  <c:v>16950</c:v>
                </c:pt>
                <c:pt idx="250">
                  <c:v>17050</c:v>
                </c:pt>
                <c:pt idx="251">
                  <c:v>17300</c:v>
                </c:pt>
                <c:pt idx="252">
                  <c:v>17200</c:v>
                </c:pt>
                <c:pt idx="253">
                  <c:v>17200</c:v>
                </c:pt>
                <c:pt idx="254">
                  <c:v>17200</c:v>
                </c:pt>
                <c:pt idx="255">
                  <c:v>17200</c:v>
                </c:pt>
                <c:pt idx="256">
                  <c:v>17200</c:v>
                </c:pt>
                <c:pt idx="257">
                  <c:v>17200</c:v>
                </c:pt>
                <c:pt idx="258">
                  <c:v>17400</c:v>
                </c:pt>
                <c:pt idx="259">
                  <c:v>17450</c:v>
                </c:pt>
                <c:pt idx="260">
                  <c:v>17550</c:v>
                </c:pt>
                <c:pt idx="261">
                  <c:v>17650</c:v>
                </c:pt>
                <c:pt idx="262">
                  <c:v>17700</c:v>
                </c:pt>
                <c:pt idx="263">
                  <c:v>17700</c:v>
                </c:pt>
                <c:pt idx="264">
                  <c:v>17800</c:v>
                </c:pt>
                <c:pt idx="265">
                  <c:v>18100</c:v>
                </c:pt>
                <c:pt idx="266">
                  <c:v>18100</c:v>
                </c:pt>
                <c:pt idx="267">
                  <c:v>18100</c:v>
                </c:pt>
                <c:pt idx="268">
                  <c:v>18250</c:v>
                </c:pt>
                <c:pt idx="269">
                  <c:v>18250</c:v>
                </c:pt>
                <c:pt idx="270">
                  <c:v>18350</c:v>
                </c:pt>
                <c:pt idx="271">
                  <c:v>18350</c:v>
                </c:pt>
                <c:pt idx="272">
                  <c:v>18400</c:v>
                </c:pt>
              </c:numCache>
            </c:numRef>
          </c:val>
          <c:smooth val="0"/>
        </c:ser>
        <c:ser>
          <c:idx val="2"/>
          <c:order val="2"/>
          <c:tx>
            <c:strRef>
              <c:f>期货市场数据!$G$1</c:f>
              <c:strCache>
                <c:ptCount val="1"/>
                <c:pt idx="0">
                  <c:v>现货4210华东</c:v>
                </c:pt>
              </c:strCache>
            </c:strRef>
          </c:tx>
          <c:spPr>
            <a:ln w="38100"/>
          </c:spPr>
          <c:marker>
            <c:symbol val="none"/>
          </c:marker>
          <c:cat>
            <c:numRef>
              <c:f>期货市场数据!$A$2:$A$274</c:f>
              <c:numCache>
                <c:formatCode>yyyy\-mm\-dd</c:formatCode>
                <c:ptCount val="273"/>
                <c:pt idx="0">
                  <c:v>45324</c:v>
                </c:pt>
                <c:pt idx="1">
                  <c:v>45323</c:v>
                </c:pt>
                <c:pt idx="2">
                  <c:v>45322</c:v>
                </c:pt>
                <c:pt idx="3">
                  <c:v>45321</c:v>
                </c:pt>
                <c:pt idx="4">
                  <c:v>45320</c:v>
                </c:pt>
                <c:pt idx="5">
                  <c:v>45317</c:v>
                </c:pt>
                <c:pt idx="6">
                  <c:v>45316</c:v>
                </c:pt>
                <c:pt idx="7">
                  <c:v>45315</c:v>
                </c:pt>
                <c:pt idx="8">
                  <c:v>45314</c:v>
                </c:pt>
                <c:pt idx="9">
                  <c:v>45313</c:v>
                </c:pt>
                <c:pt idx="10">
                  <c:v>45310</c:v>
                </c:pt>
                <c:pt idx="11">
                  <c:v>45309</c:v>
                </c:pt>
                <c:pt idx="12">
                  <c:v>45308</c:v>
                </c:pt>
                <c:pt idx="13">
                  <c:v>45307</c:v>
                </c:pt>
                <c:pt idx="14">
                  <c:v>45306</c:v>
                </c:pt>
                <c:pt idx="15">
                  <c:v>45303</c:v>
                </c:pt>
                <c:pt idx="16">
                  <c:v>45302</c:v>
                </c:pt>
                <c:pt idx="17">
                  <c:v>45301</c:v>
                </c:pt>
                <c:pt idx="18">
                  <c:v>45300</c:v>
                </c:pt>
                <c:pt idx="19">
                  <c:v>45299</c:v>
                </c:pt>
                <c:pt idx="20">
                  <c:v>45296</c:v>
                </c:pt>
                <c:pt idx="21">
                  <c:v>45295</c:v>
                </c:pt>
                <c:pt idx="22">
                  <c:v>45294</c:v>
                </c:pt>
                <c:pt idx="23">
                  <c:v>45293</c:v>
                </c:pt>
                <c:pt idx="24">
                  <c:v>45289</c:v>
                </c:pt>
                <c:pt idx="25">
                  <c:v>45288</c:v>
                </c:pt>
                <c:pt idx="26">
                  <c:v>45287</c:v>
                </c:pt>
                <c:pt idx="27">
                  <c:v>45286</c:v>
                </c:pt>
                <c:pt idx="28">
                  <c:v>45285</c:v>
                </c:pt>
                <c:pt idx="29">
                  <c:v>45282</c:v>
                </c:pt>
                <c:pt idx="30">
                  <c:v>45281</c:v>
                </c:pt>
                <c:pt idx="31">
                  <c:v>45280</c:v>
                </c:pt>
                <c:pt idx="32">
                  <c:v>45279</c:v>
                </c:pt>
                <c:pt idx="33">
                  <c:v>45278</c:v>
                </c:pt>
                <c:pt idx="34">
                  <c:v>45275</c:v>
                </c:pt>
                <c:pt idx="35">
                  <c:v>45274</c:v>
                </c:pt>
                <c:pt idx="36">
                  <c:v>45273</c:v>
                </c:pt>
                <c:pt idx="37">
                  <c:v>45272</c:v>
                </c:pt>
                <c:pt idx="38">
                  <c:v>45271</c:v>
                </c:pt>
                <c:pt idx="39">
                  <c:v>45268</c:v>
                </c:pt>
                <c:pt idx="40">
                  <c:v>45267</c:v>
                </c:pt>
                <c:pt idx="41">
                  <c:v>45266</c:v>
                </c:pt>
                <c:pt idx="42">
                  <c:v>45265</c:v>
                </c:pt>
                <c:pt idx="43">
                  <c:v>45264</c:v>
                </c:pt>
                <c:pt idx="44">
                  <c:v>45261</c:v>
                </c:pt>
                <c:pt idx="45">
                  <c:v>45260</c:v>
                </c:pt>
                <c:pt idx="46">
                  <c:v>45259</c:v>
                </c:pt>
                <c:pt idx="47">
                  <c:v>45258</c:v>
                </c:pt>
                <c:pt idx="48">
                  <c:v>45257</c:v>
                </c:pt>
                <c:pt idx="49">
                  <c:v>45254</c:v>
                </c:pt>
                <c:pt idx="50">
                  <c:v>45253</c:v>
                </c:pt>
                <c:pt idx="51">
                  <c:v>45252</c:v>
                </c:pt>
                <c:pt idx="52">
                  <c:v>45251</c:v>
                </c:pt>
                <c:pt idx="53">
                  <c:v>45250</c:v>
                </c:pt>
                <c:pt idx="54">
                  <c:v>45247</c:v>
                </c:pt>
                <c:pt idx="55">
                  <c:v>45246</c:v>
                </c:pt>
                <c:pt idx="56">
                  <c:v>45245</c:v>
                </c:pt>
                <c:pt idx="57">
                  <c:v>45244</c:v>
                </c:pt>
                <c:pt idx="58">
                  <c:v>45243</c:v>
                </c:pt>
                <c:pt idx="59">
                  <c:v>45240</c:v>
                </c:pt>
                <c:pt idx="60">
                  <c:v>45239</c:v>
                </c:pt>
                <c:pt idx="61">
                  <c:v>45238</c:v>
                </c:pt>
                <c:pt idx="62">
                  <c:v>45237</c:v>
                </c:pt>
                <c:pt idx="63">
                  <c:v>45236</c:v>
                </c:pt>
                <c:pt idx="64">
                  <c:v>45233</c:v>
                </c:pt>
                <c:pt idx="65">
                  <c:v>45232</c:v>
                </c:pt>
                <c:pt idx="66">
                  <c:v>45231</c:v>
                </c:pt>
                <c:pt idx="67">
                  <c:v>45230</c:v>
                </c:pt>
                <c:pt idx="68">
                  <c:v>45229</c:v>
                </c:pt>
                <c:pt idx="69">
                  <c:v>45226</c:v>
                </c:pt>
                <c:pt idx="70">
                  <c:v>45225</c:v>
                </c:pt>
                <c:pt idx="71">
                  <c:v>45224</c:v>
                </c:pt>
                <c:pt idx="72">
                  <c:v>45223</c:v>
                </c:pt>
                <c:pt idx="73">
                  <c:v>45222</c:v>
                </c:pt>
                <c:pt idx="74">
                  <c:v>45219</c:v>
                </c:pt>
                <c:pt idx="75">
                  <c:v>45218</c:v>
                </c:pt>
                <c:pt idx="76">
                  <c:v>45217</c:v>
                </c:pt>
                <c:pt idx="77">
                  <c:v>45216</c:v>
                </c:pt>
                <c:pt idx="78">
                  <c:v>45215</c:v>
                </c:pt>
                <c:pt idx="79">
                  <c:v>45212</c:v>
                </c:pt>
                <c:pt idx="80">
                  <c:v>45211</c:v>
                </c:pt>
                <c:pt idx="81">
                  <c:v>45210</c:v>
                </c:pt>
                <c:pt idx="82">
                  <c:v>45209</c:v>
                </c:pt>
                <c:pt idx="83">
                  <c:v>45208</c:v>
                </c:pt>
                <c:pt idx="84">
                  <c:v>45197</c:v>
                </c:pt>
                <c:pt idx="85">
                  <c:v>45196</c:v>
                </c:pt>
                <c:pt idx="86">
                  <c:v>45195</c:v>
                </c:pt>
                <c:pt idx="87">
                  <c:v>45194</c:v>
                </c:pt>
                <c:pt idx="88">
                  <c:v>45191</c:v>
                </c:pt>
                <c:pt idx="89">
                  <c:v>45190</c:v>
                </c:pt>
                <c:pt idx="90">
                  <c:v>45189</c:v>
                </c:pt>
                <c:pt idx="91">
                  <c:v>45188</c:v>
                </c:pt>
                <c:pt idx="92">
                  <c:v>45187</c:v>
                </c:pt>
                <c:pt idx="93">
                  <c:v>45184</c:v>
                </c:pt>
                <c:pt idx="94">
                  <c:v>45183</c:v>
                </c:pt>
                <c:pt idx="95">
                  <c:v>45182</c:v>
                </c:pt>
                <c:pt idx="96">
                  <c:v>45181</c:v>
                </c:pt>
                <c:pt idx="97">
                  <c:v>45180</c:v>
                </c:pt>
                <c:pt idx="98">
                  <c:v>45177</c:v>
                </c:pt>
                <c:pt idx="99">
                  <c:v>45176</c:v>
                </c:pt>
                <c:pt idx="100">
                  <c:v>45175</c:v>
                </c:pt>
                <c:pt idx="101">
                  <c:v>45174</c:v>
                </c:pt>
                <c:pt idx="102">
                  <c:v>45173</c:v>
                </c:pt>
                <c:pt idx="103">
                  <c:v>45170</c:v>
                </c:pt>
                <c:pt idx="104">
                  <c:v>45169</c:v>
                </c:pt>
                <c:pt idx="105">
                  <c:v>45168</c:v>
                </c:pt>
                <c:pt idx="106">
                  <c:v>45167</c:v>
                </c:pt>
                <c:pt idx="107">
                  <c:v>45166</c:v>
                </c:pt>
                <c:pt idx="108">
                  <c:v>45163</c:v>
                </c:pt>
                <c:pt idx="109">
                  <c:v>45162</c:v>
                </c:pt>
                <c:pt idx="110">
                  <c:v>45161</c:v>
                </c:pt>
                <c:pt idx="111">
                  <c:v>45160</c:v>
                </c:pt>
                <c:pt idx="112">
                  <c:v>45159</c:v>
                </c:pt>
                <c:pt idx="113">
                  <c:v>45156</c:v>
                </c:pt>
                <c:pt idx="114">
                  <c:v>45155</c:v>
                </c:pt>
                <c:pt idx="115">
                  <c:v>45154</c:v>
                </c:pt>
                <c:pt idx="116">
                  <c:v>45153</c:v>
                </c:pt>
                <c:pt idx="117">
                  <c:v>45152</c:v>
                </c:pt>
                <c:pt idx="118">
                  <c:v>45149</c:v>
                </c:pt>
                <c:pt idx="119">
                  <c:v>45148</c:v>
                </c:pt>
                <c:pt idx="120">
                  <c:v>45147</c:v>
                </c:pt>
                <c:pt idx="121">
                  <c:v>45146</c:v>
                </c:pt>
                <c:pt idx="122">
                  <c:v>45145</c:v>
                </c:pt>
                <c:pt idx="123">
                  <c:v>45142</c:v>
                </c:pt>
                <c:pt idx="124">
                  <c:v>45141</c:v>
                </c:pt>
                <c:pt idx="125">
                  <c:v>45140</c:v>
                </c:pt>
                <c:pt idx="126">
                  <c:v>45139</c:v>
                </c:pt>
                <c:pt idx="127">
                  <c:v>45138</c:v>
                </c:pt>
                <c:pt idx="128">
                  <c:v>45135</c:v>
                </c:pt>
                <c:pt idx="129">
                  <c:v>45134</c:v>
                </c:pt>
                <c:pt idx="130">
                  <c:v>45133</c:v>
                </c:pt>
                <c:pt idx="131">
                  <c:v>45132</c:v>
                </c:pt>
                <c:pt idx="132">
                  <c:v>45131</c:v>
                </c:pt>
                <c:pt idx="133">
                  <c:v>45128</c:v>
                </c:pt>
                <c:pt idx="134">
                  <c:v>45127</c:v>
                </c:pt>
                <c:pt idx="135">
                  <c:v>45126</c:v>
                </c:pt>
                <c:pt idx="136">
                  <c:v>45125</c:v>
                </c:pt>
                <c:pt idx="137">
                  <c:v>45124</c:v>
                </c:pt>
                <c:pt idx="138">
                  <c:v>45121</c:v>
                </c:pt>
                <c:pt idx="139">
                  <c:v>45120</c:v>
                </c:pt>
                <c:pt idx="140">
                  <c:v>45119</c:v>
                </c:pt>
                <c:pt idx="141">
                  <c:v>45118</c:v>
                </c:pt>
                <c:pt idx="142">
                  <c:v>45117</c:v>
                </c:pt>
                <c:pt idx="143">
                  <c:v>45114</c:v>
                </c:pt>
                <c:pt idx="144">
                  <c:v>45113</c:v>
                </c:pt>
                <c:pt idx="145">
                  <c:v>45112</c:v>
                </c:pt>
                <c:pt idx="146">
                  <c:v>45111</c:v>
                </c:pt>
                <c:pt idx="147">
                  <c:v>45110</c:v>
                </c:pt>
                <c:pt idx="148">
                  <c:v>45107</c:v>
                </c:pt>
                <c:pt idx="149">
                  <c:v>45106</c:v>
                </c:pt>
                <c:pt idx="150">
                  <c:v>45105</c:v>
                </c:pt>
                <c:pt idx="151">
                  <c:v>45104</c:v>
                </c:pt>
                <c:pt idx="152">
                  <c:v>45103</c:v>
                </c:pt>
                <c:pt idx="153">
                  <c:v>45098</c:v>
                </c:pt>
                <c:pt idx="154">
                  <c:v>45097</c:v>
                </c:pt>
                <c:pt idx="155">
                  <c:v>45096</c:v>
                </c:pt>
                <c:pt idx="156">
                  <c:v>45093</c:v>
                </c:pt>
                <c:pt idx="157">
                  <c:v>45092</c:v>
                </c:pt>
                <c:pt idx="158">
                  <c:v>45091</c:v>
                </c:pt>
                <c:pt idx="159">
                  <c:v>45090</c:v>
                </c:pt>
                <c:pt idx="160">
                  <c:v>45089</c:v>
                </c:pt>
                <c:pt idx="161">
                  <c:v>45086</c:v>
                </c:pt>
                <c:pt idx="162">
                  <c:v>45085</c:v>
                </c:pt>
                <c:pt idx="163">
                  <c:v>45084</c:v>
                </c:pt>
                <c:pt idx="164">
                  <c:v>45083</c:v>
                </c:pt>
                <c:pt idx="165">
                  <c:v>45082</c:v>
                </c:pt>
                <c:pt idx="166">
                  <c:v>45079</c:v>
                </c:pt>
                <c:pt idx="167">
                  <c:v>45078</c:v>
                </c:pt>
                <c:pt idx="168">
                  <c:v>45077</c:v>
                </c:pt>
                <c:pt idx="169">
                  <c:v>45076</c:v>
                </c:pt>
                <c:pt idx="170">
                  <c:v>45075</c:v>
                </c:pt>
                <c:pt idx="171">
                  <c:v>45072</c:v>
                </c:pt>
                <c:pt idx="172">
                  <c:v>45071</c:v>
                </c:pt>
                <c:pt idx="173">
                  <c:v>45070</c:v>
                </c:pt>
                <c:pt idx="174">
                  <c:v>45069</c:v>
                </c:pt>
                <c:pt idx="175">
                  <c:v>45068</c:v>
                </c:pt>
                <c:pt idx="176">
                  <c:v>45065</c:v>
                </c:pt>
                <c:pt idx="177">
                  <c:v>45064</c:v>
                </c:pt>
                <c:pt idx="178">
                  <c:v>45063</c:v>
                </c:pt>
                <c:pt idx="179">
                  <c:v>45062</c:v>
                </c:pt>
                <c:pt idx="180">
                  <c:v>45061</c:v>
                </c:pt>
                <c:pt idx="181">
                  <c:v>45058</c:v>
                </c:pt>
                <c:pt idx="182">
                  <c:v>45057</c:v>
                </c:pt>
                <c:pt idx="183">
                  <c:v>45056</c:v>
                </c:pt>
                <c:pt idx="184">
                  <c:v>45055</c:v>
                </c:pt>
                <c:pt idx="185">
                  <c:v>45054</c:v>
                </c:pt>
                <c:pt idx="186">
                  <c:v>45051</c:v>
                </c:pt>
                <c:pt idx="187">
                  <c:v>45050</c:v>
                </c:pt>
                <c:pt idx="188">
                  <c:v>45044</c:v>
                </c:pt>
                <c:pt idx="189">
                  <c:v>45043</c:v>
                </c:pt>
                <c:pt idx="190">
                  <c:v>45042</c:v>
                </c:pt>
                <c:pt idx="191">
                  <c:v>45041</c:v>
                </c:pt>
                <c:pt idx="192">
                  <c:v>45040</c:v>
                </c:pt>
                <c:pt idx="193">
                  <c:v>45037</c:v>
                </c:pt>
                <c:pt idx="194">
                  <c:v>45036</c:v>
                </c:pt>
                <c:pt idx="195">
                  <c:v>45035</c:v>
                </c:pt>
                <c:pt idx="196">
                  <c:v>45034</c:v>
                </c:pt>
                <c:pt idx="197">
                  <c:v>45033</c:v>
                </c:pt>
                <c:pt idx="198">
                  <c:v>45030</c:v>
                </c:pt>
                <c:pt idx="199">
                  <c:v>45029</c:v>
                </c:pt>
                <c:pt idx="200">
                  <c:v>45028</c:v>
                </c:pt>
                <c:pt idx="201">
                  <c:v>45027</c:v>
                </c:pt>
                <c:pt idx="202">
                  <c:v>45026</c:v>
                </c:pt>
                <c:pt idx="203">
                  <c:v>45023</c:v>
                </c:pt>
                <c:pt idx="204">
                  <c:v>45022</c:v>
                </c:pt>
                <c:pt idx="205">
                  <c:v>45020</c:v>
                </c:pt>
                <c:pt idx="206">
                  <c:v>45019</c:v>
                </c:pt>
                <c:pt idx="207">
                  <c:v>45016</c:v>
                </c:pt>
                <c:pt idx="208">
                  <c:v>45015</c:v>
                </c:pt>
                <c:pt idx="209">
                  <c:v>45014</c:v>
                </c:pt>
                <c:pt idx="210">
                  <c:v>45013</c:v>
                </c:pt>
                <c:pt idx="211">
                  <c:v>45012</c:v>
                </c:pt>
                <c:pt idx="212">
                  <c:v>45009</c:v>
                </c:pt>
                <c:pt idx="213">
                  <c:v>45008</c:v>
                </c:pt>
                <c:pt idx="214">
                  <c:v>45007</c:v>
                </c:pt>
                <c:pt idx="215">
                  <c:v>45006</c:v>
                </c:pt>
                <c:pt idx="216">
                  <c:v>45005</c:v>
                </c:pt>
                <c:pt idx="217">
                  <c:v>45002</c:v>
                </c:pt>
                <c:pt idx="218">
                  <c:v>45001</c:v>
                </c:pt>
                <c:pt idx="219">
                  <c:v>45000</c:v>
                </c:pt>
                <c:pt idx="220">
                  <c:v>44999</c:v>
                </c:pt>
                <c:pt idx="221">
                  <c:v>44998</c:v>
                </c:pt>
                <c:pt idx="222">
                  <c:v>44995</c:v>
                </c:pt>
                <c:pt idx="223">
                  <c:v>44994</c:v>
                </c:pt>
                <c:pt idx="224">
                  <c:v>44993</c:v>
                </c:pt>
                <c:pt idx="225">
                  <c:v>44992</c:v>
                </c:pt>
                <c:pt idx="226">
                  <c:v>44991</c:v>
                </c:pt>
                <c:pt idx="227">
                  <c:v>44988</c:v>
                </c:pt>
                <c:pt idx="228">
                  <c:v>44987</c:v>
                </c:pt>
                <c:pt idx="229">
                  <c:v>44986</c:v>
                </c:pt>
                <c:pt idx="230">
                  <c:v>44985</c:v>
                </c:pt>
                <c:pt idx="231">
                  <c:v>44984</c:v>
                </c:pt>
                <c:pt idx="232">
                  <c:v>44981</c:v>
                </c:pt>
                <c:pt idx="233">
                  <c:v>44980</c:v>
                </c:pt>
                <c:pt idx="234">
                  <c:v>44979</c:v>
                </c:pt>
                <c:pt idx="235">
                  <c:v>44978</c:v>
                </c:pt>
                <c:pt idx="236">
                  <c:v>44977</c:v>
                </c:pt>
                <c:pt idx="237">
                  <c:v>44974</c:v>
                </c:pt>
                <c:pt idx="238">
                  <c:v>44973</c:v>
                </c:pt>
                <c:pt idx="239">
                  <c:v>44972</c:v>
                </c:pt>
                <c:pt idx="240">
                  <c:v>44971</c:v>
                </c:pt>
                <c:pt idx="241">
                  <c:v>44970</c:v>
                </c:pt>
                <c:pt idx="242">
                  <c:v>44967</c:v>
                </c:pt>
                <c:pt idx="243">
                  <c:v>44966</c:v>
                </c:pt>
                <c:pt idx="244">
                  <c:v>44965</c:v>
                </c:pt>
                <c:pt idx="245">
                  <c:v>44964</c:v>
                </c:pt>
                <c:pt idx="246">
                  <c:v>44963</c:v>
                </c:pt>
                <c:pt idx="247">
                  <c:v>44960</c:v>
                </c:pt>
                <c:pt idx="248">
                  <c:v>44959</c:v>
                </c:pt>
                <c:pt idx="249">
                  <c:v>44958</c:v>
                </c:pt>
                <c:pt idx="250">
                  <c:v>44957</c:v>
                </c:pt>
                <c:pt idx="251">
                  <c:v>44956</c:v>
                </c:pt>
                <c:pt idx="252">
                  <c:v>44946</c:v>
                </c:pt>
                <c:pt idx="253">
                  <c:v>44945</c:v>
                </c:pt>
                <c:pt idx="254">
                  <c:v>44944</c:v>
                </c:pt>
                <c:pt idx="255">
                  <c:v>44943</c:v>
                </c:pt>
                <c:pt idx="256">
                  <c:v>44942</c:v>
                </c:pt>
                <c:pt idx="257">
                  <c:v>44939</c:v>
                </c:pt>
                <c:pt idx="258">
                  <c:v>44938</c:v>
                </c:pt>
                <c:pt idx="259">
                  <c:v>44937</c:v>
                </c:pt>
                <c:pt idx="260">
                  <c:v>44936</c:v>
                </c:pt>
                <c:pt idx="261">
                  <c:v>44935</c:v>
                </c:pt>
                <c:pt idx="262">
                  <c:v>44932</c:v>
                </c:pt>
                <c:pt idx="263">
                  <c:v>44931</c:v>
                </c:pt>
                <c:pt idx="264">
                  <c:v>44930</c:v>
                </c:pt>
                <c:pt idx="265">
                  <c:v>44929</c:v>
                </c:pt>
                <c:pt idx="266">
                  <c:v>44925</c:v>
                </c:pt>
                <c:pt idx="267">
                  <c:v>44924</c:v>
                </c:pt>
                <c:pt idx="268">
                  <c:v>44923</c:v>
                </c:pt>
                <c:pt idx="269">
                  <c:v>44922</c:v>
                </c:pt>
                <c:pt idx="270">
                  <c:v>44921</c:v>
                </c:pt>
                <c:pt idx="271">
                  <c:v>44918</c:v>
                </c:pt>
                <c:pt idx="272">
                  <c:v>44917</c:v>
                </c:pt>
              </c:numCache>
            </c:numRef>
          </c:cat>
          <c:val>
            <c:numRef>
              <c:f>期货市场数据!$G$2:$G$274</c:f>
              <c:numCache>
                <c:formatCode>General</c:formatCode>
                <c:ptCount val="273"/>
                <c:pt idx="0">
                  <c:v>15450</c:v>
                </c:pt>
                <c:pt idx="1">
                  <c:v>15450</c:v>
                </c:pt>
                <c:pt idx="2">
                  <c:v>15450</c:v>
                </c:pt>
                <c:pt idx="3">
                  <c:v>15450</c:v>
                </c:pt>
                <c:pt idx="4">
                  <c:v>15450</c:v>
                </c:pt>
                <c:pt idx="5">
                  <c:v>15500</c:v>
                </c:pt>
                <c:pt idx="6">
                  <c:v>15500</c:v>
                </c:pt>
                <c:pt idx="7">
                  <c:v>15500</c:v>
                </c:pt>
                <c:pt idx="8">
                  <c:v>15500</c:v>
                </c:pt>
                <c:pt idx="9">
                  <c:v>15500</c:v>
                </c:pt>
                <c:pt idx="10">
                  <c:v>15500</c:v>
                </c:pt>
                <c:pt idx="11">
                  <c:v>15500</c:v>
                </c:pt>
                <c:pt idx="12">
                  <c:v>15600</c:v>
                </c:pt>
                <c:pt idx="13">
                  <c:v>15650</c:v>
                </c:pt>
                <c:pt idx="14">
                  <c:v>15700</c:v>
                </c:pt>
                <c:pt idx="15">
                  <c:v>15750</c:v>
                </c:pt>
                <c:pt idx="16">
                  <c:v>15750</c:v>
                </c:pt>
                <c:pt idx="17">
                  <c:v>15750</c:v>
                </c:pt>
                <c:pt idx="18">
                  <c:v>15800</c:v>
                </c:pt>
                <c:pt idx="19">
                  <c:v>15850</c:v>
                </c:pt>
                <c:pt idx="20">
                  <c:v>15850</c:v>
                </c:pt>
                <c:pt idx="21">
                  <c:v>15850</c:v>
                </c:pt>
                <c:pt idx="22">
                  <c:v>15850</c:v>
                </c:pt>
                <c:pt idx="23">
                  <c:v>15850</c:v>
                </c:pt>
                <c:pt idx="24">
                  <c:v>15850</c:v>
                </c:pt>
                <c:pt idx="25">
                  <c:v>15850</c:v>
                </c:pt>
                <c:pt idx="26">
                  <c:v>15850</c:v>
                </c:pt>
                <c:pt idx="27">
                  <c:v>15850</c:v>
                </c:pt>
                <c:pt idx="28">
                  <c:v>15850</c:v>
                </c:pt>
                <c:pt idx="29">
                  <c:v>15800</c:v>
                </c:pt>
                <c:pt idx="30">
                  <c:v>15700</c:v>
                </c:pt>
                <c:pt idx="31">
                  <c:v>15650</c:v>
                </c:pt>
                <c:pt idx="32">
                  <c:v>15550</c:v>
                </c:pt>
                <c:pt idx="33">
                  <c:v>15550</c:v>
                </c:pt>
                <c:pt idx="34">
                  <c:v>15550</c:v>
                </c:pt>
                <c:pt idx="35">
                  <c:v>15550</c:v>
                </c:pt>
                <c:pt idx="36">
                  <c:v>15550</c:v>
                </c:pt>
                <c:pt idx="37">
                  <c:v>15550</c:v>
                </c:pt>
                <c:pt idx="38">
                  <c:v>15550</c:v>
                </c:pt>
                <c:pt idx="39">
                  <c:v>15550</c:v>
                </c:pt>
                <c:pt idx="40">
                  <c:v>15550</c:v>
                </c:pt>
                <c:pt idx="41">
                  <c:v>15550</c:v>
                </c:pt>
                <c:pt idx="42">
                  <c:v>15550</c:v>
                </c:pt>
                <c:pt idx="43">
                  <c:v>15550</c:v>
                </c:pt>
                <c:pt idx="44">
                  <c:v>15550</c:v>
                </c:pt>
                <c:pt idx="45">
                  <c:v>15550</c:v>
                </c:pt>
                <c:pt idx="46">
                  <c:v>15550</c:v>
                </c:pt>
                <c:pt idx="47">
                  <c:v>15550</c:v>
                </c:pt>
                <c:pt idx="48">
                  <c:v>15550</c:v>
                </c:pt>
                <c:pt idx="49">
                  <c:v>15550</c:v>
                </c:pt>
                <c:pt idx="50">
                  <c:v>15550</c:v>
                </c:pt>
                <c:pt idx="51">
                  <c:v>15550</c:v>
                </c:pt>
                <c:pt idx="52">
                  <c:v>15550</c:v>
                </c:pt>
                <c:pt idx="53">
                  <c:v>15550</c:v>
                </c:pt>
                <c:pt idx="54">
                  <c:v>15550</c:v>
                </c:pt>
                <c:pt idx="55">
                  <c:v>15550</c:v>
                </c:pt>
                <c:pt idx="56">
                  <c:v>15550</c:v>
                </c:pt>
                <c:pt idx="57">
                  <c:v>15550</c:v>
                </c:pt>
                <c:pt idx="58">
                  <c:v>15550</c:v>
                </c:pt>
                <c:pt idx="59">
                  <c:v>15600</c:v>
                </c:pt>
                <c:pt idx="60">
                  <c:v>15600</c:v>
                </c:pt>
                <c:pt idx="61">
                  <c:v>15600</c:v>
                </c:pt>
                <c:pt idx="62">
                  <c:v>15650</c:v>
                </c:pt>
                <c:pt idx="63">
                  <c:v>15700</c:v>
                </c:pt>
                <c:pt idx="64">
                  <c:v>15700</c:v>
                </c:pt>
                <c:pt idx="65">
                  <c:v>15750</c:v>
                </c:pt>
                <c:pt idx="66">
                  <c:v>15750</c:v>
                </c:pt>
                <c:pt idx="67">
                  <c:v>15850</c:v>
                </c:pt>
                <c:pt idx="68">
                  <c:v>15850</c:v>
                </c:pt>
                <c:pt idx="69">
                  <c:v>15850</c:v>
                </c:pt>
                <c:pt idx="70">
                  <c:v>15900</c:v>
                </c:pt>
                <c:pt idx="71">
                  <c:v>15950</c:v>
                </c:pt>
                <c:pt idx="72">
                  <c:v>15950</c:v>
                </c:pt>
                <c:pt idx="73">
                  <c:v>15950</c:v>
                </c:pt>
                <c:pt idx="74">
                  <c:v>15950</c:v>
                </c:pt>
                <c:pt idx="75">
                  <c:v>15950</c:v>
                </c:pt>
                <c:pt idx="76">
                  <c:v>15950</c:v>
                </c:pt>
                <c:pt idx="77">
                  <c:v>16000</c:v>
                </c:pt>
                <c:pt idx="78">
                  <c:v>16050</c:v>
                </c:pt>
                <c:pt idx="79">
                  <c:v>16100</c:v>
                </c:pt>
                <c:pt idx="80">
                  <c:v>16100</c:v>
                </c:pt>
                <c:pt idx="81">
                  <c:v>16100</c:v>
                </c:pt>
                <c:pt idx="82">
                  <c:v>16100</c:v>
                </c:pt>
                <c:pt idx="83">
                  <c:v>16100</c:v>
                </c:pt>
                <c:pt idx="84">
                  <c:v>16100</c:v>
                </c:pt>
                <c:pt idx="85">
                  <c:v>16100</c:v>
                </c:pt>
                <c:pt idx="86">
                  <c:v>16100</c:v>
                </c:pt>
                <c:pt idx="87">
                  <c:v>16100</c:v>
                </c:pt>
                <c:pt idx="88">
                  <c:v>16050</c:v>
                </c:pt>
                <c:pt idx="89">
                  <c:v>16050</c:v>
                </c:pt>
                <c:pt idx="90">
                  <c:v>16000</c:v>
                </c:pt>
                <c:pt idx="91">
                  <c:v>16000</c:v>
                </c:pt>
                <c:pt idx="92">
                  <c:v>15950</c:v>
                </c:pt>
                <c:pt idx="93">
                  <c:v>15900</c:v>
                </c:pt>
                <c:pt idx="94">
                  <c:v>15700</c:v>
                </c:pt>
                <c:pt idx="95">
                  <c:v>15700</c:v>
                </c:pt>
                <c:pt idx="96">
                  <c:v>15450</c:v>
                </c:pt>
                <c:pt idx="97">
                  <c:v>15300</c:v>
                </c:pt>
                <c:pt idx="98">
                  <c:v>15300</c:v>
                </c:pt>
                <c:pt idx="99">
                  <c:v>15300</c:v>
                </c:pt>
                <c:pt idx="100">
                  <c:v>14800</c:v>
                </c:pt>
                <c:pt idx="101">
                  <c:v>15150</c:v>
                </c:pt>
                <c:pt idx="102">
                  <c:v>15050</c:v>
                </c:pt>
                <c:pt idx="103">
                  <c:v>15000</c:v>
                </c:pt>
                <c:pt idx="104">
                  <c:v>15000</c:v>
                </c:pt>
                <c:pt idx="105">
                  <c:v>15000</c:v>
                </c:pt>
                <c:pt idx="106">
                  <c:v>15000</c:v>
                </c:pt>
                <c:pt idx="107">
                  <c:v>15000</c:v>
                </c:pt>
                <c:pt idx="108">
                  <c:v>14950</c:v>
                </c:pt>
                <c:pt idx="109">
                  <c:v>14800</c:v>
                </c:pt>
                <c:pt idx="110">
                  <c:v>14650</c:v>
                </c:pt>
                <c:pt idx="111">
                  <c:v>14650</c:v>
                </c:pt>
                <c:pt idx="112">
                  <c:v>14500</c:v>
                </c:pt>
                <c:pt idx="113">
                  <c:v>14500</c:v>
                </c:pt>
                <c:pt idx="114">
                  <c:v>14500</c:v>
                </c:pt>
                <c:pt idx="115">
                  <c:v>14500</c:v>
                </c:pt>
                <c:pt idx="116">
                  <c:v>14500</c:v>
                </c:pt>
                <c:pt idx="117">
                  <c:v>14500</c:v>
                </c:pt>
                <c:pt idx="118">
                  <c:v>14300</c:v>
                </c:pt>
                <c:pt idx="119">
                  <c:v>14300</c:v>
                </c:pt>
                <c:pt idx="120">
                  <c:v>14300</c:v>
                </c:pt>
                <c:pt idx="121">
                  <c:v>14300</c:v>
                </c:pt>
                <c:pt idx="122">
                  <c:v>14300</c:v>
                </c:pt>
                <c:pt idx="123">
                  <c:v>14300</c:v>
                </c:pt>
                <c:pt idx="124">
                  <c:v>14300</c:v>
                </c:pt>
                <c:pt idx="125">
                  <c:v>14300</c:v>
                </c:pt>
                <c:pt idx="126">
                  <c:v>14300</c:v>
                </c:pt>
                <c:pt idx="127">
                  <c:v>14300</c:v>
                </c:pt>
                <c:pt idx="128">
                  <c:v>14300</c:v>
                </c:pt>
                <c:pt idx="129">
                  <c:v>14300</c:v>
                </c:pt>
                <c:pt idx="130">
                  <c:v>14300</c:v>
                </c:pt>
                <c:pt idx="131">
                  <c:v>14300</c:v>
                </c:pt>
                <c:pt idx="132">
                  <c:v>14300</c:v>
                </c:pt>
                <c:pt idx="133">
                  <c:v>14300</c:v>
                </c:pt>
                <c:pt idx="134">
                  <c:v>14300</c:v>
                </c:pt>
                <c:pt idx="135">
                  <c:v>14300</c:v>
                </c:pt>
                <c:pt idx="136">
                  <c:v>14300</c:v>
                </c:pt>
                <c:pt idx="137">
                  <c:v>14300</c:v>
                </c:pt>
                <c:pt idx="138">
                  <c:v>14300</c:v>
                </c:pt>
                <c:pt idx="139">
                  <c:v>14300</c:v>
                </c:pt>
                <c:pt idx="140">
                  <c:v>14200</c:v>
                </c:pt>
                <c:pt idx="141">
                  <c:v>14200</c:v>
                </c:pt>
                <c:pt idx="142">
                  <c:v>14050</c:v>
                </c:pt>
                <c:pt idx="143">
                  <c:v>14050</c:v>
                </c:pt>
                <c:pt idx="144">
                  <c:v>14050</c:v>
                </c:pt>
                <c:pt idx="145">
                  <c:v>14050</c:v>
                </c:pt>
                <c:pt idx="146">
                  <c:v>13950</c:v>
                </c:pt>
                <c:pt idx="147">
                  <c:v>13950</c:v>
                </c:pt>
                <c:pt idx="148">
                  <c:v>13950</c:v>
                </c:pt>
                <c:pt idx="149">
                  <c:v>14650</c:v>
                </c:pt>
                <c:pt idx="150">
                  <c:v>14650</c:v>
                </c:pt>
                <c:pt idx="151">
                  <c:v>14650</c:v>
                </c:pt>
                <c:pt idx="152">
                  <c:v>14650</c:v>
                </c:pt>
                <c:pt idx="153">
                  <c:v>14150</c:v>
                </c:pt>
                <c:pt idx="154">
                  <c:v>13850</c:v>
                </c:pt>
                <c:pt idx="155">
                  <c:v>13850</c:v>
                </c:pt>
                <c:pt idx="156">
                  <c:v>13850</c:v>
                </c:pt>
                <c:pt idx="157">
                  <c:v>13850</c:v>
                </c:pt>
                <c:pt idx="158">
                  <c:v>13950</c:v>
                </c:pt>
                <c:pt idx="159">
                  <c:v>14150</c:v>
                </c:pt>
                <c:pt idx="160">
                  <c:v>14300</c:v>
                </c:pt>
                <c:pt idx="161">
                  <c:v>14450</c:v>
                </c:pt>
                <c:pt idx="162">
                  <c:v>14450</c:v>
                </c:pt>
                <c:pt idx="163">
                  <c:v>14700</c:v>
                </c:pt>
                <c:pt idx="164">
                  <c:v>14700</c:v>
                </c:pt>
                <c:pt idx="165">
                  <c:v>14700</c:v>
                </c:pt>
                <c:pt idx="166">
                  <c:v>14700</c:v>
                </c:pt>
                <c:pt idx="167">
                  <c:v>14700</c:v>
                </c:pt>
                <c:pt idx="168">
                  <c:v>14700</c:v>
                </c:pt>
                <c:pt idx="169">
                  <c:v>14700</c:v>
                </c:pt>
                <c:pt idx="170">
                  <c:v>14700</c:v>
                </c:pt>
                <c:pt idx="171">
                  <c:v>14800</c:v>
                </c:pt>
                <c:pt idx="172">
                  <c:v>14900</c:v>
                </c:pt>
                <c:pt idx="173">
                  <c:v>15050</c:v>
                </c:pt>
                <c:pt idx="174">
                  <c:v>15250</c:v>
                </c:pt>
                <c:pt idx="175">
                  <c:v>15400</c:v>
                </c:pt>
                <c:pt idx="176">
                  <c:v>15650</c:v>
                </c:pt>
                <c:pt idx="177">
                  <c:v>15850</c:v>
                </c:pt>
                <c:pt idx="178">
                  <c:v>16000</c:v>
                </c:pt>
                <c:pt idx="179">
                  <c:v>16150</c:v>
                </c:pt>
                <c:pt idx="180">
                  <c:v>16250</c:v>
                </c:pt>
                <c:pt idx="181">
                  <c:v>16350</c:v>
                </c:pt>
                <c:pt idx="182">
                  <c:v>16400</c:v>
                </c:pt>
                <c:pt idx="183">
                  <c:v>16450</c:v>
                </c:pt>
                <c:pt idx="184">
                  <c:v>16450</c:v>
                </c:pt>
                <c:pt idx="185">
                  <c:v>16450</c:v>
                </c:pt>
                <c:pt idx="186">
                  <c:v>16500</c:v>
                </c:pt>
                <c:pt idx="187">
                  <c:v>16650</c:v>
                </c:pt>
                <c:pt idx="188">
                  <c:v>16650</c:v>
                </c:pt>
                <c:pt idx="189">
                  <c:v>16650</c:v>
                </c:pt>
                <c:pt idx="190">
                  <c:v>16650</c:v>
                </c:pt>
                <c:pt idx="191">
                  <c:v>16650</c:v>
                </c:pt>
                <c:pt idx="192">
                  <c:v>16650</c:v>
                </c:pt>
                <c:pt idx="193">
                  <c:v>16650</c:v>
                </c:pt>
                <c:pt idx="194">
                  <c:v>16750</c:v>
                </c:pt>
                <c:pt idx="195">
                  <c:v>16750</c:v>
                </c:pt>
                <c:pt idx="196">
                  <c:v>16750</c:v>
                </c:pt>
                <c:pt idx="197">
                  <c:v>16750</c:v>
                </c:pt>
                <c:pt idx="198">
                  <c:v>16750</c:v>
                </c:pt>
                <c:pt idx="199">
                  <c:v>16750</c:v>
                </c:pt>
                <c:pt idx="200">
                  <c:v>16750</c:v>
                </c:pt>
                <c:pt idx="201">
                  <c:v>16850</c:v>
                </c:pt>
                <c:pt idx="202">
                  <c:v>17000</c:v>
                </c:pt>
                <c:pt idx="203">
                  <c:v>17000</c:v>
                </c:pt>
                <c:pt idx="204">
                  <c:v>17000</c:v>
                </c:pt>
                <c:pt idx="205">
                  <c:v>17400</c:v>
                </c:pt>
                <c:pt idx="206">
                  <c:v>17400</c:v>
                </c:pt>
                <c:pt idx="207">
                  <c:v>17400</c:v>
                </c:pt>
                <c:pt idx="208">
                  <c:v>17500</c:v>
                </c:pt>
                <c:pt idx="209">
                  <c:v>17500</c:v>
                </c:pt>
                <c:pt idx="210">
                  <c:v>17500</c:v>
                </c:pt>
                <c:pt idx="211">
                  <c:v>17500</c:v>
                </c:pt>
                <c:pt idx="212">
                  <c:v>17500</c:v>
                </c:pt>
                <c:pt idx="213">
                  <c:v>17750</c:v>
                </c:pt>
                <c:pt idx="214">
                  <c:v>17750</c:v>
                </c:pt>
                <c:pt idx="215">
                  <c:v>17650</c:v>
                </c:pt>
                <c:pt idx="216">
                  <c:v>17650</c:v>
                </c:pt>
                <c:pt idx="217">
                  <c:v>17650</c:v>
                </c:pt>
                <c:pt idx="218">
                  <c:v>17800</c:v>
                </c:pt>
                <c:pt idx="219">
                  <c:v>18100</c:v>
                </c:pt>
                <c:pt idx="220">
                  <c:v>18300</c:v>
                </c:pt>
                <c:pt idx="221">
                  <c:v>18450</c:v>
                </c:pt>
                <c:pt idx="222">
                  <c:v>18500</c:v>
                </c:pt>
                <c:pt idx="223">
                  <c:v>18600</c:v>
                </c:pt>
                <c:pt idx="224">
                  <c:v>18600</c:v>
                </c:pt>
                <c:pt idx="225">
                  <c:v>18650</c:v>
                </c:pt>
                <c:pt idx="226">
                  <c:v>18650</c:v>
                </c:pt>
                <c:pt idx="227">
                  <c:v>18650</c:v>
                </c:pt>
                <c:pt idx="228">
                  <c:v>18750</c:v>
                </c:pt>
                <c:pt idx="229">
                  <c:v>18800</c:v>
                </c:pt>
                <c:pt idx="230">
                  <c:v>18800</c:v>
                </c:pt>
                <c:pt idx="231">
                  <c:v>18800</c:v>
                </c:pt>
                <c:pt idx="232">
                  <c:v>18800</c:v>
                </c:pt>
                <c:pt idx="233">
                  <c:v>18800</c:v>
                </c:pt>
                <c:pt idx="234">
                  <c:v>18800</c:v>
                </c:pt>
                <c:pt idx="235">
                  <c:v>18800</c:v>
                </c:pt>
                <c:pt idx="236">
                  <c:v>18800</c:v>
                </c:pt>
                <c:pt idx="237">
                  <c:v>18800</c:v>
                </c:pt>
                <c:pt idx="238">
                  <c:v>18800</c:v>
                </c:pt>
                <c:pt idx="239">
                  <c:v>18800</c:v>
                </c:pt>
                <c:pt idx="240">
                  <c:v>18800</c:v>
                </c:pt>
                <c:pt idx="241">
                  <c:v>18800</c:v>
                </c:pt>
                <c:pt idx="242">
                  <c:v>18800</c:v>
                </c:pt>
                <c:pt idx="243">
                  <c:v>18800</c:v>
                </c:pt>
                <c:pt idx="244">
                  <c:v>18800</c:v>
                </c:pt>
                <c:pt idx="245">
                  <c:v>18800</c:v>
                </c:pt>
                <c:pt idx="246">
                  <c:v>18900</c:v>
                </c:pt>
                <c:pt idx="247">
                  <c:v>18800</c:v>
                </c:pt>
                <c:pt idx="248">
                  <c:v>19000</c:v>
                </c:pt>
                <c:pt idx="249">
                  <c:v>19000</c:v>
                </c:pt>
                <c:pt idx="250">
                  <c:v>19000</c:v>
                </c:pt>
                <c:pt idx="251">
                  <c:v>19000</c:v>
                </c:pt>
                <c:pt idx="252">
                  <c:v>19050</c:v>
                </c:pt>
                <c:pt idx="253">
                  <c:v>19050</c:v>
                </c:pt>
                <c:pt idx="254">
                  <c:v>19050</c:v>
                </c:pt>
                <c:pt idx="255">
                  <c:v>19050</c:v>
                </c:pt>
                <c:pt idx="256">
                  <c:v>19050</c:v>
                </c:pt>
                <c:pt idx="257">
                  <c:v>19050</c:v>
                </c:pt>
                <c:pt idx="258">
                  <c:v>19200</c:v>
                </c:pt>
                <c:pt idx="259">
                  <c:v>19200</c:v>
                </c:pt>
                <c:pt idx="260">
                  <c:v>19200</c:v>
                </c:pt>
                <c:pt idx="261">
                  <c:v>19300</c:v>
                </c:pt>
                <c:pt idx="262">
                  <c:v>19400</c:v>
                </c:pt>
                <c:pt idx="263">
                  <c:v>19400</c:v>
                </c:pt>
                <c:pt idx="264">
                  <c:v>19400</c:v>
                </c:pt>
                <c:pt idx="265">
                  <c:v>19450</c:v>
                </c:pt>
                <c:pt idx="266">
                  <c:v>19450</c:v>
                </c:pt>
                <c:pt idx="267">
                  <c:v>19600</c:v>
                </c:pt>
                <c:pt idx="268">
                  <c:v>19600</c:v>
                </c:pt>
                <c:pt idx="269">
                  <c:v>19600</c:v>
                </c:pt>
                <c:pt idx="270">
                  <c:v>19700</c:v>
                </c:pt>
                <c:pt idx="271">
                  <c:v>19700</c:v>
                </c:pt>
                <c:pt idx="272">
                  <c:v>19850</c:v>
                </c:pt>
              </c:numCache>
            </c:numRef>
          </c:val>
          <c:smooth val="0"/>
        </c:ser>
        <c:dLbls>
          <c:showLegendKey val="0"/>
          <c:showVal val="0"/>
          <c:showCatName val="0"/>
          <c:showSerName val="0"/>
          <c:showPercent val="0"/>
          <c:showBubbleSize val="0"/>
        </c:dLbls>
        <c:marker val="1"/>
        <c:smooth val="0"/>
        <c:axId val="166165888"/>
        <c:axId val="169830656"/>
      </c:lineChart>
      <c:dateAx>
        <c:axId val="166165888"/>
        <c:scaling>
          <c:orientation val="minMax"/>
        </c:scaling>
        <c:delete val="0"/>
        <c:axPos val="b"/>
        <c:numFmt formatCode="yyyy\-mm\-dd" sourceLinked="1"/>
        <c:majorTickMark val="out"/>
        <c:minorTickMark val="none"/>
        <c:tickLblPos val="nextTo"/>
        <c:crossAx val="169830656"/>
        <c:crosses val="autoZero"/>
        <c:auto val="1"/>
        <c:lblOffset val="100"/>
        <c:baseTimeUnit val="days"/>
      </c:dateAx>
      <c:valAx>
        <c:axId val="169830656"/>
        <c:scaling>
          <c:orientation val="minMax"/>
          <c:min val="10000"/>
        </c:scaling>
        <c:delete val="0"/>
        <c:axPos val="l"/>
        <c:majorGridlines>
          <c:spPr>
            <a:ln>
              <a:noFill/>
            </a:ln>
          </c:spPr>
        </c:majorGridlines>
        <c:numFmt formatCode="General" sourceLinked="1"/>
        <c:majorTickMark val="out"/>
        <c:minorTickMark val="none"/>
        <c:tickLblPos val="nextTo"/>
        <c:crossAx val="166165888"/>
        <c:crosses val="autoZero"/>
        <c:crossBetween val="between"/>
      </c:valAx>
    </c:plotArea>
    <c:legend>
      <c:legendPos val="r"/>
      <c:layout>
        <c:manualLayout>
          <c:xMode val="edge"/>
          <c:yMode val="edge"/>
          <c:x val="1.5206078218976918E-2"/>
          <c:y val="9.8319404750993301E-4"/>
          <c:w val="0.97095866016566723"/>
          <c:h val="8.7995867252139287E-2"/>
        </c:manualLayout>
      </c:layout>
      <c:overlay val="0"/>
    </c:legend>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9103477690288707"/>
          <c:y val="0"/>
        </c:manualLayout>
      </c:layout>
      <c:overlay val="0"/>
      <c:txPr>
        <a:bodyPr/>
        <a:lstStyle/>
        <a:p>
          <a:pPr>
            <a:defRPr sz="1600"/>
          </a:pPr>
          <a:endParaRPr lang="zh-CN"/>
        </a:p>
      </c:txPr>
    </c:title>
    <c:autoTitleDeleted val="0"/>
    <c:plotArea>
      <c:layout>
        <c:manualLayout>
          <c:layoutTarget val="inner"/>
          <c:xMode val="edge"/>
          <c:yMode val="edge"/>
          <c:x val="9.54582239720035E-2"/>
          <c:y val="0.12407407407407406"/>
          <c:w val="0.8739862204724409"/>
          <c:h val="0.77300925925925923"/>
        </c:manualLayout>
      </c:layout>
      <c:lineChart>
        <c:grouping val="standard"/>
        <c:varyColors val="0"/>
        <c:ser>
          <c:idx val="0"/>
          <c:order val="0"/>
          <c:tx>
            <c:strRef>
              <c:f>期货市场数据!$M$1</c:f>
              <c:strCache>
                <c:ptCount val="1"/>
                <c:pt idx="0">
                  <c:v>基差S2403</c:v>
                </c:pt>
              </c:strCache>
            </c:strRef>
          </c:tx>
          <c:spPr>
            <a:ln w="38100"/>
          </c:spPr>
          <c:marker>
            <c:symbol val="none"/>
          </c:marker>
          <c:cat>
            <c:numRef>
              <c:f>期货市场数据!$A$2:$A$82</c:f>
              <c:numCache>
                <c:formatCode>yyyy\-mm\-dd</c:formatCode>
                <c:ptCount val="81"/>
                <c:pt idx="0">
                  <c:v>45324</c:v>
                </c:pt>
                <c:pt idx="1">
                  <c:v>45323</c:v>
                </c:pt>
                <c:pt idx="2">
                  <c:v>45322</c:v>
                </c:pt>
                <c:pt idx="3">
                  <c:v>45321</c:v>
                </c:pt>
                <c:pt idx="4">
                  <c:v>45320</c:v>
                </c:pt>
                <c:pt idx="5">
                  <c:v>45317</c:v>
                </c:pt>
                <c:pt idx="6">
                  <c:v>45316</c:v>
                </c:pt>
                <c:pt idx="7">
                  <c:v>45315</c:v>
                </c:pt>
                <c:pt idx="8">
                  <c:v>45314</c:v>
                </c:pt>
                <c:pt idx="9">
                  <c:v>45313</c:v>
                </c:pt>
                <c:pt idx="10">
                  <c:v>45310</c:v>
                </c:pt>
                <c:pt idx="11">
                  <c:v>45309</c:v>
                </c:pt>
                <c:pt idx="12">
                  <c:v>45308</c:v>
                </c:pt>
                <c:pt idx="13">
                  <c:v>45307</c:v>
                </c:pt>
                <c:pt idx="14">
                  <c:v>45306</c:v>
                </c:pt>
                <c:pt idx="15">
                  <c:v>45303</c:v>
                </c:pt>
                <c:pt idx="16">
                  <c:v>45302</c:v>
                </c:pt>
                <c:pt idx="17">
                  <c:v>45301</c:v>
                </c:pt>
                <c:pt idx="18">
                  <c:v>45300</c:v>
                </c:pt>
                <c:pt idx="19">
                  <c:v>45299</c:v>
                </c:pt>
                <c:pt idx="20">
                  <c:v>45296</c:v>
                </c:pt>
                <c:pt idx="21">
                  <c:v>45295</c:v>
                </c:pt>
                <c:pt idx="22">
                  <c:v>45294</c:v>
                </c:pt>
                <c:pt idx="23">
                  <c:v>45293</c:v>
                </c:pt>
                <c:pt idx="24">
                  <c:v>45289</c:v>
                </c:pt>
                <c:pt idx="25">
                  <c:v>45288</c:v>
                </c:pt>
                <c:pt idx="26">
                  <c:v>45287</c:v>
                </c:pt>
                <c:pt idx="27">
                  <c:v>45286</c:v>
                </c:pt>
                <c:pt idx="28">
                  <c:v>45285</c:v>
                </c:pt>
                <c:pt idx="29">
                  <c:v>45282</c:v>
                </c:pt>
                <c:pt idx="30">
                  <c:v>45281</c:v>
                </c:pt>
                <c:pt idx="31">
                  <c:v>45280</c:v>
                </c:pt>
                <c:pt idx="32">
                  <c:v>45279</c:v>
                </c:pt>
                <c:pt idx="33">
                  <c:v>45278</c:v>
                </c:pt>
                <c:pt idx="34">
                  <c:v>45275</c:v>
                </c:pt>
                <c:pt idx="35">
                  <c:v>45274</c:v>
                </c:pt>
                <c:pt idx="36">
                  <c:v>45273</c:v>
                </c:pt>
                <c:pt idx="37">
                  <c:v>45272</c:v>
                </c:pt>
                <c:pt idx="38">
                  <c:v>45271</c:v>
                </c:pt>
                <c:pt idx="39">
                  <c:v>45268</c:v>
                </c:pt>
                <c:pt idx="40">
                  <c:v>45267</c:v>
                </c:pt>
                <c:pt idx="41">
                  <c:v>45266</c:v>
                </c:pt>
                <c:pt idx="42">
                  <c:v>45265</c:v>
                </c:pt>
                <c:pt idx="43">
                  <c:v>45264</c:v>
                </c:pt>
                <c:pt idx="44">
                  <c:v>45261</c:v>
                </c:pt>
                <c:pt idx="45">
                  <c:v>45260</c:v>
                </c:pt>
                <c:pt idx="46">
                  <c:v>45259</c:v>
                </c:pt>
                <c:pt idx="47">
                  <c:v>45258</c:v>
                </c:pt>
                <c:pt idx="48">
                  <c:v>45257</c:v>
                </c:pt>
                <c:pt idx="49">
                  <c:v>45254</c:v>
                </c:pt>
                <c:pt idx="50">
                  <c:v>45253</c:v>
                </c:pt>
                <c:pt idx="51">
                  <c:v>45252</c:v>
                </c:pt>
                <c:pt idx="52">
                  <c:v>45251</c:v>
                </c:pt>
                <c:pt idx="53">
                  <c:v>45250</c:v>
                </c:pt>
                <c:pt idx="54">
                  <c:v>45247</c:v>
                </c:pt>
                <c:pt idx="55">
                  <c:v>45246</c:v>
                </c:pt>
                <c:pt idx="56">
                  <c:v>45245</c:v>
                </c:pt>
                <c:pt idx="57">
                  <c:v>45244</c:v>
                </c:pt>
                <c:pt idx="58">
                  <c:v>45243</c:v>
                </c:pt>
                <c:pt idx="59">
                  <c:v>45240</c:v>
                </c:pt>
                <c:pt idx="60">
                  <c:v>45239</c:v>
                </c:pt>
                <c:pt idx="61">
                  <c:v>45238</c:v>
                </c:pt>
                <c:pt idx="62">
                  <c:v>45237</c:v>
                </c:pt>
                <c:pt idx="63">
                  <c:v>45236</c:v>
                </c:pt>
                <c:pt idx="64">
                  <c:v>45233</c:v>
                </c:pt>
                <c:pt idx="65">
                  <c:v>45232</c:v>
                </c:pt>
                <c:pt idx="66">
                  <c:v>45231</c:v>
                </c:pt>
                <c:pt idx="67">
                  <c:v>45230</c:v>
                </c:pt>
                <c:pt idx="68">
                  <c:v>45229</c:v>
                </c:pt>
                <c:pt idx="69">
                  <c:v>45226</c:v>
                </c:pt>
                <c:pt idx="70">
                  <c:v>45225</c:v>
                </c:pt>
                <c:pt idx="71">
                  <c:v>45224</c:v>
                </c:pt>
                <c:pt idx="72">
                  <c:v>45223</c:v>
                </c:pt>
                <c:pt idx="73">
                  <c:v>45222</c:v>
                </c:pt>
                <c:pt idx="74">
                  <c:v>45219</c:v>
                </c:pt>
                <c:pt idx="75">
                  <c:v>45218</c:v>
                </c:pt>
                <c:pt idx="76">
                  <c:v>45217</c:v>
                </c:pt>
                <c:pt idx="77">
                  <c:v>45216</c:v>
                </c:pt>
                <c:pt idx="78">
                  <c:v>45215</c:v>
                </c:pt>
                <c:pt idx="79">
                  <c:v>45212</c:v>
                </c:pt>
                <c:pt idx="80">
                  <c:v>45211</c:v>
                </c:pt>
              </c:numCache>
            </c:numRef>
          </c:cat>
          <c:val>
            <c:numRef>
              <c:f>期货市场数据!$M$2:$M$82</c:f>
              <c:numCache>
                <c:formatCode>General</c:formatCode>
                <c:ptCount val="81"/>
                <c:pt idx="0">
                  <c:v>1580</c:v>
                </c:pt>
                <c:pt idx="1">
                  <c:v>1640</c:v>
                </c:pt>
                <c:pt idx="2">
                  <c:v>1690</c:v>
                </c:pt>
                <c:pt idx="3">
                  <c:v>1540</c:v>
                </c:pt>
                <c:pt idx="4">
                  <c:v>1535</c:v>
                </c:pt>
                <c:pt idx="5">
                  <c:v>1485</c:v>
                </c:pt>
                <c:pt idx="6">
                  <c:v>1465</c:v>
                </c:pt>
                <c:pt idx="7">
                  <c:v>1515</c:v>
                </c:pt>
                <c:pt idx="8">
                  <c:v>1530</c:v>
                </c:pt>
                <c:pt idx="9">
                  <c:v>1530</c:v>
                </c:pt>
                <c:pt idx="10">
                  <c:v>1475</c:v>
                </c:pt>
                <c:pt idx="11">
                  <c:v>1680</c:v>
                </c:pt>
                <c:pt idx="12">
                  <c:v>1625</c:v>
                </c:pt>
                <c:pt idx="13">
                  <c:v>1560</c:v>
                </c:pt>
                <c:pt idx="14">
                  <c:v>1325</c:v>
                </c:pt>
                <c:pt idx="15">
                  <c:v>1490</c:v>
                </c:pt>
                <c:pt idx="16">
                  <c:v>1225</c:v>
                </c:pt>
                <c:pt idx="17">
                  <c:v>1170</c:v>
                </c:pt>
                <c:pt idx="18">
                  <c:v>1195</c:v>
                </c:pt>
                <c:pt idx="19">
                  <c:v>1130</c:v>
                </c:pt>
                <c:pt idx="20">
                  <c:v>800</c:v>
                </c:pt>
                <c:pt idx="21">
                  <c:v>800</c:v>
                </c:pt>
                <c:pt idx="22">
                  <c:v>740</c:v>
                </c:pt>
                <c:pt idx="23">
                  <c:v>670</c:v>
                </c:pt>
                <c:pt idx="24">
                  <c:v>870</c:v>
                </c:pt>
                <c:pt idx="25">
                  <c:v>800</c:v>
                </c:pt>
                <c:pt idx="26">
                  <c:v>805</c:v>
                </c:pt>
                <c:pt idx="27">
                  <c:v>745</c:v>
                </c:pt>
                <c:pt idx="28">
                  <c:v>745</c:v>
                </c:pt>
                <c:pt idx="29">
                  <c:v>700</c:v>
                </c:pt>
                <c:pt idx="30">
                  <c:v>740</c:v>
                </c:pt>
                <c:pt idx="31">
                  <c:v>505</c:v>
                </c:pt>
                <c:pt idx="32">
                  <c:v>465</c:v>
                </c:pt>
                <c:pt idx="33">
                  <c:v>725</c:v>
                </c:pt>
                <c:pt idx="34">
                  <c:v>785</c:v>
                </c:pt>
                <c:pt idx="35">
                  <c:v>745</c:v>
                </c:pt>
                <c:pt idx="36">
                  <c:v>770</c:v>
                </c:pt>
                <c:pt idx="37">
                  <c:v>655</c:v>
                </c:pt>
                <c:pt idx="38">
                  <c:v>575</c:v>
                </c:pt>
                <c:pt idx="39">
                  <c:v>460</c:v>
                </c:pt>
                <c:pt idx="40">
                  <c:v>560</c:v>
                </c:pt>
                <c:pt idx="41">
                  <c:v>505</c:v>
                </c:pt>
                <c:pt idx="42">
                  <c:v>795</c:v>
                </c:pt>
                <c:pt idx="43">
                  <c:v>235</c:v>
                </c:pt>
                <c:pt idx="44">
                  <c:v>210</c:v>
                </c:pt>
                <c:pt idx="45">
                  <c:v>160</c:v>
                </c:pt>
                <c:pt idx="46">
                  <c:v>110</c:v>
                </c:pt>
                <c:pt idx="47">
                  <c:v>25</c:v>
                </c:pt>
                <c:pt idx="48">
                  <c:v>65</c:v>
                </c:pt>
                <c:pt idx="49">
                  <c:v>-175</c:v>
                </c:pt>
                <c:pt idx="50">
                  <c:v>-180</c:v>
                </c:pt>
                <c:pt idx="51">
                  <c:v>-165</c:v>
                </c:pt>
                <c:pt idx="52">
                  <c:v>-235</c:v>
                </c:pt>
                <c:pt idx="53">
                  <c:v>-340</c:v>
                </c:pt>
                <c:pt idx="54">
                  <c:v>-240</c:v>
                </c:pt>
                <c:pt idx="55">
                  <c:v>-125</c:v>
                </c:pt>
                <c:pt idx="56">
                  <c:v>-20</c:v>
                </c:pt>
                <c:pt idx="57">
                  <c:v>-25</c:v>
                </c:pt>
                <c:pt idx="58">
                  <c:v>50</c:v>
                </c:pt>
                <c:pt idx="59">
                  <c:v>25</c:v>
                </c:pt>
                <c:pt idx="60">
                  <c:v>50</c:v>
                </c:pt>
                <c:pt idx="61">
                  <c:v>5</c:v>
                </c:pt>
                <c:pt idx="62">
                  <c:v>5</c:v>
                </c:pt>
                <c:pt idx="63">
                  <c:v>20</c:v>
                </c:pt>
                <c:pt idx="64">
                  <c:v>85</c:v>
                </c:pt>
                <c:pt idx="65">
                  <c:v>210</c:v>
                </c:pt>
                <c:pt idx="66">
                  <c:v>255</c:v>
                </c:pt>
                <c:pt idx="67">
                  <c:v>-60</c:v>
                </c:pt>
                <c:pt idx="68">
                  <c:v>10</c:v>
                </c:pt>
                <c:pt idx="69">
                  <c:v>230</c:v>
                </c:pt>
                <c:pt idx="70">
                  <c:v>135</c:v>
                </c:pt>
                <c:pt idx="71">
                  <c:v>-105</c:v>
                </c:pt>
                <c:pt idx="72">
                  <c:v>-95</c:v>
                </c:pt>
                <c:pt idx="73">
                  <c:v>-65</c:v>
                </c:pt>
                <c:pt idx="74">
                  <c:v>70</c:v>
                </c:pt>
                <c:pt idx="75">
                  <c:v>80</c:v>
                </c:pt>
                <c:pt idx="76">
                  <c:v>-205</c:v>
                </c:pt>
                <c:pt idx="77">
                  <c:v>20</c:v>
                </c:pt>
                <c:pt idx="78">
                  <c:v>170</c:v>
                </c:pt>
                <c:pt idx="79">
                  <c:v>60</c:v>
                </c:pt>
                <c:pt idx="80">
                  <c:v>-125</c:v>
                </c:pt>
              </c:numCache>
            </c:numRef>
          </c:val>
          <c:smooth val="0"/>
        </c:ser>
        <c:dLbls>
          <c:showLegendKey val="0"/>
          <c:showVal val="0"/>
          <c:showCatName val="0"/>
          <c:showSerName val="0"/>
          <c:showPercent val="0"/>
          <c:showBubbleSize val="0"/>
        </c:dLbls>
        <c:marker val="1"/>
        <c:smooth val="0"/>
        <c:axId val="268249728"/>
        <c:axId val="276739584"/>
      </c:lineChart>
      <c:dateAx>
        <c:axId val="268249728"/>
        <c:scaling>
          <c:orientation val="minMax"/>
        </c:scaling>
        <c:delete val="0"/>
        <c:axPos val="b"/>
        <c:numFmt formatCode="yyyy\-mm\-dd" sourceLinked="1"/>
        <c:majorTickMark val="out"/>
        <c:minorTickMark val="none"/>
        <c:tickLblPos val="low"/>
        <c:crossAx val="276739584"/>
        <c:crosses val="autoZero"/>
        <c:auto val="1"/>
        <c:lblOffset val="100"/>
        <c:baseTimeUnit val="days"/>
      </c:dateAx>
      <c:valAx>
        <c:axId val="276739584"/>
        <c:scaling>
          <c:orientation val="minMax"/>
        </c:scaling>
        <c:delete val="0"/>
        <c:axPos val="l"/>
        <c:majorGridlines>
          <c:spPr>
            <a:ln>
              <a:noFill/>
            </a:ln>
          </c:spPr>
        </c:majorGridlines>
        <c:numFmt formatCode="General" sourceLinked="1"/>
        <c:majorTickMark val="out"/>
        <c:minorTickMark val="none"/>
        <c:tickLblPos val="nextTo"/>
        <c:crossAx val="268249728"/>
        <c:crosses val="autoZero"/>
        <c:crossBetween val="between"/>
      </c:valAx>
    </c:plotArea>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600"/>
          </a:pPr>
          <a:endParaRPr lang="zh-CN"/>
        </a:p>
      </c:txPr>
    </c:title>
    <c:autoTitleDeleted val="0"/>
    <c:plotArea>
      <c:layout>
        <c:manualLayout>
          <c:layoutTarget val="inner"/>
          <c:xMode val="edge"/>
          <c:yMode val="edge"/>
          <c:x val="0.11595449119596858"/>
          <c:y val="0.1373719260029756"/>
          <c:w val="0.84425553587301139"/>
          <c:h val="0.62529771400543288"/>
        </c:manualLayout>
      </c:layout>
      <c:lineChart>
        <c:grouping val="standard"/>
        <c:varyColors val="0"/>
        <c:ser>
          <c:idx val="0"/>
          <c:order val="0"/>
          <c:tx>
            <c:strRef>
              <c:f>期货市场数据!$N$1</c:f>
              <c:strCache>
                <c:ptCount val="1"/>
                <c:pt idx="0">
                  <c:v>基差S2404</c:v>
                </c:pt>
              </c:strCache>
            </c:strRef>
          </c:tx>
          <c:spPr>
            <a:ln w="38100"/>
          </c:spPr>
          <c:marker>
            <c:symbol val="none"/>
          </c:marker>
          <c:cat>
            <c:numRef>
              <c:f>期货市场数据!$A$2:$A$42</c:f>
              <c:numCache>
                <c:formatCode>yyyy\-mm\-dd</c:formatCode>
                <c:ptCount val="41"/>
                <c:pt idx="0">
                  <c:v>45324</c:v>
                </c:pt>
                <c:pt idx="1">
                  <c:v>45323</c:v>
                </c:pt>
                <c:pt idx="2">
                  <c:v>45322</c:v>
                </c:pt>
                <c:pt idx="3">
                  <c:v>45321</c:v>
                </c:pt>
                <c:pt idx="4">
                  <c:v>45320</c:v>
                </c:pt>
                <c:pt idx="5">
                  <c:v>45317</c:v>
                </c:pt>
                <c:pt idx="6">
                  <c:v>45316</c:v>
                </c:pt>
                <c:pt idx="7">
                  <c:v>45315</c:v>
                </c:pt>
                <c:pt idx="8">
                  <c:v>45314</c:v>
                </c:pt>
                <c:pt idx="9">
                  <c:v>45313</c:v>
                </c:pt>
                <c:pt idx="10">
                  <c:v>45310</c:v>
                </c:pt>
                <c:pt idx="11">
                  <c:v>45309</c:v>
                </c:pt>
                <c:pt idx="12">
                  <c:v>45308</c:v>
                </c:pt>
                <c:pt idx="13">
                  <c:v>45307</c:v>
                </c:pt>
                <c:pt idx="14">
                  <c:v>45306</c:v>
                </c:pt>
                <c:pt idx="15">
                  <c:v>45303</c:v>
                </c:pt>
                <c:pt idx="16">
                  <c:v>45302</c:v>
                </c:pt>
                <c:pt idx="17">
                  <c:v>45301</c:v>
                </c:pt>
                <c:pt idx="18">
                  <c:v>45300</c:v>
                </c:pt>
                <c:pt idx="19">
                  <c:v>45299</c:v>
                </c:pt>
                <c:pt idx="20">
                  <c:v>45296</c:v>
                </c:pt>
                <c:pt idx="21">
                  <c:v>45295</c:v>
                </c:pt>
                <c:pt idx="22">
                  <c:v>45294</c:v>
                </c:pt>
                <c:pt idx="23">
                  <c:v>45293</c:v>
                </c:pt>
                <c:pt idx="24">
                  <c:v>45289</c:v>
                </c:pt>
                <c:pt idx="25">
                  <c:v>45288</c:v>
                </c:pt>
                <c:pt idx="26">
                  <c:v>45287</c:v>
                </c:pt>
                <c:pt idx="27">
                  <c:v>45286</c:v>
                </c:pt>
                <c:pt idx="28">
                  <c:v>45285</c:v>
                </c:pt>
                <c:pt idx="29">
                  <c:v>45282</c:v>
                </c:pt>
                <c:pt idx="30">
                  <c:v>45281</c:v>
                </c:pt>
                <c:pt idx="31">
                  <c:v>45280</c:v>
                </c:pt>
                <c:pt idx="32">
                  <c:v>45279</c:v>
                </c:pt>
                <c:pt idx="33">
                  <c:v>45278</c:v>
                </c:pt>
                <c:pt idx="34">
                  <c:v>45275</c:v>
                </c:pt>
                <c:pt idx="35">
                  <c:v>45274</c:v>
                </c:pt>
                <c:pt idx="36">
                  <c:v>45273</c:v>
                </c:pt>
                <c:pt idx="37">
                  <c:v>45272</c:v>
                </c:pt>
                <c:pt idx="38">
                  <c:v>45271</c:v>
                </c:pt>
                <c:pt idx="39">
                  <c:v>45268</c:v>
                </c:pt>
                <c:pt idx="40">
                  <c:v>45267</c:v>
                </c:pt>
              </c:numCache>
            </c:numRef>
          </c:cat>
          <c:val>
            <c:numRef>
              <c:f>期货市场数据!$N$2:$N$42</c:f>
              <c:numCache>
                <c:formatCode>General</c:formatCode>
                <c:ptCount val="41"/>
                <c:pt idx="0">
                  <c:v>1530</c:v>
                </c:pt>
                <c:pt idx="1">
                  <c:v>1585</c:v>
                </c:pt>
                <c:pt idx="2">
                  <c:v>1625</c:v>
                </c:pt>
                <c:pt idx="3">
                  <c:v>1485</c:v>
                </c:pt>
                <c:pt idx="4">
                  <c:v>1485</c:v>
                </c:pt>
                <c:pt idx="5">
                  <c:v>1425</c:v>
                </c:pt>
                <c:pt idx="6">
                  <c:v>1410</c:v>
                </c:pt>
                <c:pt idx="7">
                  <c:v>1470</c:v>
                </c:pt>
                <c:pt idx="8">
                  <c:v>1470</c:v>
                </c:pt>
                <c:pt idx="9">
                  <c:v>1480</c:v>
                </c:pt>
                <c:pt idx="10">
                  <c:v>1405</c:v>
                </c:pt>
                <c:pt idx="11">
                  <c:v>1615</c:v>
                </c:pt>
                <c:pt idx="12">
                  <c:v>1560</c:v>
                </c:pt>
                <c:pt idx="13">
                  <c:v>1495</c:v>
                </c:pt>
                <c:pt idx="14">
                  <c:v>1265</c:v>
                </c:pt>
                <c:pt idx="15">
                  <c:v>1435</c:v>
                </c:pt>
                <c:pt idx="16">
                  <c:v>1165</c:v>
                </c:pt>
                <c:pt idx="17">
                  <c:v>1105</c:v>
                </c:pt>
                <c:pt idx="18">
                  <c:v>1140</c:v>
                </c:pt>
                <c:pt idx="19">
                  <c:v>1055</c:v>
                </c:pt>
                <c:pt idx="20">
                  <c:v>745</c:v>
                </c:pt>
                <c:pt idx="21">
                  <c:v>745</c:v>
                </c:pt>
                <c:pt idx="22">
                  <c:v>690</c:v>
                </c:pt>
                <c:pt idx="23">
                  <c:v>635</c:v>
                </c:pt>
                <c:pt idx="24">
                  <c:v>825</c:v>
                </c:pt>
                <c:pt idx="25">
                  <c:v>785</c:v>
                </c:pt>
                <c:pt idx="26">
                  <c:v>720</c:v>
                </c:pt>
                <c:pt idx="27">
                  <c:v>715</c:v>
                </c:pt>
                <c:pt idx="28">
                  <c:v>705</c:v>
                </c:pt>
                <c:pt idx="29">
                  <c:v>625</c:v>
                </c:pt>
                <c:pt idx="30">
                  <c:v>640</c:v>
                </c:pt>
                <c:pt idx="31">
                  <c:v>490</c:v>
                </c:pt>
                <c:pt idx="32">
                  <c:v>420</c:v>
                </c:pt>
                <c:pt idx="33">
                  <c:v>685</c:v>
                </c:pt>
                <c:pt idx="34">
                  <c:v>720</c:v>
                </c:pt>
                <c:pt idx="35">
                  <c:v>745</c:v>
                </c:pt>
                <c:pt idx="36">
                  <c:v>745</c:v>
                </c:pt>
                <c:pt idx="37">
                  <c:v>620</c:v>
                </c:pt>
                <c:pt idx="38">
                  <c:v>520</c:v>
                </c:pt>
                <c:pt idx="39">
                  <c:v>455</c:v>
                </c:pt>
                <c:pt idx="40">
                  <c:v>530</c:v>
                </c:pt>
              </c:numCache>
            </c:numRef>
          </c:val>
          <c:smooth val="0"/>
        </c:ser>
        <c:dLbls>
          <c:showLegendKey val="0"/>
          <c:showVal val="0"/>
          <c:showCatName val="0"/>
          <c:showSerName val="0"/>
          <c:showPercent val="0"/>
          <c:showBubbleSize val="0"/>
        </c:dLbls>
        <c:marker val="1"/>
        <c:smooth val="0"/>
        <c:axId val="216771200"/>
        <c:axId val="235787392"/>
      </c:lineChart>
      <c:dateAx>
        <c:axId val="216771200"/>
        <c:scaling>
          <c:orientation val="minMax"/>
        </c:scaling>
        <c:delete val="0"/>
        <c:axPos val="b"/>
        <c:numFmt formatCode="yyyy\-mm\-dd" sourceLinked="1"/>
        <c:majorTickMark val="out"/>
        <c:minorTickMark val="none"/>
        <c:tickLblPos val="nextTo"/>
        <c:crossAx val="235787392"/>
        <c:crosses val="autoZero"/>
        <c:auto val="1"/>
        <c:lblOffset val="100"/>
        <c:baseTimeUnit val="days"/>
      </c:dateAx>
      <c:valAx>
        <c:axId val="235787392"/>
        <c:scaling>
          <c:orientation val="minMax"/>
        </c:scaling>
        <c:delete val="0"/>
        <c:axPos val="l"/>
        <c:majorGridlines>
          <c:spPr>
            <a:ln>
              <a:noFill/>
            </a:ln>
          </c:spPr>
        </c:majorGridlines>
        <c:numFmt formatCode="General" sourceLinked="1"/>
        <c:majorTickMark val="out"/>
        <c:minorTickMark val="none"/>
        <c:tickLblPos val="nextTo"/>
        <c:crossAx val="216771200"/>
        <c:crosses val="autoZero"/>
        <c:crossBetween val="between"/>
      </c:valAx>
    </c:plotArea>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600"/>
          </a:pPr>
          <a:endParaRPr lang="zh-CN"/>
        </a:p>
      </c:txPr>
    </c:title>
    <c:autoTitleDeleted val="0"/>
    <c:plotArea>
      <c:layout>
        <c:manualLayout>
          <c:layoutTarget val="inner"/>
          <c:xMode val="edge"/>
          <c:yMode val="edge"/>
          <c:x val="9.5902668416447942E-2"/>
          <c:y val="0.13796296296296295"/>
          <c:w val="0.87354177602799654"/>
          <c:h val="0.57208369787109947"/>
        </c:manualLayout>
      </c:layout>
      <c:lineChart>
        <c:grouping val="standard"/>
        <c:varyColors val="0"/>
        <c:ser>
          <c:idx val="0"/>
          <c:order val="0"/>
          <c:tx>
            <c:strRef>
              <c:f>期货市场数据!$O$1</c:f>
              <c:strCache>
                <c:ptCount val="1"/>
                <c:pt idx="0">
                  <c:v>基差S2405</c:v>
                </c:pt>
              </c:strCache>
            </c:strRef>
          </c:tx>
          <c:spPr>
            <a:ln w="38100"/>
          </c:spPr>
          <c:marker>
            <c:symbol val="none"/>
          </c:marker>
          <c:cat>
            <c:numRef>
              <c:f>期货市场数据!$A$2:$A$17</c:f>
              <c:numCache>
                <c:formatCode>yyyy\-mm\-dd</c:formatCode>
                <c:ptCount val="16"/>
                <c:pt idx="0">
                  <c:v>45324</c:v>
                </c:pt>
                <c:pt idx="1">
                  <c:v>45323</c:v>
                </c:pt>
                <c:pt idx="2">
                  <c:v>45322</c:v>
                </c:pt>
                <c:pt idx="3">
                  <c:v>45321</c:v>
                </c:pt>
                <c:pt idx="4">
                  <c:v>45320</c:v>
                </c:pt>
                <c:pt idx="5">
                  <c:v>45317</c:v>
                </c:pt>
                <c:pt idx="6">
                  <c:v>45316</c:v>
                </c:pt>
                <c:pt idx="7">
                  <c:v>45315</c:v>
                </c:pt>
                <c:pt idx="8">
                  <c:v>45314</c:v>
                </c:pt>
                <c:pt idx="9">
                  <c:v>45313</c:v>
                </c:pt>
                <c:pt idx="10">
                  <c:v>45310</c:v>
                </c:pt>
                <c:pt idx="11">
                  <c:v>45309</c:v>
                </c:pt>
                <c:pt idx="12">
                  <c:v>45308</c:v>
                </c:pt>
                <c:pt idx="13">
                  <c:v>45307</c:v>
                </c:pt>
                <c:pt idx="14">
                  <c:v>45306</c:v>
                </c:pt>
                <c:pt idx="15">
                  <c:v>45303</c:v>
                </c:pt>
              </c:numCache>
            </c:numRef>
          </c:cat>
          <c:val>
            <c:numRef>
              <c:f>期货市场数据!$O$2:$O$17</c:f>
              <c:numCache>
                <c:formatCode>General</c:formatCode>
                <c:ptCount val="16"/>
                <c:pt idx="0">
                  <c:v>1475</c:v>
                </c:pt>
                <c:pt idx="1">
                  <c:v>1535</c:v>
                </c:pt>
                <c:pt idx="2">
                  <c:v>1565</c:v>
                </c:pt>
                <c:pt idx="3">
                  <c:v>1430</c:v>
                </c:pt>
                <c:pt idx="4">
                  <c:v>1395</c:v>
                </c:pt>
                <c:pt idx="5">
                  <c:v>1360</c:v>
                </c:pt>
                <c:pt idx="6">
                  <c:v>1350</c:v>
                </c:pt>
                <c:pt idx="7">
                  <c:v>1410</c:v>
                </c:pt>
                <c:pt idx="8">
                  <c:v>1405</c:v>
                </c:pt>
                <c:pt idx="9">
                  <c:v>1425</c:v>
                </c:pt>
                <c:pt idx="10">
                  <c:v>1345</c:v>
                </c:pt>
                <c:pt idx="11">
                  <c:v>1560</c:v>
                </c:pt>
                <c:pt idx="12">
                  <c:v>1505</c:v>
                </c:pt>
                <c:pt idx="13">
                  <c:v>1430</c:v>
                </c:pt>
                <c:pt idx="14">
                  <c:v>1230</c:v>
                </c:pt>
                <c:pt idx="15">
                  <c:v>1495</c:v>
                </c:pt>
              </c:numCache>
            </c:numRef>
          </c:val>
          <c:smooth val="0"/>
        </c:ser>
        <c:dLbls>
          <c:showLegendKey val="0"/>
          <c:showVal val="0"/>
          <c:showCatName val="0"/>
          <c:showSerName val="0"/>
          <c:showPercent val="0"/>
          <c:showBubbleSize val="0"/>
        </c:dLbls>
        <c:marker val="1"/>
        <c:smooth val="0"/>
        <c:axId val="214923136"/>
        <c:axId val="214994944"/>
      </c:lineChart>
      <c:dateAx>
        <c:axId val="214923136"/>
        <c:scaling>
          <c:orientation val="minMax"/>
        </c:scaling>
        <c:delete val="0"/>
        <c:axPos val="b"/>
        <c:numFmt formatCode="yyyy\-mm\-dd" sourceLinked="1"/>
        <c:majorTickMark val="out"/>
        <c:minorTickMark val="none"/>
        <c:tickLblPos val="nextTo"/>
        <c:crossAx val="214994944"/>
        <c:crosses val="autoZero"/>
        <c:auto val="1"/>
        <c:lblOffset val="100"/>
        <c:baseTimeUnit val="days"/>
      </c:dateAx>
      <c:valAx>
        <c:axId val="214994944"/>
        <c:scaling>
          <c:orientation val="minMax"/>
          <c:min val="800"/>
        </c:scaling>
        <c:delete val="0"/>
        <c:axPos val="l"/>
        <c:majorGridlines>
          <c:spPr>
            <a:ln>
              <a:noFill/>
            </a:ln>
          </c:spPr>
        </c:majorGridlines>
        <c:numFmt formatCode="General" sourceLinked="1"/>
        <c:majorTickMark val="out"/>
        <c:minorTickMark val="none"/>
        <c:tickLblPos val="nextTo"/>
        <c:crossAx val="214923136"/>
        <c:crosses val="autoZero"/>
        <c:crossBetween val="between"/>
      </c:valAx>
    </c:plotArea>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09742652546787E-2"/>
          <c:y val="9.7479352798501728E-2"/>
          <c:w val="0.9090496989184802"/>
          <c:h val="0.79915191683808706"/>
        </c:manualLayout>
      </c:layout>
      <c:lineChart>
        <c:grouping val="standard"/>
        <c:varyColors val="0"/>
        <c:ser>
          <c:idx val="0"/>
          <c:order val="0"/>
          <c:tx>
            <c:strRef>
              <c:f>产量!$B$1</c:f>
              <c:strCache>
                <c:ptCount val="1"/>
                <c:pt idx="0">
                  <c:v>2021年</c:v>
                </c:pt>
              </c:strCache>
            </c:strRef>
          </c:tx>
          <c:spPr>
            <a:ln w="38100"/>
          </c:spPr>
          <c:marker>
            <c:symbol val="none"/>
          </c:marker>
          <c:cat>
            <c:strRef>
              <c:f>产量!$A$2:$A$13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产量!$B$2:$B$13</c:f>
              <c:numCache>
                <c:formatCode>General</c:formatCode>
                <c:ptCount val="12"/>
                <c:pt idx="1">
                  <c:v>20.22</c:v>
                </c:pt>
                <c:pt idx="2">
                  <c:v>20.22</c:v>
                </c:pt>
                <c:pt idx="3">
                  <c:v>19.73</c:v>
                </c:pt>
                <c:pt idx="4">
                  <c:v>18.899999999999999</c:v>
                </c:pt>
                <c:pt idx="5">
                  <c:v>23</c:v>
                </c:pt>
                <c:pt idx="6">
                  <c:v>27.2</c:v>
                </c:pt>
                <c:pt idx="7">
                  <c:v>27.7</c:v>
                </c:pt>
                <c:pt idx="8">
                  <c:v>27.4</c:v>
                </c:pt>
                <c:pt idx="9">
                  <c:v>27.02</c:v>
                </c:pt>
                <c:pt idx="10">
                  <c:v>29.97</c:v>
                </c:pt>
                <c:pt idx="11">
                  <c:v>26.93</c:v>
                </c:pt>
              </c:numCache>
            </c:numRef>
          </c:val>
          <c:smooth val="0"/>
        </c:ser>
        <c:ser>
          <c:idx val="1"/>
          <c:order val="1"/>
          <c:tx>
            <c:strRef>
              <c:f>产量!$C$1</c:f>
              <c:strCache>
                <c:ptCount val="1"/>
                <c:pt idx="0">
                  <c:v>2022年</c:v>
                </c:pt>
              </c:strCache>
            </c:strRef>
          </c:tx>
          <c:spPr>
            <a:ln w="38100"/>
          </c:spPr>
          <c:marker>
            <c:symbol val="none"/>
          </c:marker>
          <c:cat>
            <c:strRef>
              <c:f>产量!$A$2:$A$13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产量!$C$2:$C$13</c:f>
              <c:numCache>
                <c:formatCode>General</c:formatCode>
                <c:ptCount val="12"/>
                <c:pt idx="0">
                  <c:v>24.79</c:v>
                </c:pt>
                <c:pt idx="1">
                  <c:v>24</c:v>
                </c:pt>
                <c:pt idx="2">
                  <c:v>26.18</c:v>
                </c:pt>
                <c:pt idx="3">
                  <c:v>27.6</c:v>
                </c:pt>
                <c:pt idx="4">
                  <c:v>29.9</c:v>
                </c:pt>
                <c:pt idx="5">
                  <c:v>30.79</c:v>
                </c:pt>
                <c:pt idx="6">
                  <c:v>31.89</c:v>
                </c:pt>
                <c:pt idx="7">
                  <c:v>29.01</c:v>
                </c:pt>
                <c:pt idx="8">
                  <c:v>32.340000000000003</c:v>
                </c:pt>
                <c:pt idx="9">
                  <c:v>32.1</c:v>
                </c:pt>
                <c:pt idx="10">
                  <c:v>30.83</c:v>
                </c:pt>
                <c:pt idx="11">
                  <c:v>30.08</c:v>
                </c:pt>
              </c:numCache>
            </c:numRef>
          </c:val>
          <c:smooth val="0"/>
        </c:ser>
        <c:ser>
          <c:idx val="2"/>
          <c:order val="2"/>
          <c:tx>
            <c:strRef>
              <c:f>产量!$D$1</c:f>
              <c:strCache>
                <c:ptCount val="1"/>
                <c:pt idx="0">
                  <c:v>2023年</c:v>
                </c:pt>
              </c:strCache>
            </c:strRef>
          </c:tx>
          <c:spPr>
            <a:ln w="38100"/>
          </c:spPr>
          <c:marker>
            <c:symbol val="none"/>
          </c:marker>
          <c:cat>
            <c:strRef>
              <c:f>产量!$A$2:$A$13</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产量!$D$2:$D$13</c:f>
              <c:numCache>
                <c:formatCode>General</c:formatCode>
                <c:ptCount val="12"/>
                <c:pt idx="0">
                  <c:v>27.38</c:v>
                </c:pt>
                <c:pt idx="1">
                  <c:v>28.1</c:v>
                </c:pt>
                <c:pt idx="2">
                  <c:v>31.39</c:v>
                </c:pt>
                <c:pt idx="3">
                  <c:v>29.12</c:v>
                </c:pt>
                <c:pt idx="4">
                  <c:v>27.1</c:v>
                </c:pt>
                <c:pt idx="5">
                  <c:v>26</c:v>
                </c:pt>
                <c:pt idx="6">
                  <c:v>28.3</c:v>
                </c:pt>
                <c:pt idx="7">
                  <c:v>32.090000000000003</c:v>
                </c:pt>
                <c:pt idx="8">
                  <c:v>35.630000000000003</c:v>
                </c:pt>
                <c:pt idx="9">
                  <c:v>37.4</c:v>
                </c:pt>
                <c:pt idx="10">
                  <c:v>40.340000000000003</c:v>
                </c:pt>
                <c:pt idx="11">
                  <c:v>34.97</c:v>
                </c:pt>
              </c:numCache>
            </c:numRef>
          </c:val>
          <c:smooth val="0"/>
        </c:ser>
        <c:dLbls>
          <c:showLegendKey val="0"/>
          <c:showVal val="0"/>
          <c:showCatName val="0"/>
          <c:showSerName val="0"/>
          <c:showPercent val="0"/>
          <c:showBubbleSize val="0"/>
        </c:dLbls>
        <c:marker val="1"/>
        <c:smooth val="0"/>
        <c:axId val="191065088"/>
        <c:axId val="191070976"/>
      </c:lineChart>
      <c:catAx>
        <c:axId val="191065088"/>
        <c:scaling>
          <c:orientation val="minMax"/>
        </c:scaling>
        <c:delete val="0"/>
        <c:axPos val="b"/>
        <c:majorTickMark val="out"/>
        <c:minorTickMark val="none"/>
        <c:tickLblPos val="nextTo"/>
        <c:crossAx val="191070976"/>
        <c:crosses val="autoZero"/>
        <c:auto val="1"/>
        <c:lblAlgn val="ctr"/>
        <c:lblOffset val="100"/>
        <c:noMultiLvlLbl val="0"/>
      </c:catAx>
      <c:valAx>
        <c:axId val="191070976"/>
        <c:scaling>
          <c:orientation val="minMax"/>
          <c:min val="15"/>
        </c:scaling>
        <c:delete val="0"/>
        <c:axPos val="l"/>
        <c:majorGridlines>
          <c:spPr>
            <a:ln>
              <a:noFill/>
            </a:ln>
          </c:spPr>
        </c:majorGridlines>
        <c:numFmt formatCode="General" sourceLinked="1"/>
        <c:majorTickMark val="out"/>
        <c:minorTickMark val="none"/>
        <c:tickLblPos val="nextTo"/>
        <c:crossAx val="191065088"/>
        <c:crosses val="autoZero"/>
        <c:crossBetween val="between"/>
      </c:valAx>
    </c:plotArea>
    <c:legend>
      <c:legendPos val="r"/>
      <c:layout>
        <c:manualLayout>
          <c:xMode val="edge"/>
          <c:yMode val="edge"/>
          <c:x val="1.5879836265574487E-2"/>
          <c:y val="2.556274497763837E-3"/>
          <c:w val="0.98412016373442557"/>
          <c:h val="8.1018518518518531E-2"/>
        </c:manualLayout>
      </c:layout>
      <c:overlay val="0"/>
    </c:legend>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392909169194642E-2"/>
          <c:y val="9.4213192871410972E-2"/>
          <c:w val="0.92666822485537081"/>
          <c:h val="0.7520018876877167"/>
        </c:manualLayout>
      </c:layout>
      <c:lineChart>
        <c:grouping val="standard"/>
        <c:varyColors val="0"/>
        <c:ser>
          <c:idx val="0"/>
          <c:order val="0"/>
          <c:tx>
            <c:strRef>
              <c:f>社会库存!$G$2</c:f>
              <c:strCache>
                <c:ptCount val="1"/>
                <c:pt idx="0">
                  <c:v>2020年</c:v>
                </c:pt>
              </c:strCache>
            </c:strRef>
          </c:tx>
          <c:spPr>
            <a:ln w="38100"/>
          </c:spPr>
          <c:marker>
            <c:symbol val="none"/>
          </c:marker>
          <c:cat>
            <c:strRef>
              <c:f>社会库存!$F$3:$F$51</c:f>
              <c:strCache>
                <c:ptCount val="49"/>
                <c:pt idx="0">
                  <c:v>第1周</c:v>
                </c:pt>
                <c:pt idx="1">
                  <c:v>第2周</c:v>
                </c:pt>
                <c:pt idx="2">
                  <c:v>第3周</c:v>
                </c:pt>
                <c:pt idx="3">
                  <c:v>第4周</c:v>
                </c:pt>
                <c:pt idx="4">
                  <c:v>第5周</c:v>
                </c:pt>
                <c:pt idx="5">
                  <c:v>第6周</c:v>
                </c:pt>
                <c:pt idx="6">
                  <c:v>第7周</c:v>
                </c:pt>
                <c:pt idx="7">
                  <c:v>第8周</c:v>
                </c:pt>
                <c:pt idx="8">
                  <c:v>第9周</c:v>
                </c:pt>
                <c:pt idx="9">
                  <c:v>第10周</c:v>
                </c:pt>
                <c:pt idx="10">
                  <c:v>第11周</c:v>
                </c:pt>
                <c:pt idx="11">
                  <c:v>第12周</c:v>
                </c:pt>
                <c:pt idx="12">
                  <c:v>第13周</c:v>
                </c:pt>
                <c:pt idx="13">
                  <c:v>第14周</c:v>
                </c:pt>
                <c:pt idx="14">
                  <c:v>第15周</c:v>
                </c:pt>
                <c:pt idx="15">
                  <c:v>第16周</c:v>
                </c:pt>
                <c:pt idx="16">
                  <c:v>第17周</c:v>
                </c:pt>
                <c:pt idx="17">
                  <c:v>第18周</c:v>
                </c:pt>
                <c:pt idx="18">
                  <c:v>第19周</c:v>
                </c:pt>
                <c:pt idx="19">
                  <c:v>第20周</c:v>
                </c:pt>
                <c:pt idx="20">
                  <c:v>第21周</c:v>
                </c:pt>
                <c:pt idx="21">
                  <c:v>第22周</c:v>
                </c:pt>
                <c:pt idx="22">
                  <c:v>第23周</c:v>
                </c:pt>
                <c:pt idx="23">
                  <c:v>第24周</c:v>
                </c:pt>
                <c:pt idx="24">
                  <c:v>第25周</c:v>
                </c:pt>
                <c:pt idx="25">
                  <c:v>第26周</c:v>
                </c:pt>
                <c:pt idx="26">
                  <c:v>第27周</c:v>
                </c:pt>
                <c:pt idx="27">
                  <c:v>第28周</c:v>
                </c:pt>
                <c:pt idx="28">
                  <c:v>第29周</c:v>
                </c:pt>
                <c:pt idx="29">
                  <c:v>第30周</c:v>
                </c:pt>
                <c:pt idx="30">
                  <c:v>第31周</c:v>
                </c:pt>
                <c:pt idx="31">
                  <c:v>第32周</c:v>
                </c:pt>
                <c:pt idx="32">
                  <c:v>第33周</c:v>
                </c:pt>
                <c:pt idx="33">
                  <c:v>第34周</c:v>
                </c:pt>
                <c:pt idx="34">
                  <c:v>第35周</c:v>
                </c:pt>
                <c:pt idx="35">
                  <c:v>第36周</c:v>
                </c:pt>
                <c:pt idx="36">
                  <c:v>第37周</c:v>
                </c:pt>
                <c:pt idx="37">
                  <c:v>第38周</c:v>
                </c:pt>
                <c:pt idx="38">
                  <c:v>第39周</c:v>
                </c:pt>
                <c:pt idx="39">
                  <c:v>第40周</c:v>
                </c:pt>
                <c:pt idx="40">
                  <c:v>第41周</c:v>
                </c:pt>
                <c:pt idx="41">
                  <c:v>第42周</c:v>
                </c:pt>
                <c:pt idx="42">
                  <c:v>第43周</c:v>
                </c:pt>
                <c:pt idx="43">
                  <c:v>第44周</c:v>
                </c:pt>
                <c:pt idx="44">
                  <c:v>第45周</c:v>
                </c:pt>
                <c:pt idx="45">
                  <c:v>第46周</c:v>
                </c:pt>
                <c:pt idx="46">
                  <c:v>第47周</c:v>
                </c:pt>
                <c:pt idx="47">
                  <c:v>第48周</c:v>
                </c:pt>
                <c:pt idx="48">
                  <c:v>第49周</c:v>
                </c:pt>
              </c:strCache>
            </c:strRef>
          </c:cat>
          <c:val>
            <c:numRef>
              <c:f>社会库存!$G$3:$G$51</c:f>
              <c:numCache>
                <c:formatCode>General</c:formatCode>
                <c:ptCount val="49"/>
                <c:pt idx="0">
                  <c:v>7.8</c:v>
                </c:pt>
                <c:pt idx="1">
                  <c:v>7.5</c:v>
                </c:pt>
                <c:pt idx="2">
                  <c:v>7.6</c:v>
                </c:pt>
                <c:pt idx="3">
                  <c:v>6.3</c:v>
                </c:pt>
                <c:pt idx="4">
                  <c:v>6.6</c:v>
                </c:pt>
                <c:pt idx="5">
                  <c:v>5.6</c:v>
                </c:pt>
                <c:pt idx="6">
                  <c:v>5.4</c:v>
                </c:pt>
                <c:pt idx="7">
                  <c:v>5.7</c:v>
                </c:pt>
                <c:pt idx="8">
                  <c:v>5.5</c:v>
                </c:pt>
                <c:pt idx="9">
                  <c:v>5.6</c:v>
                </c:pt>
                <c:pt idx="10">
                  <c:v>4.9000000000000004</c:v>
                </c:pt>
                <c:pt idx="11">
                  <c:v>5.2</c:v>
                </c:pt>
                <c:pt idx="12">
                  <c:v>5.3</c:v>
                </c:pt>
                <c:pt idx="13">
                  <c:v>4.5</c:v>
                </c:pt>
                <c:pt idx="14">
                  <c:v>4.5</c:v>
                </c:pt>
                <c:pt idx="15">
                  <c:v>4.7</c:v>
                </c:pt>
                <c:pt idx="16">
                  <c:v>4.8</c:v>
                </c:pt>
                <c:pt idx="17">
                  <c:v>4.8</c:v>
                </c:pt>
                <c:pt idx="18">
                  <c:v>4.7</c:v>
                </c:pt>
                <c:pt idx="19">
                  <c:v>4.5</c:v>
                </c:pt>
                <c:pt idx="20">
                  <c:v>4.5999999999999996</c:v>
                </c:pt>
                <c:pt idx="21">
                  <c:v>4.5999999999999996</c:v>
                </c:pt>
                <c:pt idx="22">
                  <c:v>4.9000000000000004</c:v>
                </c:pt>
                <c:pt idx="23">
                  <c:v>4.9000000000000004</c:v>
                </c:pt>
                <c:pt idx="24">
                  <c:v>5.2</c:v>
                </c:pt>
                <c:pt idx="25">
                  <c:v>5.3</c:v>
                </c:pt>
                <c:pt idx="26">
                  <c:v>5.6</c:v>
                </c:pt>
                <c:pt idx="27">
                  <c:v>5.8</c:v>
                </c:pt>
                <c:pt idx="28">
                  <c:v>6</c:v>
                </c:pt>
                <c:pt idx="29">
                  <c:v>6.4</c:v>
                </c:pt>
                <c:pt idx="30">
                  <c:v>6.3</c:v>
                </c:pt>
                <c:pt idx="31">
                  <c:v>6.4</c:v>
                </c:pt>
                <c:pt idx="32">
                  <c:v>6.4</c:v>
                </c:pt>
                <c:pt idx="33">
                  <c:v>7.2</c:v>
                </c:pt>
                <c:pt idx="34">
                  <c:v>7.3</c:v>
                </c:pt>
                <c:pt idx="35">
                  <c:v>7.7</c:v>
                </c:pt>
                <c:pt idx="36">
                  <c:v>7.8</c:v>
                </c:pt>
                <c:pt idx="37">
                  <c:v>7.7</c:v>
                </c:pt>
                <c:pt idx="38">
                  <c:v>7.2</c:v>
                </c:pt>
                <c:pt idx="39">
                  <c:v>7.1</c:v>
                </c:pt>
                <c:pt idx="40">
                  <c:v>7.1</c:v>
                </c:pt>
                <c:pt idx="41">
                  <c:v>7.9</c:v>
                </c:pt>
                <c:pt idx="42">
                  <c:v>7.4</c:v>
                </c:pt>
                <c:pt idx="43">
                  <c:v>7.5</c:v>
                </c:pt>
                <c:pt idx="44">
                  <c:v>7.4</c:v>
                </c:pt>
                <c:pt idx="45">
                  <c:v>7.5</c:v>
                </c:pt>
                <c:pt idx="46">
                  <c:v>7.5</c:v>
                </c:pt>
                <c:pt idx="47">
                  <c:v>8</c:v>
                </c:pt>
                <c:pt idx="48">
                  <c:v>8</c:v>
                </c:pt>
              </c:numCache>
            </c:numRef>
          </c:val>
          <c:smooth val="0"/>
        </c:ser>
        <c:ser>
          <c:idx val="1"/>
          <c:order val="1"/>
          <c:tx>
            <c:strRef>
              <c:f>社会库存!$H$2</c:f>
              <c:strCache>
                <c:ptCount val="1"/>
                <c:pt idx="0">
                  <c:v>2021年</c:v>
                </c:pt>
              </c:strCache>
            </c:strRef>
          </c:tx>
          <c:spPr>
            <a:ln w="38100"/>
          </c:spPr>
          <c:marker>
            <c:symbol val="none"/>
          </c:marker>
          <c:cat>
            <c:strRef>
              <c:f>社会库存!$F$3:$F$51</c:f>
              <c:strCache>
                <c:ptCount val="49"/>
                <c:pt idx="0">
                  <c:v>第1周</c:v>
                </c:pt>
                <c:pt idx="1">
                  <c:v>第2周</c:v>
                </c:pt>
                <c:pt idx="2">
                  <c:v>第3周</c:v>
                </c:pt>
                <c:pt idx="3">
                  <c:v>第4周</c:v>
                </c:pt>
                <c:pt idx="4">
                  <c:v>第5周</c:v>
                </c:pt>
                <c:pt idx="5">
                  <c:v>第6周</c:v>
                </c:pt>
                <c:pt idx="6">
                  <c:v>第7周</c:v>
                </c:pt>
                <c:pt idx="7">
                  <c:v>第8周</c:v>
                </c:pt>
                <c:pt idx="8">
                  <c:v>第9周</c:v>
                </c:pt>
                <c:pt idx="9">
                  <c:v>第10周</c:v>
                </c:pt>
                <c:pt idx="10">
                  <c:v>第11周</c:v>
                </c:pt>
                <c:pt idx="11">
                  <c:v>第12周</c:v>
                </c:pt>
                <c:pt idx="12">
                  <c:v>第13周</c:v>
                </c:pt>
                <c:pt idx="13">
                  <c:v>第14周</c:v>
                </c:pt>
                <c:pt idx="14">
                  <c:v>第15周</c:v>
                </c:pt>
                <c:pt idx="15">
                  <c:v>第16周</c:v>
                </c:pt>
                <c:pt idx="16">
                  <c:v>第17周</c:v>
                </c:pt>
                <c:pt idx="17">
                  <c:v>第18周</c:v>
                </c:pt>
                <c:pt idx="18">
                  <c:v>第19周</c:v>
                </c:pt>
                <c:pt idx="19">
                  <c:v>第20周</c:v>
                </c:pt>
                <c:pt idx="20">
                  <c:v>第21周</c:v>
                </c:pt>
                <c:pt idx="21">
                  <c:v>第22周</c:v>
                </c:pt>
                <c:pt idx="22">
                  <c:v>第23周</c:v>
                </c:pt>
                <c:pt idx="23">
                  <c:v>第24周</c:v>
                </c:pt>
                <c:pt idx="24">
                  <c:v>第25周</c:v>
                </c:pt>
                <c:pt idx="25">
                  <c:v>第26周</c:v>
                </c:pt>
                <c:pt idx="26">
                  <c:v>第27周</c:v>
                </c:pt>
                <c:pt idx="27">
                  <c:v>第28周</c:v>
                </c:pt>
                <c:pt idx="28">
                  <c:v>第29周</c:v>
                </c:pt>
                <c:pt idx="29">
                  <c:v>第30周</c:v>
                </c:pt>
                <c:pt idx="30">
                  <c:v>第31周</c:v>
                </c:pt>
                <c:pt idx="31">
                  <c:v>第32周</c:v>
                </c:pt>
                <c:pt idx="32">
                  <c:v>第33周</c:v>
                </c:pt>
                <c:pt idx="33">
                  <c:v>第34周</c:v>
                </c:pt>
                <c:pt idx="34">
                  <c:v>第35周</c:v>
                </c:pt>
                <c:pt idx="35">
                  <c:v>第36周</c:v>
                </c:pt>
                <c:pt idx="36">
                  <c:v>第37周</c:v>
                </c:pt>
                <c:pt idx="37">
                  <c:v>第38周</c:v>
                </c:pt>
                <c:pt idx="38">
                  <c:v>第39周</c:v>
                </c:pt>
                <c:pt idx="39">
                  <c:v>第40周</c:v>
                </c:pt>
                <c:pt idx="40">
                  <c:v>第41周</c:v>
                </c:pt>
                <c:pt idx="41">
                  <c:v>第42周</c:v>
                </c:pt>
                <c:pt idx="42">
                  <c:v>第43周</c:v>
                </c:pt>
                <c:pt idx="43">
                  <c:v>第44周</c:v>
                </c:pt>
                <c:pt idx="44">
                  <c:v>第45周</c:v>
                </c:pt>
                <c:pt idx="45">
                  <c:v>第46周</c:v>
                </c:pt>
                <c:pt idx="46">
                  <c:v>第47周</c:v>
                </c:pt>
                <c:pt idx="47">
                  <c:v>第48周</c:v>
                </c:pt>
                <c:pt idx="48">
                  <c:v>第49周</c:v>
                </c:pt>
              </c:strCache>
            </c:strRef>
          </c:cat>
          <c:val>
            <c:numRef>
              <c:f>社会库存!$H$3:$H$51</c:f>
              <c:numCache>
                <c:formatCode>General</c:formatCode>
                <c:ptCount val="49"/>
                <c:pt idx="0">
                  <c:v>8</c:v>
                </c:pt>
                <c:pt idx="1">
                  <c:v>8.3000000000000007</c:v>
                </c:pt>
                <c:pt idx="2">
                  <c:v>7.7</c:v>
                </c:pt>
                <c:pt idx="3">
                  <c:v>7.1</c:v>
                </c:pt>
                <c:pt idx="4">
                  <c:v>6.9</c:v>
                </c:pt>
                <c:pt idx="5">
                  <c:v>6.9</c:v>
                </c:pt>
                <c:pt idx="6">
                  <c:v>6.7</c:v>
                </c:pt>
                <c:pt idx="7">
                  <c:v>6.2</c:v>
                </c:pt>
                <c:pt idx="8">
                  <c:v>6.7</c:v>
                </c:pt>
                <c:pt idx="9">
                  <c:v>6.3</c:v>
                </c:pt>
                <c:pt idx="10">
                  <c:v>6.1</c:v>
                </c:pt>
                <c:pt idx="11">
                  <c:v>5.8</c:v>
                </c:pt>
                <c:pt idx="12">
                  <c:v>5.7</c:v>
                </c:pt>
                <c:pt idx="13">
                  <c:v>5</c:v>
                </c:pt>
                <c:pt idx="14">
                  <c:v>4.7</c:v>
                </c:pt>
                <c:pt idx="15">
                  <c:v>4.7</c:v>
                </c:pt>
                <c:pt idx="16">
                  <c:v>5</c:v>
                </c:pt>
                <c:pt idx="17">
                  <c:v>4.7</c:v>
                </c:pt>
                <c:pt idx="18">
                  <c:v>3.9</c:v>
                </c:pt>
                <c:pt idx="19">
                  <c:v>3.6</c:v>
                </c:pt>
                <c:pt idx="20">
                  <c:v>3.2</c:v>
                </c:pt>
                <c:pt idx="21">
                  <c:v>2.7</c:v>
                </c:pt>
                <c:pt idx="22">
                  <c:v>2.5</c:v>
                </c:pt>
                <c:pt idx="23">
                  <c:v>2.4</c:v>
                </c:pt>
                <c:pt idx="24">
                  <c:v>2.4</c:v>
                </c:pt>
                <c:pt idx="25">
                  <c:v>2.4</c:v>
                </c:pt>
                <c:pt idx="26">
                  <c:v>3.2</c:v>
                </c:pt>
                <c:pt idx="27">
                  <c:v>3.6</c:v>
                </c:pt>
                <c:pt idx="28">
                  <c:v>4</c:v>
                </c:pt>
                <c:pt idx="29">
                  <c:v>4.2</c:v>
                </c:pt>
                <c:pt idx="30">
                  <c:v>4</c:v>
                </c:pt>
                <c:pt idx="31">
                  <c:v>4.4000000000000004</c:v>
                </c:pt>
                <c:pt idx="32">
                  <c:v>4.5999999999999996</c:v>
                </c:pt>
                <c:pt idx="33">
                  <c:v>4.8</c:v>
                </c:pt>
                <c:pt idx="34">
                  <c:v>5</c:v>
                </c:pt>
                <c:pt idx="35">
                  <c:v>5.2</c:v>
                </c:pt>
                <c:pt idx="36">
                  <c:v>5</c:v>
                </c:pt>
                <c:pt idx="37">
                  <c:v>5.6</c:v>
                </c:pt>
                <c:pt idx="38">
                  <c:v>5.9</c:v>
                </c:pt>
                <c:pt idx="39">
                  <c:v>5.5</c:v>
                </c:pt>
                <c:pt idx="40">
                  <c:v>5.8</c:v>
                </c:pt>
                <c:pt idx="41">
                  <c:v>6.1</c:v>
                </c:pt>
                <c:pt idx="42">
                  <c:v>6.7</c:v>
                </c:pt>
                <c:pt idx="43">
                  <c:v>6.9</c:v>
                </c:pt>
                <c:pt idx="44">
                  <c:v>8.9</c:v>
                </c:pt>
                <c:pt idx="45">
                  <c:v>8</c:v>
                </c:pt>
                <c:pt idx="46">
                  <c:v>7.8</c:v>
                </c:pt>
                <c:pt idx="47">
                  <c:v>8.1</c:v>
                </c:pt>
                <c:pt idx="48">
                  <c:v>8.8000000000000007</c:v>
                </c:pt>
              </c:numCache>
            </c:numRef>
          </c:val>
          <c:smooth val="0"/>
        </c:ser>
        <c:ser>
          <c:idx val="2"/>
          <c:order val="2"/>
          <c:tx>
            <c:strRef>
              <c:f>社会库存!$I$2</c:f>
              <c:strCache>
                <c:ptCount val="1"/>
                <c:pt idx="0">
                  <c:v>2022年</c:v>
                </c:pt>
              </c:strCache>
            </c:strRef>
          </c:tx>
          <c:spPr>
            <a:ln w="38100"/>
          </c:spPr>
          <c:marker>
            <c:symbol val="none"/>
          </c:marker>
          <c:cat>
            <c:strRef>
              <c:f>社会库存!$F$3:$F$51</c:f>
              <c:strCache>
                <c:ptCount val="49"/>
                <c:pt idx="0">
                  <c:v>第1周</c:v>
                </c:pt>
                <c:pt idx="1">
                  <c:v>第2周</c:v>
                </c:pt>
                <c:pt idx="2">
                  <c:v>第3周</c:v>
                </c:pt>
                <c:pt idx="3">
                  <c:v>第4周</c:v>
                </c:pt>
                <c:pt idx="4">
                  <c:v>第5周</c:v>
                </c:pt>
                <c:pt idx="5">
                  <c:v>第6周</c:v>
                </c:pt>
                <c:pt idx="6">
                  <c:v>第7周</c:v>
                </c:pt>
                <c:pt idx="7">
                  <c:v>第8周</c:v>
                </c:pt>
                <c:pt idx="8">
                  <c:v>第9周</c:v>
                </c:pt>
                <c:pt idx="9">
                  <c:v>第10周</c:v>
                </c:pt>
                <c:pt idx="10">
                  <c:v>第11周</c:v>
                </c:pt>
                <c:pt idx="11">
                  <c:v>第12周</c:v>
                </c:pt>
                <c:pt idx="12">
                  <c:v>第13周</c:v>
                </c:pt>
                <c:pt idx="13">
                  <c:v>第14周</c:v>
                </c:pt>
                <c:pt idx="14">
                  <c:v>第15周</c:v>
                </c:pt>
                <c:pt idx="15">
                  <c:v>第16周</c:v>
                </c:pt>
                <c:pt idx="16">
                  <c:v>第17周</c:v>
                </c:pt>
                <c:pt idx="17">
                  <c:v>第18周</c:v>
                </c:pt>
                <c:pt idx="18">
                  <c:v>第19周</c:v>
                </c:pt>
                <c:pt idx="19">
                  <c:v>第20周</c:v>
                </c:pt>
                <c:pt idx="20">
                  <c:v>第21周</c:v>
                </c:pt>
                <c:pt idx="21">
                  <c:v>第22周</c:v>
                </c:pt>
                <c:pt idx="22">
                  <c:v>第23周</c:v>
                </c:pt>
                <c:pt idx="23">
                  <c:v>第24周</c:v>
                </c:pt>
                <c:pt idx="24">
                  <c:v>第25周</c:v>
                </c:pt>
                <c:pt idx="25">
                  <c:v>第26周</c:v>
                </c:pt>
                <c:pt idx="26">
                  <c:v>第27周</c:v>
                </c:pt>
                <c:pt idx="27">
                  <c:v>第28周</c:v>
                </c:pt>
                <c:pt idx="28">
                  <c:v>第29周</c:v>
                </c:pt>
                <c:pt idx="29">
                  <c:v>第30周</c:v>
                </c:pt>
                <c:pt idx="30">
                  <c:v>第31周</c:v>
                </c:pt>
                <c:pt idx="31">
                  <c:v>第32周</c:v>
                </c:pt>
                <c:pt idx="32">
                  <c:v>第33周</c:v>
                </c:pt>
                <c:pt idx="33">
                  <c:v>第34周</c:v>
                </c:pt>
                <c:pt idx="34">
                  <c:v>第35周</c:v>
                </c:pt>
                <c:pt idx="35">
                  <c:v>第36周</c:v>
                </c:pt>
                <c:pt idx="36">
                  <c:v>第37周</c:v>
                </c:pt>
                <c:pt idx="37">
                  <c:v>第38周</c:v>
                </c:pt>
                <c:pt idx="38">
                  <c:v>第39周</c:v>
                </c:pt>
                <c:pt idx="39">
                  <c:v>第40周</c:v>
                </c:pt>
                <c:pt idx="40">
                  <c:v>第41周</c:v>
                </c:pt>
                <c:pt idx="41">
                  <c:v>第42周</c:v>
                </c:pt>
                <c:pt idx="42">
                  <c:v>第43周</c:v>
                </c:pt>
                <c:pt idx="43">
                  <c:v>第44周</c:v>
                </c:pt>
                <c:pt idx="44">
                  <c:v>第45周</c:v>
                </c:pt>
                <c:pt idx="45">
                  <c:v>第46周</c:v>
                </c:pt>
                <c:pt idx="46">
                  <c:v>第47周</c:v>
                </c:pt>
                <c:pt idx="47">
                  <c:v>第48周</c:v>
                </c:pt>
                <c:pt idx="48">
                  <c:v>第49周</c:v>
                </c:pt>
              </c:strCache>
            </c:strRef>
          </c:cat>
          <c:val>
            <c:numRef>
              <c:f>社会库存!$I$3:$I$51</c:f>
              <c:numCache>
                <c:formatCode>General</c:formatCode>
                <c:ptCount val="49"/>
                <c:pt idx="0">
                  <c:v>8.6</c:v>
                </c:pt>
                <c:pt idx="1">
                  <c:v>8.4</c:v>
                </c:pt>
                <c:pt idx="2">
                  <c:v>8.1999999999999993</c:v>
                </c:pt>
                <c:pt idx="3">
                  <c:v>8.5</c:v>
                </c:pt>
                <c:pt idx="4">
                  <c:v>8.3000000000000007</c:v>
                </c:pt>
                <c:pt idx="5">
                  <c:v>8</c:v>
                </c:pt>
                <c:pt idx="6">
                  <c:v>8.1999999999999993</c:v>
                </c:pt>
                <c:pt idx="7">
                  <c:v>8.6999999999999993</c:v>
                </c:pt>
                <c:pt idx="8">
                  <c:v>8.4</c:v>
                </c:pt>
                <c:pt idx="9">
                  <c:v>8.1999999999999993</c:v>
                </c:pt>
                <c:pt idx="10">
                  <c:v>8.6</c:v>
                </c:pt>
                <c:pt idx="11">
                  <c:v>8.6999999999999993</c:v>
                </c:pt>
                <c:pt idx="12">
                  <c:v>8.4</c:v>
                </c:pt>
                <c:pt idx="13">
                  <c:v>7.6</c:v>
                </c:pt>
                <c:pt idx="14">
                  <c:v>7.6</c:v>
                </c:pt>
                <c:pt idx="15">
                  <c:v>7.7</c:v>
                </c:pt>
                <c:pt idx="16">
                  <c:v>8</c:v>
                </c:pt>
                <c:pt idx="17">
                  <c:v>8</c:v>
                </c:pt>
                <c:pt idx="18">
                  <c:v>7.9</c:v>
                </c:pt>
                <c:pt idx="19">
                  <c:v>7.6</c:v>
                </c:pt>
                <c:pt idx="20">
                  <c:v>7.7</c:v>
                </c:pt>
                <c:pt idx="21">
                  <c:v>7.4</c:v>
                </c:pt>
                <c:pt idx="22">
                  <c:v>8.1999999999999993</c:v>
                </c:pt>
                <c:pt idx="23">
                  <c:v>8.5</c:v>
                </c:pt>
                <c:pt idx="24">
                  <c:v>8.5</c:v>
                </c:pt>
                <c:pt idx="25">
                  <c:v>8.8000000000000007</c:v>
                </c:pt>
                <c:pt idx="26">
                  <c:v>9.9</c:v>
                </c:pt>
                <c:pt idx="27">
                  <c:v>10.1</c:v>
                </c:pt>
                <c:pt idx="28">
                  <c:v>10.6</c:v>
                </c:pt>
                <c:pt idx="29">
                  <c:v>10.5</c:v>
                </c:pt>
                <c:pt idx="30">
                  <c:v>10.6</c:v>
                </c:pt>
                <c:pt idx="31">
                  <c:v>11</c:v>
                </c:pt>
                <c:pt idx="32">
                  <c:v>10.9</c:v>
                </c:pt>
                <c:pt idx="33">
                  <c:v>10.8</c:v>
                </c:pt>
                <c:pt idx="34">
                  <c:v>11.3</c:v>
                </c:pt>
                <c:pt idx="35">
                  <c:v>11.4</c:v>
                </c:pt>
                <c:pt idx="36">
                  <c:v>11.9</c:v>
                </c:pt>
                <c:pt idx="37">
                  <c:v>12</c:v>
                </c:pt>
                <c:pt idx="38">
                  <c:v>12.6</c:v>
                </c:pt>
                <c:pt idx="39">
                  <c:v>12.2</c:v>
                </c:pt>
                <c:pt idx="40">
                  <c:v>12.2</c:v>
                </c:pt>
                <c:pt idx="41">
                  <c:v>12.1</c:v>
                </c:pt>
                <c:pt idx="42">
                  <c:v>11.9</c:v>
                </c:pt>
                <c:pt idx="43">
                  <c:v>11.6</c:v>
                </c:pt>
                <c:pt idx="44">
                  <c:v>11.5</c:v>
                </c:pt>
                <c:pt idx="45">
                  <c:v>11.7</c:v>
                </c:pt>
                <c:pt idx="46">
                  <c:v>11.9</c:v>
                </c:pt>
                <c:pt idx="47">
                  <c:v>12.2</c:v>
                </c:pt>
                <c:pt idx="48">
                  <c:v>12.1</c:v>
                </c:pt>
              </c:numCache>
            </c:numRef>
          </c:val>
          <c:smooth val="0"/>
        </c:ser>
        <c:ser>
          <c:idx val="3"/>
          <c:order val="3"/>
          <c:tx>
            <c:strRef>
              <c:f>社会库存!$J$2</c:f>
              <c:strCache>
                <c:ptCount val="1"/>
                <c:pt idx="0">
                  <c:v>2023年</c:v>
                </c:pt>
              </c:strCache>
            </c:strRef>
          </c:tx>
          <c:spPr>
            <a:ln w="38100"/>
          </c:spPr>
          <c:marker>
            <c:symbol val="none"/>
          </c:marker>
          <c:cat>
            <c:strRef>
              <c:f>社会库存!$F$3:$F$51</c:f>
              <c:strCache>
                <c:ptCount val="49"/>
                <c:pt idx="0">
                  <c:v>第1周</c:v>
                </c:pt>
                <c:pt idx="1">
                  <c:v>第2周</c:v>
                </c:pt>
                <c:pt idx="2">
                  <c:v>第3周</c:v>
                </c:pt>
                <c:pt idx="3">
                  <c:v>第4周</c:v>
                </c:pt>
                <c:pt idx="4">
                  <c:v>第5周</c:v>
                </c:pt>
                <c:pt idx="5">
                  <c:v>第6周</c:v>
                </c:pt>
                <c:pt idx="6">
                  <c:v>第7周</c:v>
                </c:pt>
                <c:pt idx="7">
                  <c:v>第8周</c:v>
                </c:pt>
                <c:pt idx="8">
                  <c:v>第9周</c:v>
                </c:pt>
                <c:pt idx="9">
                  <c:v>第10周</c:v>
                </c:pt>
                <c:pt idx="10">
                  <c:v>第11周</c:v>
                </c:pt>
                <c:pt idx="11">
                  <c:v>第12周</c:v>
                </c:pt>
                <c:pt idx="12">
                  <c:v>第13周</c:v>
                </c:pt>
                <c:pt idx="13">
                  <c:v>第14周</c:v>
                </c:pt>
                <c:pt idx="14">
                  <c:v>第15周</c:v>
                </c:pt>
                <c:pt idx="15">
                  <c:v>第16周</c:v>
                </c:pt>
                <c:pt idx="16">
                  <c:v>第17周</c:v>
                </c:pt>
                <c:pt idx="17">
                  <c:v>第18周</c:v>
                </c:pt>
                <c:pt idx="18">
                  <c:v>第19周</c:v>
                </c:pt>
                <c:pt idx="19">
                  <c:v>第20周</c:v>
                </c:pt>
                <c:pt idx="20">
                  <c:v>第21周</c:v>
                </c:pt>
                <c:pt idx="21">
                  <c:v>第22周</c:v>
                </c:pt>
                <c:pt idx="22">
                  <c:v>第23周</c:v>
                </c:pt>
                <c:pt idx="23">
                  <c:v>第24周</c:v>
                </c:pt>
                <c:pt idx="24">
                  <c:v>第25周</c:v>
                </c:pt>
                <c:pt idx="25">
                  <c:v>第26周</c:v>
                </c:pt>
                <c:pt idx="26">
                  <c:v>第27周</c:v>
                </c:pt>
                <c:pt idx="27">
                  <c:v>第28周</c:v>
                </c:pt>
                <c:pt idx="28">
                  <c:v>第29周</c:v>
                </c:pt>
                <c:pt idx="29">
                  <c:v>第30周</c:v>
                </c:pt>
                <c:pt idx="30">
                  <c:v>第31周</c:v>
                </c:pt>
                <c:pt idx="31">
                  <c:v>第32周</c:v>
                </c:pt>
                <c:pt idx="32">
                  <c:v>第33周</c:v>
                </c:pt>
                <c:pt idx="33">
                  <c:v>第34周</c:v>
                </c:pt>
                <c:pt idx="34">
                  <c:v>第35周</c:v>
                </c:pt>
                <c:pt idx="35">
                  <c:v>第36周</c:v>
                </c:pt>
                <c:pt idx="36">
                  <c:v>第37周</c:v>
                </c:pt>
                <c:pt idx="37">
                  <c:v>第38周</c:v>
                </c:pt>
                <c:pt idx="38">
                  <c:v>第39周</c:v>
                </c:pt>
                <c:pt idx="39">
                  <c:v>第40周</c:v>
                </c:pt>
                <c:pt idx="40">
                  <c:v>第41周</c:v>
                </c:pt>
                <c:pt idx="41">
                  <c:v>第42周</c:v>
                </c:pt>
                <c:pt idx="42">
                  <c:v>第43周</c:v>
                </c:pt>
                <c:pt idx="43">
                  <c:v>第44周</c:v>
                </c:pt>
                <c:pt idx="44">
                  <c:v>第45周</c:v>
                </c:pt>
                <c:pt idx="45">
                  <c:v>第46周</c:v>
                </c:pt>
                <c:pt idx="46">
                  <c:v>第47周</c:v>
                </c:pt>
                <c:pt idx="47">
                  <c:v>第48周</c:v>
                </c:pt>
                <c:pt idx="48">
                  <c:v>第49周</c:v>
                </c:pt>
              </c:strCache>
            </c:strRef>
          </c:cat>
          <c:val>
            <c:numRef>
              <c:f>社会库存!$J$3:$J$51</c:f>
              <c:numCache>
                <c:formatCode>General</c:formatCode>
                <c:ptCount val="49"/>
                <c:pt idx="0">
                  <c:v>12.5</c:v>
                </c:pt>
                <c:pt idx="1">
                  <c:v>12.3</c:v>
                </c:pt>
                <c:pt idx="2">
                  <c:v>12.3</c:v>
                </c:pt>
                <c:pt idx="3">
                  <c:v>12.5</c:v>
                </c:pt>
                <c:pt idx="4">
                  <c:v>12.7</c:v>
                </c:pt>
                <c:pt idx="5">
                  <c:v>12.7</c:v>
                </c:pt>
                <c:pt idx="6">
                  <c:v>12.3</c:v>
                </c:pt>
                <c:pt idx="7">
                  <c:v>12.5</c:v>
                </c:pt>
                <c:pt idx="8">
                  <c:v>12.5</c:v>
                </c:pt>
                <c:pt idx="9">
                  <c:v>12.2</c:v>
                </c:pt>
                <c:pt idx="10">
                  <c:v>12.2</c:v>
                </c:pt>
                <c:pt idx="11">
                  <c:v>11.9</c:v>
                </c:pt>
                <c:pt idx="12">
                  <c:v>11.8</c:v>
                </c:pt>
                <c:pt idx="13">
                  <c:v>11.9</c:v>
                </c:pt>
                <c:pt idx="14">
                  <c:v>15.8</c:v>
                </c:pt>
                <c:pt idx="15">
                  <c:v>15.7</c:v>
                </c:pt>
                <c:pt idx="16">
                  <c:v>16</c:v>
                </c:pt>
                <c:pt idx="17">
                  <c:v>15.7</c:v>
                </c:pt>
                <c:pt idx="18">
                  <c:v>15</c:v>
                </c:pt>
                <c:pt idx="19">
                  <c:v>15.1</c:v>
                </c:pt>
                <c:pt idx="20">
                  <c:v>15.1</c:v>
                </c:pt>
                <c:pt idx="21">
                  <c:v>15</c:v>
                </c:pt>
                <c:pt idx="22">
                  <c:v>14.6</c:v>
                </c:pt>
                <c:pt idx="23">
                  <c:v>15.5</c:v>
                </c:pt>
                <c:pt idx="24">
                  <c:v>16.5</c:v>
                </c:pt>
                <c:pt idx="25">
                  <c:v>17.5</c:v>
                </c:pt>
                <c:pt idx="26">
                  <c:v>18.5</c:v>
                </c:pt>
                <c:pt idx="27">
                  <c:v>22.8</c:v>
                </c:pt>
                <c:pt idx="28">
                  <c:v>24.9</c:v>
                </c:pt>
                <c:pt idx="29">
                  <c:v>25.8</c:v>
                </c:pt>
                <c:pt idx="30">
                  <c:v>27.1</c:v>
                </c:pt>
                <c:pt idx="31">
                  <c:v>29</c:v>
                </c:pt>
                <c:pt idx="32">
                  <c:v>30.4</c:v>
                </c:pt>
                <c:pt idx="33">
                  <c:v>31.1</c:v>
                </c:pt>
                <c:pt idx="34">
                  <c:v>31.7</c:v>
                </c:pt>
                <c:pt idx="35">
                  <c:v>32.4</c:v>
                </c:pt>
                <c:pt idx="36">
                  <c:v>33.200000000000003</c:v>
                </c:pt>
                <c:pt idx="37">
                  <c:v>34</c:v>
                </c:pt>
                <c:pt idx="38">
                  <c:v>34.799999999999997</c:v>
                </c:pt>
                <c:pt idx="39">
                  <c:v>35.1</c:v>
                </c:pt>
                <c:pt idx="40">
                  <c:v>35.9</c:v>
                </c:pt>
                <c:pt idx="41">
                  <c:v>36.1</c:v>
                </c:pt>
                <c:pt idx="42">
                  <c:v>36.799999999999997</c:v>
                </c:pt>
                <c:pt idx="43">
                  <c:v>37.200000000000003</c:v>
                </c:pt>
                <c:pt idx="44">
                  <c:v>37.6</c:v>
                </c:pt>
                <c:pt idx="45">
                  <c:v>37.4</c:v>
                </c:pt>
                <c:pt idx="46">
                  <c:v>37</c:v>
                </c:pt>
                <c:pt idx="47">
                  <c:v>36.299999999999997</c:v>
                </c:pt>
                <c:pt idx="48">
                  <c:v>35.700000000000003</c:v>
                </c:pt>
              </c:numCache>
            </c:numRef>
          </c:val>
          <c:smooth val="0"/>
        </c:ser>
        <c:ser>
          <c:idx val="4"/>
          <c:order val="4"/>
          <c:tx>
            <c:strRef>
              <c:f>社会库存!$K$2</c:f>
              <c:strCache>
                <c:ptCount val="1"/>
                <c:pt idx="0">
                  <c:v>2024年</c:v>
                </c:pt>
              </c:strCache>
            </c:strRef>
          </c:tx>
          <c:spPr>
            <a:ln w="38100"/>
          </c:spPr>
          <c:marker>
            <c:symbol val="none"/>
          </c:marker>
          <c:cat>
            <c:strRef>
              <c:f>社会库存!$F$3:$F$51</c:f>
              <c:strCache>
                <c:ptCount val="49"/>
                <c:pt idx="0">
                  <c:v>第1周</c:v>
                </c:pt>
                <c:pt idx="1">
                  <c:v>第2周</c:v>
                </c:pt>
                <c:pt idx="2">
                  <c:v>第3周</c:v>
                </c:pt>
                <c:pt idx="3">
                  <c:v>第4周</c:v>
                </c:pt>
                <c:pt idx="4">
                  <c:v>第5周</c:v>
                </c:pt>
                <c:pt idx="5">
                  <c:v>第6周</c:v>
                </c:pt>
                <c:pt idx="6">
                  <c:v>第7周</c:v>
                </c:pt>
                <c:pt idx="7">
                  <c:v>第8周</c:v>
                </c:pt>
                <c:pt idx="8">
                  <c:v>第9周</c:v>
                </c:pt>
                <c:pt idx="9">
                  <c:v>第10周</c:v>
                </c:pt>
                <c:pt idx="10">
                  <c:v>第11周</c:v>
                </c:pt>
                <c:pt idx="11">
                  <c:v>第12周</c:v>
                </c:pt>
                <c:pt idx="12">
                  <c:v>第13周</c:v>
                </c:pt>
                <c:pt idx="13">
                  <c:v>第14周</c:v>
                </c:pt>
                <c:pt idx="14">
                  <c:v>第15周</c:v>
                </c:pt>
                <c:pt idx="15">
                  <c:v>第16周</c:v>
                </c:pt>
                <c:pt idx="16">
                  <c:v>第17周</c:v>
                </c:pt>
                <c:pt idx="17">
                  <c:v>第18周</c:v>
                </c:pt>
                <c:pt idx="18">
                  <c:v>第19周</c:v>
                </c:pt>
                <c:pt idx="19">
                  <c:v>第20周</c:v>
                </c:pt>
                <c:pt idx="20">
                  <c:v>第21周</c:v>
                </c:pt>
                <c:pt idx="21">
                  <c:v>第22周</c:v>
                </c:pt>
                <c:pt idx="22">
                  <c:v>第23周</c:v>
                </c:pt>
                <c:pt idx="23">
                  <c:v>第24周</c:v>
                </c:pt>
                <c:pt idx="24">
                  <c:v>第25周</c:v>
                </c:pt>
                <c:pt idx="25">
                  <c:v>第26周</c:v>
                </c:pt>
                <c:pt idx="26">
                  <c:v>第27周</c:v>
                </c:pt>
                <c:pt idx="27">
                  <c:v>第28周</c:v>
                </c:pt>
                <c:pt idx="28">
                  <c:v>第29周</c:v>
                </c:pt>
                <c:pt idx="29">
                  <c:v>第30周</c:v>
                </c:pt>
                <c:pt idx="30">
                  <c:v>第31周</c:v>
                </c:pt>
                <c:pt idx="31">
                  <c:v>第32周</c:v>
                </c:pt>
                <c:pt idx="32">
                  <c:v>第33周</c:v>
                </c:pt>
                <c:pt idx="33">
                  <c:v>第34周</c:v>
                </c:pt>
                <c:pt idx="34">
                  <c:v>第35周</c:v>
                </c:pt>
                <c:pt idx="35">
                  <c:v>第36周</c:v>
                </c:pt>
                <c:pt idx="36">
                  <c:v>第37周</c:v>
                </c:pt>
                <c:pt idx="37">
                  <c:v>第38周</c:v>
                </c:pt>
                <c:pt idx="38">
                  <c:v>第39周</c:v>
                </c:pt>
                <c:pt idx="39">
                  <c:v>第40周</c:v>
                </c:pt>
                <c:pt idx="40">
                  <c:v>第41周</c:v>
                </c:pt>
                <c:pt idx="41">
                  <c:v>第42周</c:v>
                </c:pt>
                <c:pt idx="42">
                  <c:v>第43周</c:v>
                </c:pt>
                <c:pt idx="43">
                  <c:v>第44周</c:v>
                </c:pt>
                <c:pt idx="44">
                  <c:v>第45周</c:v>
                </c:pt>
                <c:pt idx="45">
                  <c:v>第46周</c:v>
                </c:pt>
                <c:pt idx="46">
                  <c:v>第47周</c:v>
                </c:pt>
                <c:pt idx="47">
                  <c:v>第48周</c:v>
                </c:pt>
                <c:pt idx="48">
                  <c:v>第49周</c:v>
                </c:pt>
              </c:strCache>
            </c:strRef>
          </c:cat>
          <c:val>
            <c:numRef>
              <c:f>社会库存!$K$3:$K$51</c:f>
              <c:numCache>
                <c:formatCode>General</c:formatCode>
                <c:ptCount val="49"/>
                <c:pt idx="0">
                  <c:v>35.299999999999997</c:v>
                </c:pt>
                <c:pt idx="1">
                  <c:v>35.4</c:v>
                </c:pt>
                <c:pt idx="2">
                  <c:v>35.1</c:v>
                </c:pt>
                <c:pt idx="3">
                  <c:v>35.200000000000003</c:v>
                </c:pt>
                <c:pt idx="4">
                  <c:v>35.1</c:v>
                </c:pt>
              </c:numCache>
            </c:numRef>
          </c:val>
          <c:smooth val="0"/>
        </c:ser>
        <c:dLbls>
          <c:showLegendKey val="0"/>
          <c:showVal val="0"/>
          <c:showCatName val="0"/>
          <c:showSerName val="0"/>
          <c:showPercent val="0"/>
          <c:showBubbleSize val="0"/>
        </c:dLbls>
        <c:marker val="1"/>
        <c:smooth val="0"/>
        <c:axId val="55250944"/>
        <c:axId val="55253248"/>
      </c:lineChart>
      <c:catAx>
        <c:axId val="55250944"/>
        <c:scaling>
          <c:orientation val="minMax"/>
        </c:scaling>
        <c:delete val="0"/>
        <c:axPos val="b"/>
        <c:majorTickMark val="out"/>
        <c:minorTickMark val="none"/>
        <c:tickLblPos val="nextTo"/>
        <c:crossAx val="55253248"/>
        <c:crosses val="autoZero"/>
        <c:auto val="1"/>
        <c:lblAlgn val="ctr"/>
        <c:lblOffset val="100"/>
        <c:noMultiLvlLbl val="0"/>
      </c:catAx>
      <c:valAx>
        <c:axId val="55253248"/>
        <c:scaling>
          <c:orientation val="minMax"/>
        </c:scaling>
        <c:delete val="0"/>
        <c:axPos val="l"/>
        <c:majorGridlines>
          <c:spPr>
            <a:ln>
              <a:noFill/>
            </a:ln>
          </c:spPr>
        </c:majorGridlines>
        <c:numFmt formatCode="General" sourceLinked="1"/>
        <c:majorTickMark val="out"/>
        <c:minorTickMark val="none"/>
        <c:tickLblPos val="nextTo"/>
        <c:crossAx val="55250944"/>
        <c:crosses val="autoZero"/>
        <c:crossBetween val="between"/>
      </c:valAx>
    </c:plotArea>
    <c:legend>
      <c:legendPos val="r"/>
      <c:layout>
        <c:manualLayout>
          <c:xMode val="edge"/>
          <c:yMode val="edge"/>
          <c:x val="7.5188140797093268E-4"/>
          <c:y val="7.0845353694643442E-4"/>
          <c:w val="0.99702796191190102"/>
          <c:h val="8.1815969278852485E-2"/>
        </c:manualLayout>
      </c:layout>
      <c:overlay val="0"/>
    </c:legend>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600"/>
          </a:pPr>
          <a:endParaRPr lang="zh-CN"/>
        </a:p>
      </c:txPr>
    </c:title>
    <c:autoTitleDeleted val="0"/>
    <c:plotArea>
      <c:layout/>
      <c:lineChart>
        <c:grouping val="standard"/>
        <c:varyColors val="0"/>
        <c:ser>
          <c:idx val="0"/>
          <c:order val="0"/>
          <c:tx>
            <c:strRef>
              <c:f>下游!$B$1</c:f>
              <c:strCache>
                <c:ptCount val="1"/>
                <c:pt idx="0">
                  <c:v>多晶硅价格（元/千克）</c:v>
                </c:pt>
              </c:strCache>
            </c:strRef>
          </c:tx>
          <c:spPr>
            <a:ln w="38100"/>
          </c:spPr>
          <c:marker>
            <c:symbol val="none"/>
          </c:marker>
          <c:cat>
            <c:numRef>
              <c:f>下游!$A$2:$A$262</c:f>
              <c:numCache>
                <c:formatCode>m/d/yyyy</c:formatCode>
                <c:ptCount val="261"/>
                <c:pt idx="0">
                  <c:v>45324</c:v>
                </c:pt>
                <c:pt idx="1">
                  <c:v>45323</c:v>
                </c:pt>
                <c:pt idx="2">
                  <c:v>45322</c:v>
                </c:pt>
                <c:pt idx="3">
                  <c:v>45321</c:v>
                </c:pt>
                <c:pt idx="4">
                  <c:v>45320</c:v>
                </c:pt>
                <c:pt idx="5">
                  <c:v>45317</c:v>
                </c:pt>
                <c:pt idx="6">
                  <c:v>45316</c:v>
                </c:pt>
                <c:pt idx="7">
                  <c:v>45315</c:v>
                </c:pt>
                <c:pt idx="8">
                  <c:v>45314</c:v>
                </c:pt>
                <c:pt idx="9">
                  <c:v>45310</c:v>
                </c:pt>
                <c:pt idx="10">
                  <c:v>45309</c:v>
                </c:pt>
                <c:pt idx="11">
                  <c:v>45308</c:v>
                </c:pt>
                <c:pt idx="12">
                  <c:v>45307</c:v>
                </c:pt>
                <c:pt idx="13">
                  <c:v>45306</c:v>
                </c:pt>
                <c:pt idx="14">
                  <c:v>45303</c:v>
                </c:pt>
                <c:pt idx="15">
                  <c:v>45302</c:v>
                </c:pt>
                <c:pt idx="16">
                  <c:v>45301</c:v>
                </c:pt>
                <c:pt idx="17">
                  <c:v>45300</c:v>
                </c:pt>
                <c:pt idx="18">
                  <c:v>45299</c:v>
                </c:pt>
                <c:pt idx="19">
                  <c:v>45296</c:v>
                </c:pt>
                <c:pt idx="20">
                  <c:v>45295</c:v>
                </c:pt>
                <c:pt idx="21">
                  <c:v>45294</c:v>
                </c:pt>
                <c:pt idx="22">
                  <c:v>45293</c:v>
                </c:pt>
                <c:pt idx="23">
                  <c:v>45289</c:v>
                </c:pt>
                <c:pt idx="24">
                  <c:v>45288</c:v>
                </c:pt>
                <c:pt idx="25">
                  <c:v>45287</c:v>
                </c:pt>
                <c:pt idx="26">
                  <c:v>45286</c:v>
                </c:pt>
                <c:pt idx="27">
                  <c:v>45285</c:v>
                </c:pt>
                <c:pt idx="28">
                  <c:v>45282</c:v>
                </c:pt>
                <c:pt idx="29">
                  <c:v>45281</c:v>
                </c:pt>
                <c:pt idx="30">
                  <c:v>45280</c:v>
                </c:pt>
                <c:pt idx="31">
                  <c:v>45279</c:v>
                </c:pt>
                <c:pt idx="32">
                  <c:v>45278</c:v>
                </c:pt>
                <c:pt idx="33">
                  <c:v>45275</c:v>
                </c:pt>
                <c:pt idx="34">
                  <c:v>45274</c:v>
                </c:pt>
                <c:pt idx="35">
                  <c:v>45273</c:v>
                </c:pt>
                <c:pt idx="36">
                  <c:v>45272</c:v>
                </c:pt>
                <c:pt idx="37">
                  <c:v>45271</c:v>
                </c:pt>
                <c:pt idx="38">
                  <c:v>45268</c:v>
                </c:pt>
                <c:pt idx="39">
                  <c:v>45267</c:v>
                </c:pt>
                <c:pt idx="40">
                  <c:v>45266</c:v>
                </c:pt>
                <c:pt idx="41">
                  <c:v>45265</c:v>
                </c:pt>
                <c:pt idx="42">
                  <c:v>45264</c:v>
                </c:pt>
                <c:pt idx="43">
                  <c:v>45261</c:v>
                </c:pt>
                <c:pt idx="44">
                  <c:v>45260</c:v>
                </c:pt>
                <c:pt idx="45">
                  <c:v>45259</c:v>
                </c:pt>
                <c:pt idx="46">
                  <c:v>45258</c:v>
                </c:pt>
                <c:pt idx="47">
                  <c:v>45257</c:v>
                </c:pt>
                <c:pt idx="48">
                  <c:v>45254</c:v>
                </c:pt>
                <c:pt idx="49">
                  <c:v>45253</c:v>
                </c:pt>
                <c:pt idx="50">
                  <c:v>45252</c:v>
                </c:pt>
                <c:pt idx="51">
                  <c:v>45251</c:v>
                </c:pt>
                <c:pt idx="52">
                  <c:v>45250</c:v>
                </c:pt>
                <c:pt idx="53">
                  <c:v>45247</c:v>
                </c:pt>
                <c:pt idx="54">
                  <c:v>45246</c:v>
                </c:pt>
                <c:pt idx="55">
                  <c:v>45245</c:v>
                </c:pt>
                <c:pt idx="56">
                  <c:v>45244</c:v>
                </c:pt>
                <c:pt idx="57">
                  <c:v>45243</c:v>
                </c:pt>
                <c:pt idx="58">
                  <c:v>45240</c:v>
                </c:pt>
                <c:pt idx="59">
                  <c:v>45239</c:v>
                </c:pt>
                <c:pt idx="60">
                  <c:v>45238</c:v>
                </c:pt>
                <c:pt idx="61">
                  <c:v>45237</c:v>
                </c:pt>
                <c:pt idx="62">
                  <c:v>45236</c:v>
                </c:pt>
                <c:pt idx="63">
                  <c:v>45233</c:v>
                </c:pt>
                <c:pt idx="64">
                  <c:v>45232</c:v>
                </c:pt>
                <c:pt idx="65">
                  <c:v>45231</c:v>
                </c:pt>
                <c:pt idx="66">
                  <c:v>45230</c:v>
                </c:pt>
                <c:pt idx="67">
                  <c:v>45229</c:v>
                </c:pt>
                <c:pt idx="68">
                  <c:v>45226</c:v>
                </c:pt>
                <c:pt idx="69">
                  <c:v>45225</c:v>
                </c:pt>
                <c:pt idx="70">
                  <c:v>45224</c:v>
                </c:pt>
                <c:pt idx="71">
                  <c:v>45223</c:v>
                </c:pt>
                <c:pt idx="72">
                  <c:v>45222</c:v>
                </c:pt>
                <c:pt idx="73">
                  <c:v>45219</c:v>
                </c:pt>
                <c:pt idx="74">
                  <c:v>45218</c:v>
                </c:pt>
                <c:pt idx="75">
                  <c:v>45217</c:v>
                </c:pt>
                <c:pt idx="76">
                  <c:v>45216</c:v>
                </c:pt>
                <c:pt idx="77">
                  <c:v>45215</c:v>
                </c:pt>
                <c:pt idx="78">
                  <c:v>45212</c:v>
                </c:pt>
                <c:pt idx="79">
                  <c:v>45211</c:v>
                </c:pt>
                <c:pt idx="80">
                  <c:v>45210</c:v>
                </c:pt>
                <c:pt idx="81">
                  <c:v>45209</c:v>
                </c:pt>
                <c:pt idx="82">
                  <c:v>45208</c:v>
                </c:pt>
                <c:pt idx="83">
                  <c:v>45197</c:v>
                </c:pt>
                <c:pt idx="84">
                  <c:v>45196</c:v>
                </c:pt>
                <c:pt idx="85">
                  <c:v>45195</c:v>
                </c:pt>
                <c:pt idx="86">
                  <c:v>45194</c:v>
                </c:pt>
                <c:pt idx="87">
                  <c:v>45191</c:v>
                </c:pt>
                <c:pt idx="88">
                  <c:v>45190</c:v>
                </c:pt>
                <c:pt idx="89">
                  <c:v>45189</c:v>
                </c:pt>
                <c:pt idx="90">
                  <c:v>45188</c:v>
                </c:pt>
                <c:pt idx="91">
                  <c:v>45187</c:v>
                </c:pt>
                <c:pt idx="92">
                  <c:v>45184</c:v>
                </c:pt>
                <c:pt idx="93">
                  <c:v>45183</c:v>
                </c:pt>
                <c:pt idx="94">
                  <c:v>45182</c:v>
                </c:pt>
                <c:pt idx="95">
                  <c:v>45181</c:v>
                </c:pt>
                <c:pt idx="96">
                  <c:v>45180</c:v>
                </c:pt>
                <c:pt idx="97">
                  <c:v>45177</c:v>
                </c:pt>
                <c:pt idx="98">
                  <c:v>45176</c:v>
                </c:pt>
                <c:pt idx="99">
                  <c:v>45175</c:v>
                </c:pt>
                <c:pt idx="100">
                  <c:v>45174</c:v>
                </c:pt>
                <c:pt idx="101">
                  <c:v>45173</c:v>
                </c:pt>
                <c:pt idx="102">
                  <c:v>45170</c:v>
                </c:pt>
                <c:pt idx="103">
                  <c:v>45169</c:v>
                </c:pt>
                <c:pt idx="104">
                  <c:v>45168</c:v>
                </c:pt>
                <c:pt idx="105">
                  <c:v>45167</c:v>
                </c:pt>
                <c:pt idx="106">
                  <c:v>45166</c:v>
                </c:pt>
                <c:pt idx="107">
                  <c:v>45163</c:v>
                </c:pt>
                <c:pt idx="108">
                  <c:v>45160</c:v>
                </c:pt>
                <c:pt idx="109">
                  <c:v>45159</c:v>
                </c:pt>
                <c:pt idx="110">
                  <c:v>45156</c:v>
                </c:pt>
                <c:pt idx="111">
                  <c:v>45155</c:v>
                </c:pt>
                <c:pt idx="112">
                  <c:v>45154</c:v>
                </c:pt>
                <c:pt idx="113">
                  <c:v>45153</c:v>
                </c:pt>
                <c:pt idx="114">
                  <c:v>45152</c:v>
                </c:pt>
                <c:pt idx="115">
                  <c:v>45149</c:v>
                </c:pt>
                <c:pt idx="116">
                  <c:v>45148</c:v>
                </c:pt>
                <c:pt idx="117">
                  <c:v>45147</c:v>
                </c:pt>
                <c:pt idx="118">
                  <c:v>45146</c:v>
                </c:pt>
                <c:pt idx="119">
                  <c:v>45145</c:v>
                </c:pt>
                <c:pt idx="120">
                  <c:v>45142</c:v>
                </c:pt>
                <c:pt idx="121">
                  <c:v>45141</c:v>
                </c:pt>
                <c:pt idx="122">
                  <c:v>45140</c:v>
                </c:pt>
                <c:pt idx="123">
                  <c:v>45139</c:v>
                </c:pt>
                <c:pt idx="124">
                  <c:v>45138</c:v>
                </c:pt>
                <c:pt idx="125">
                  <c:v>45135</c:v>
                </c:pt>
                <c:pt idx="126">
                  <c:v>45134</c:v>
                </c:pt>
                <c:pt idx="127">
                  <c:v>45133</c:v>
                </c:pt>
                <c:pt idx="128">
                  <c:v>45132</c:v>
                </c:pt>
                <c:pt idx="129">
                  <c:v>45131</c:v>
                </c:pt>
                <c:pt idx="130">
                  <c:v>45128</c:v>
                </c:pt>
                <c:pt idx="131">
                  <c:v>45127</c:v>
                </c:pt>
                <c:pt idx="132">
                  <c:v>45126</c:v>
                </c:pt>
                <c:pt idx="133">
                  <c:v>45125</c:v>
                </c:pt>
                <c:pt idx="134">
                  <c:v>45124</c:v>
                </c:pt>
                <c:pt idx="135">
                  <c:v>45121</c:v>
                </c:pt>
                <c:pt idx="136">
                  <c:v>45120</c:v>
                </c:pt>
                <c:pt idx="137">
                  <c:v>45119</c:v>
                </c:pt>
                <c:pt idx="138">
                  <c:v>45118</c:v>
                </c:pt>
                <c:pt idx="139">
                  <c:v>45117</c:v>
                </c:pt>
                <c:pt idx="140">
                  <c:v>45114</c:v>
                </c:pt>
                <c:pt idx="141">
                  <c:v>45113</c:v>
                </c:pt>
                <c:pt idx="142">
                  <c:v>45112</c:v>
                </c:pt>
                <c:pt idx="143">
                  <c:v>45111</c:v>
                </c:pt>
                <c:pt idx="144">
                  <c:v>45110</c:v>
                </c:pt>
                <c:pt idx="145">
                  <c:v>45107</c:v>
                </c:pt>
                <c:pt idx="146">
                  <c:v>45106</c:v>
                </c:pt>
                <c:pt idx="147">
                  <c:v>45105</c:v>
                </c:pt>
                <c:pt idx="148">
                  <c:v>45104</c:v>
                </c:pt>
                <c:pt idx="149">
                  <c:v>45103</c:v>
                </c:pt>
                <c:pt idx="150">
                  <c:v>45098</c:v>
                </c:pt>
                <c:pt idx="151">
                  <c:v>45097</c:v>
                </c:pt>
                <c:pt idx="152">
                  <c:v>45096</c:v>
                </c:pt>
                <c:pt idx="153">
                  <c:v>45093</c:v>
                </c:pt>
                <c:pt idx="154">
                  <c:v>45092</c:v>
                </c:pt>
                <c:pt idx="155">
                  <c:v>45091</c:v>
                </c:pt>
                <c:pt idx="156">
                  <c:v>45090</c:v>
                </c:pt>
                <c:pt idx="157">
                  <c:v>45089</c:v>
                </c:pt>
                <c:pt idx="158">
                  <c:v>45086</c:v>
                </c:pt>
                <c:pt idx="159">
                  <c:v>45085</c:v>
                </c:pt>
                <c:pt idx="160">
                  <c:v>45084</c:v>
                </c:pt>
                <c:pt idx="161">
                  <c:v>45083</c:v>
                </c:pt>
                <c:pt idx="162">
                  <c:v>45082</c:v>
                </c:pt>
                <c:pt idx="163">
                  <c:v>45079</c:v>
                </c:pt>
                <c:pt idx="164">
                  <c:v>45078</c:v>
                </c:pt>
                <c:pt idx="165">
                  <c:v>45077</c:v>
                </c:pt>
                <c:pt idx="166">
                  <c:v>45076</c:v>
                </c:pt>
                <c:pt idx="167">
                  <c:v>45075</c:v>
                </c:pt>
                <c:pt idx="168">
                  <c:v>45072</c:v>
                </c:pt>
                <c:pt idx="169">
                  <c:v>45071</c:v>
                </c:pt>
                <c:pt idx="170">
                  <c:v>45070</c:v>
                </c:pt>
                <c:pt idx="171">
                  <c:v>45069</c:v>
                </c:pt>
                <c:pt idx="172">
                  <c:v>45068</c:v>
                </c:pt>
                <c:pt idx="173">
                  <c:v>45065</c:v>
                </c:pt>
                <c:pt idx="174">
                  <c:v>45064</c:v>
                </c:pt>
                <c:pt idx="175">
                  <c:v>45063</c:v>
                </c:pt>
                <c:pt idx="176">
                  <c:v>45062</c:v>
                </c:pt>
                <c:pt idx="177">
                  <c:v>45061</c:v>
                </c:pt>
                <c:pt idx="178">
                  <c:v>45058</c:v>
                </c:pt>
                <c:pt idx="179">
                  <c:v>45057</c:v>
                </c:pt>
                <c:pt idx="180">
                  <c:v>45056</c:v>
                </c:pt>
                <c:pt idx="181">
                  <c:v>45055</c:v>
                </c:pt>
                <c:pt idx="182">
                  <c:v>45054</c:v>
                </c:pt>
                <c:pt idx="183">
                  <c:v>45051</c:v>
                </c:pt>
                <c:pt idx="184">
                  <c:v>45050</c:v>
                </c:pt>
                <c:pt idx="185">
                  <c:v>45044</c:v>
                </c:pt>
                <c:pt idx="186">
                  <c:v>45043</c:v>
                </c:pt>
                <c:pt idx="187">
                  <c:v>45042</c:v>
                </c:pt>
                <c:pt idx="188">
                  <c:v>45041</c:v>
                </c:pt>
                <c:pt idx="189">
                  <c:v>45040</c:v>
                </c:pt>
                <c:pt idx="190">
                  <c:v>45037</c:v>
                </c:pt>
                <c:pt idx="191">
                  <c:v>45036</c:v>
                </c:pt>
                <c:pt idx="192">
                  <c:v>45035</c:v>
                </c:pt>
                <c:pt idx="193">
                  <c:v>45034</c:v>
                </c:pt>
                <c:pt idx="194">
                  <c:v>45033</c:v>
                </c:pt>
                <c:pt idx="195">
                  <c:v>45030</c:v>
                </c:pt>
                <c:pt idx="196">
                  <c:v>45029</c:v>
                </c:pt>
                <c:pt idx="197">
                  <c:v>45028</c:v>
                </c:pt>
                <c:pt idx="198">
                  <c:v>45027</c:v>
                </c:pt>
                <c:pt idx="199">
                  <c:v>45026</c:v>
                </c:pt>
                <c:pt idx="200">
                  <c:v>45023</c:v>
                </c:pt>
                <c:pt idx="201">
                  <c:v>45022</c:v>
                </c:pt>
                <c:pt idx="202">
                  <c:v>45020</c:v>
                </c:pt>
                <c:pt idx="203">
                  <c:v>45019</c:v>
                </c:pt>
                <c:pt idx="204">
                  <c:v>45016</c:v>
                </c:pt>
                <c:pt idx="205">
                  <c:v>45015</c:v>
                </c:pt>
                <c:pt idx="206">
                  <c:v>45014</c:v>
                </c:pt>
                <c:pt idx="207">
                  <c:v>45013</c:v>
                </c:pt>
                <c:pt idx="208">
                  <c:v>45012</c:v>
                </c:pt>
                <c:pt idx="209">
                  <c:v>45009</c:v>
                </c:pt>
                <c:pt idx="210">
                  <c:v>45008</c:v>
                </c:pt>
                <c:pt idx="211">
                  <c:v>45007</c:v>
                </c:pt>
                <c:pt idx="212">
                  <c:v>45006</c:v>
                </c:pt>
                <c:pt idx="213">
                  <c:v>45002</c:v>
                </c:pt>
                <c:pt idx="214">
                  <c:v>45001</c:v>
                </c:pt>
                <c:pt idx="215">
                  <c:v>45000</c:v>
                </c:pt>
                <c:pt idx="216">
                  <c:v>44999</c:v>
                </c:pt>
                <c:pt idx="217">
                  <c:v>44998</c:v>
                </c:pt>
                <c:pt idx="218">
                  <c:v>44995</c:v>
                </c:pt>
                <c:pt idx="219">
                  <c:v>44994</c:v>
                </c:pt>
                <c:pt idx="220">
                  <c:v>44993</c:v>
                </c:pt>
                <c:pt idx="221">
                  <c:v>44992</c:v>
                </c:pt>
                <c:pt idx="222">
                  <c:v>44991</c:v>
                </c:pt>
                <c:pt idx="223">
                  <c:v>44988</c:v>
                </c:pt>
                <c:pt idx="224">
                  <c:v>44987</c:v>
                </c:pt>
                <c:pt idx="225">
                  <c:v>44986</c:v>
                </c:pt>
                <c:pt idx="226">
                  <c:v>44985</c:v>
                </c:pt>
                <c:pt idx="227">
                  <c:v>44984</c:v>
                </c:pt>
                <c:pt idx="228">
                  <c:v>44980</c:v>
                </c:pt>
                <c:pt idx="229">
                  <c:v>44979</c:v>
                </c:pt>
                <c:pt idx="230">
                  <c:v>44978</c:v>
                </c:pt>
                <c:pt idx="231">
                  <c:v>44977</c:v>
                </c:pt>
                <c:pt idx="232">
                  <c:v>44974</c:v>
                </c:pt>
                <c:pt idx="233">
                  <c:v>44973</c:v>
                </c:pt>
                <c:pt idx="234">
                  <c:v>44972</c:v>
                </c:pt>
                <c:pt idx="235">
                  <c:v>44971</c:v>
                </c:pt>
                <c:pt idx="236">
                  <c:v>44970</c:v>
                </c:pt>
                <c:pt idx="237">
                  <c:v>44967</c:v>
                </c:pt>
                <c:pt idx="238">
                  <c:v>44966</c:v>
                </c:pt>
                <c:pt idx="239">
                  <c:v>44965</c:v>
                </c:pt>
                <c:pt idx="240">
                  <c:v>44964</c:v>
                </c:pt>
                <c:pt idx="241">
                  <c:v>44963</c:v>
                </c:pt>
                <c:pt idx="242">
                  <c:v>44960</c:v>
                </c:pt>
                <c:pt idx="243">
                  <c:v>44959</c:v>
                </c:pt>
                <c:pt idx="244">
                  <c:v>44958</c:v>
                </c:pt>
                <c:pt idx="245">
                  <c:v>44957</c:v>
                </c:pt>
                <c:pt idx="246">
                  <c:v>44956</c:v>
                </c:pt>
                <c:pt idx="247">
                  <c:v>44946</c:v>
                </c:pt>
                <c:pt idx="248">
                  <c:v>44945</c:v>
                </c:pt>
                <c:pt idx="249">
                  <c:v>44944</c:v>
                </c:pt>
                <c:pt idx="250">
                  <c:v>44943</c:v>
                </c:pt>
                <c:pt idx="251">
                  <c:v>44942</c:v>
                </c:pt>
                <c:pt idx="252">
                  <c:v>44939</c:v>
                </c:pt>
                <c:pt idx="253">
                  <c:v>44938</c:v>
                </c:pt>
                <c:pt idx="254">
                  <c:v>44937</c:v>
                </c:pt>
                <c:pt idx="255">
                  <c:v>44936</c:v>
                </c:pt>
                <c:pt idx="256">
                  <c:v>44935</c:v>
                </c:pt>
                <c:pt idx="257">
                  <c:v>44932</c:v>
                </c:pt>
                <c:pt idx="258">
                  <c:v>44931</c:v>
                </c:pt>
                <c:pt idx="259">
                  <c:v>44930</c:v>
                </c:pt>
                <c:pt idx="260">
                  <c:v>44929</c:v>
                </c:pt>
              </c:numCache>
            </c:numRef>
          </c:cat>
          <c:val>
            <c:numRef>
              <c:f>下游!$B$2:$B$262</c:f>
              <c:numCache>
                <c:formatCode>General</c:formatCode>
                <c:ptCount val="261"/>
                <c:pt idx="0">
                  <c:v>61.5</c:v>
                </c:pt>
                <c:pt idx="1">
                  <c:v>61.5</c:v>
                </c:pt>
                <c:pt idx="2">
                  <c:v>61.5</c:v>
                </c:pt>
                <c:pt idx="3">
                  <c:v>61.5</c:v>
                </c:pt>
                <c:pt idx="4">
                  <c:v>61.5</c:v>
                </c:pt>
                <c:pt idx="5">
                  <c:v>59.5</c:v>
                </c:pt>
                <c:pt idx="6">
                  <c:v>59.5</c:v>
                </c:pt>
                <c:pt idx="7">
                  <c:v>59.5</c:v>
                </c:pt>
                <c:pt idx="8">
                  <c:v>59.5</c:v>
                </c:pt>
                <c:pt idx="9">
                  <c:v>59.5</c:v>
                </c:pt>
                <c:pt idx="10">
                  <c:v>59.5</c:v>
                </c:pt>
                <c:pt idx="11">
                  <c:v>59.5</c:v>
                </c:pt>
                <c:pt idx="12">
                  <c:v>59.5</c:v>
                </c:pt>
                <c:pt idx="13">
                  <c:v>59.5</c:v>
                </c:pt>
                <c:pt idx="14">
                  <c:v>59.5</c:v>
                </c:pt>
                <c:pt idx="15">
                  <c:v>59.5</c:v>
                </c:pt>
                <c:pt idx="16">
                  <c:v>59.5</c:v>
                </c:pt>
                <c:pt idx="17">
                  <c:v>59.5</c:v>
                </c:pt>
                <c:pt idx="18">
                  <c:v>59.5</c:v>
                </c:pt>
                <c:pt idx="19">
                  <c:v>59.5</c:v>
                </c:pt>
                <c:pt idx="20">
                  <c:v>59.5</c:v>
                </c:pt>
                <c:pt idx="21">
                  <c:v>62.5</c:v>
                </c:pt>
                <c:pt idx="22">
                  <c:v>62.5</c:v>
                </c:pt>
                <c:pt idx="23">
                  <c:v>62.5</c:v>
                </c:pt>
                <c:pt idx="24">
                  <c:v>62.5</c:v>
                </c:pt>
                <c:pt idx="25">
                  <c:v>62.5</c:v>
                </c:pt>
                <c:pt idx="26">
                  <c:v>63.5</c:v>
                </c:pt>
                <c:pt idx="27">
                  <c:v>63.5</c:v>
                </c:pt>
                <c:pt idx="28">
                  <c:v>63.5</c:v>
                </c:pt>
                <c:pt idx="29">
                  <c:v>63.5</c:v>
                </c:pt>
                <c:pt idx="30">
                  <c:v>63.5</c:v>
                </c:pt>
                <c:pt idx="31">
                  <c:v>63.5</c:v>
                </c:pt>
                <c:pt idx="32">
                  <c:v>63.5</c:v>
                </c:pt>
                <c:pt idx="33">
                  <c:v>63.5</c:v>
                </c:pt>
                <c:pt idx="34">
                  <c:v>63.5</c:v>
                </c:pt>
                <c:pt idx="35">
                  <c:v>64.5</c:v>
                </c:pt>
                <c:pt idx="36">
                  <c:v>64.5</c:v>
                </c:pt>
                <c:pt idx="37">
                  <c:v>64.5</c:v>
                </c:pt>
                <c:pt idx="38">
                  <c:v>64.5</c:v>
                </c:pt>
                <c:pt idx="39">
                  <c:v>64.5</c:v>
                </c:pt>
                <c:pt idx="40">
                  <c:v>64.5</c:v>
                </c:pt>
                <c:pt idx="41">
                  <c:v>64.5</c:v>
                </c:pt>
                <c:pt idx="42">
                  <c:v>64.5</c:v>
                </c:pt>
                <c:pt idx="43">
                  <c:v>64.5</c:v>
                </c:pt>
                <c:pt idx="44">
                  <c:v>64.5</c:v>
                </c:pt>
                <c:pt idx="45">
                  <c:v>64.5</c:v>
                </c:pt>
                <c:pt idx="46">
                  <c:v>64.5</c:v>
                </c:pt>
                <c:pt idx="47">
                  <c:v>64.5</c:v>
                </c:pt>
                <c:pt idx="48">
                  <c:v>64.5</c:v>
                </c:pt>
                <c:pt idx="49">
                  <c:v>64.5</c:v>
                </c:pt>
                <c:pt idx="50">
                  <c:v>64.5</c:v>
                </c:pt>
                <c:pt idx="51">
                  <c:v>65.5</c:v>
                </c:pt>
                <c:pt idx="52">
                  <c:v>65.5</c:v>
                </c:pt>
                <c:pt idx="53">
                  <c:v>65.5</c:v>
                </c:pt>
                <c:pt idx="54">
                  <c:v>65.5</c:v>
                </c:pt>
                <c:pt idx="55">
                  <c:v>65.5</c:v>
                </c:pt>
                <c:pt idx="56">
                  <c:v>66.5</c:v>
                </c:pt>
                <c:pt idx="57">
                  <c:v>66.5</c:v>
                </c:pt>
                <c:pt idx="58">
                  <c:v>66.5</c:v>
                </c:pt>
                <c:pt idx="59">
                  <c:v>66.5</c:v>
                </c:pt>
                <c:pt idx="60">
                  <c:v>66.5</c:v>
                </c:pt>
                <c:pt idx="61">
                  <c:v>69.5</c:v>
                </c:pt>
                <c:pt idx="62">
                  <c:v>71</c:v>
                </c:pt>
                <c:pt idx="63">
                  <c:v>71</c:v>
                </c:pt>
                <c:pt idx="64">
                  <c:v>71</c:v>
                </c:pt>
                <c:pt idx="65">
                  <c:v>71</c:v>
                </c:pt>
                <c:pt idx="66">
                  <c:v>76</c:v>
                </c:pt>
                <c:pt idx="67">
                  <c:v>76</c:v>
                </c:pt>
                <c:pt idx="68">
                  <c:v>76</c:v>
                </c:pt>
                <c:pt idx="69">
                  <c:v>76</c:v>
                </c:pt>
                <c:pt idx="70">
                  <c:v>76</c:v>
                </c:pt>
                <c:pt idx="71">
                  <c:v>80</c:v>
                </c:pt>
                <c:pt idx="72">
                  <c:v>80</c:v>
                </c:pt>
                <c:pt idx="73">
                  <c:v>80</c:v>
                </c:pt>
                <c:pt idx="74">
                  <c:v>80</c:v>
                </c:pt>
                <c:pt idx="75">
                  <c:v>80</c:v>
                </c:pt>
                <c:pt idx="76">
                  <c:v>80</c:v>
                </c:pt>
                <c:pt idx="77">
                  <c:v>80</c:v>
                </c:pt>
                <c:pt idx="78">
                  <c:v>80</c:v>
                </c:pt>
                <c:pt idx="79">
                  <c:v>80</c:v>
                </c:pt>
                <c:pt idx="80">
                  <c:v>83</c:v>
                </c:pt>
                <c:pt idx="81">
                  <c:v>83</c:v>
                </c:pt>
                <c:pt idx="82">
                  <c:v>83</c:v>
                </c:pt>
                <c:pt idx="83">
                  <c:v>83</c:v>
                </c:pt>
                <c:pt idx="84">
                  <c:v>83</c:v>
                </c:pt>
                <c:pt idx="85">
                  <c:v>83</c:v>
                </c:pt>
                <c:pt idx="86">
                  <c:v>83</c:v>
                </c:pt>
                <c:pt idx="87">
                  <c:v>83</c:v>
                </c:pt>
                <c:pt idx="88">
                  <c:v>83</c:v>
                </c:pt>
                <c:pt idx="89">
                  <c:v>83</c:v>
                </c:pt>
                <c:pt idx="90">
                  <c:v>83</c:v>
                </c:pt>
                <c:pt idx="91">
                  <c:v>83</c:v>
                </c:pt>
                <c:pt idx="92">
                  <c:v>83</c:v>
                </c:pt>
                <c:pt idx="93">
                  <c:v>83</c:v>
                </c:pt>
                <c:pt idx="94">
                  <c:v>83</c:v>
                </c:pt>
                <c:pt idx="95">
                  <c:v>83</c:v>
                </c:pt>
                <c:pt idx="96">
                  <c:v>83</c:v>
                </c:pt>
                <c:pt idx="97">
                  <c:v>83</c:v>
                </c:pt>
                <c:pt idx="98">
                  <c:v>83</c:v>
                </c:pt>
                <c:pt idx="99">
                  <c:v>83</c:v>
                </c:pt>
                <c:pt idx="100">
                  <c:v>81.5</c:v>
                </c:pt>
                <c:pt idx="101">
                  <c:v>79.5</c:v>
                </c:pt>
                <c:pt idx="102">
                  <c:v>79.5</c:v>
                </c:pt>
                <c:pt idx="103">
                  <c:v>79.5</c:v>
                </c:pt>
                <c:pt idx="104">
                  <c:v>76.5</c:v>
                </c:pt>
                <c:pt idx="105">
                  <c:v>76.5</c:v>
                </c:pt>
                <c:pt idx="106">
                  <c:v>76.5</c:v>
                </c:pt>
                <c:pt idx="107">
                  <c:v>76.5</c:v>
                </c:pt>
                <c:pt idx="108">
                  <c:v>75</c:v>
                </c:pt>
                <c:pt idx="109">
                  <c:v>75</c:v>
                </c:pt>
                <c:pt idx="110">
                  <c:v>75</c:v>
                </c:pt>
                <c:pt idx="111">
                  <c:v>75</c:v>
                </c:pt>
                <c:pt idx="112">
                  <c:v>75</c:v>
                </c:pt>
                <c:pt idx="113">
                  <c:v>75</c:v>
                </c:pt>
                <c:pt idx="114">
                  <c:v>73</c:v>
                </c:pt>
                <c:pt idx="115">
                  <c:v>73</c:v>
                </c:pt>
                <c:pt idx="116">
                  <c:v>73</c:v>
                </c:pt>
                <c:pt idx="117">
                  <c:v>73</c:v>
                </c:pt>
                <c:pt idx="118">
                  <c:v>73</c:v>
                </c:pt>
                <c:pt idx="119">
                  <c:v>73</c:v>
                </c:pt>
                <c:pt idx="120">
                  <c:v>71</c:v>
                </c:pt>
                <c:pt idx="121">
                  <c:v>71</c:v>
                </c:pt>
                <c:pt idx="122">
                  <c:v>71</c:v>
                </c:pt>
                <c:pt idx="123">
                  <c:v>70</c:v>
                </c:pt>
                <c:pt idx="124">
                  <c:v>70</c:v>
                </c:pt>
                <c:pt idx="125">
                  <c:v>70</c:v>
                </c:pt>
                <c:pt idx="126">
                  <c:v>70</c:v>
                </c:pt>
                <c:pt idx="127">
                  <c:v>70</c:v>
                </c:pt>
                <c:pt idx="128">
                  <c:v>70</c:v>
                </c:pt>
                <c:pt idx="129">
                  <c:v>70</c:v>
                </c:pt>
                <c:pt idx="130">
                  <c:v>70</c:v>
                </c:pt>
                <c:pt idx="131">
                  <c:v>70</c:v>
                </c:pt>
                <c:pt idx="132">
                  <c:v>70</c:v>
                </c:pt>
                <c:pt idx="133">
                  <c:v>70</c:v>
                </c:pt>
                <c:pt idx="134">
                  <c:v>65.5</c:v>
                </c:pt>
                <c:pt idx="135">
                  <c:v>65.5</c:v>
                </c:pt>
                <c:pt idx="136">
                  <c:v>65.5</c:v>
                </c:pt>
                <c:pt idx="137">
                  <c:v>65.5</c:v>
                </c:pt>
                <c:pt idx="138">
                  <c:v>65.5</c:v>
                </c:pt>
                <c:pt idx="139">
                  <c:v>65.5</c:v>
                </c:pt>
                <c:pt idx="140">
                  <c:v>65.5</c:v>
                </c:pt>
                <c:pt idx="141">
                  <c:v>65.5</c:v>
                </c:pt>
                <c:pt idx="142">
                  <c:v>65.5</c:v>
                </c:pt>
                <c:pt idx="143">
                  <c:v>65.5</c:v>
                </c:pt>
                <c:pt idx="144">
                  <c:v>65.5</c:v>
                </c:pt>
                <c:pt idx="145">
                  <c:v>66.5</c:v>
                </c:pt>
                <c:pt idx="146">
                  <c:v>66.5</c:v>
                </c:pt>
                <c:pt idx="147">
                  <c:v>66.5</c:v>
                </c:pt>
                <c:pt idx="148">
                  <c:v>66.5</c:v>
                </c:pt>
                <c:pt idx="149">
                  <c:v>69.5</c:v>
                </c:pt>
                <c:pt idx="150">
                  <c:v>69.5</c:v>
                </c:pt>
                <c:pt idx="151">
                  <c:v>73</c:v>
                </c:pt>
                <c:pt idx="152">
                  <c:v>73</c:v>
                </c:pt>
                <c:pt idx="153">
                  <c:v>73</c:v>
                </c:pt>
                <c:pt idx="154">
                  <c:v>73</c:v>
                </c:pt>
                <c:pt idx="155">
                  <c:v>79.5</c:v>
                </c:pt>
                <c:pt idx="156">
                  <c:v>91</c:v>
                </c:pt>
                <c:pt idx="157">
                  <c:v>91</c:v>
                </c:pt>
                <c:pt idx="158">
                  <c:v>93.5</c:v>
                </c:pt>
                <c:pt idx="159">
                  <c:v>93.5</c:v>
                </c:pt>
                <c:pt idx="160">
                  <c:v>100.5</c:v>
                </c:pt>
                <c:pt idx="161">
                  <c:v>118</c:v>
                </c:pt>
                <c:pt idx="162">
                  <c:v>118</c:v>
                </c:pt>
                <c:pt idx="163">
                  <c:v>120</c:v>
                </c:pt>
                <c:pt idx="164">
                  <c:v>120</c:v>
                </c:pt>
                <c:pt idx="165">
                  <c:v>122.5</c:v>
                </c:pt>
                <c:pt idx="166">
                  <c:v>122.5</c:v>
                </c:pt>
                <c:pt idx="167">
                  <c:v>122.5</c:v>
                </c:pt>
                <c:pt idx="168">
                  <c:v>128</c:v>
                </c:pt>
                <c:pt idx="169">
                  <c:v>130.5</c:v>
                </c:pt>
                <c:pt idx="170">
                  <c:v>138</c:v>
                </c:pt>
                <c:pt idx="171">
                  <c:v>138</c:v>
                </c:pt>
                <c:pt idx="172">
                  <c:v>139</c:v>
                </c:pt>
                <c:pt idx="173">
                  <c:v>139</c:v>
                </c:pt>
                <c:pt idx="174">
                  <c:v>139</c:v>
                </c:pt>
                <c:pt idx="175">
                  <c:v>139</c:v>
                </c:pt>
                <c:pt idx="176">
                  <c:v>139</c:v>
                </c:pt>
                <c:pt idx="177">
                  <c:v>139</c:v>
                </c:pt>
                <c:pt idx="178">
                  <c:v>145</c:v>
                </c:pt>
                <c:pt idx="179">
                  <c:v>151.5</c:v>
                </c:pt>
                <c:pt idx="180">
                  <c:v>151.5</c:v>
                </c:pt>
                <c:pt idx="181">
                  <c:v>161.5</c:v>
                </c:pt>
                <c:pt idx="182">
                  <c:v>166.5</c:v>
                </c:pt>
                <c:pt idx="183">
                  <c:v>171.5</c:v>
                </c:pt>
                <c:pt idx="184">
                  <c:v>171.5</c:v>
                </c:pt>
                <c:pt idx="185">
                  <c:v>179</c:v>
                </c:pt>
                <c:pt idx="186">
                  <c:v>179</c:v>
                </c:pt>
                <c:pt idx="187">
                  <c:v>179</c:v>
                </c:pt>
                <c:pt idx="188">
                  <c:v>183.5</c:v>
                </c:pt>
                <c:pt idx="189">
                  <c:v>190</c:v>
                </c:pt>
                <c:pt idx="190">
                  <c:v>190</c:v>
                </c:pt>
                <c:pt idx="191">
                  <c:v>190</c:v>
                </c:pt>
                <c:pt idx="192">
                  <c:v>190</c:v>
                </c:pt>
                <c:pt idx="193">
                  <c:v>196.5</c:v>
                </c:pt>
                <c:pt idx="194">
                  <c:v>196.5</c:v>
                </c:pt>
                <c:pt idx="195">
                  <c:v>196.5</c:v>
                </c:pt>
                <c:pt idx="196">
                  <c:v>196.5</c:v>
                </c:pt>
                <c:pt idx="197">
                  <c:v>196.5</c:v>
                </c:pt>
                <c:pt idx="198">
                  <c:v>196.5</c:v>
                </c:pt>
                <c:pt idx="199">
                  <c:v>206.5</c:v>
                </c:pt>
                <c:pt idx="200">
                  <c:v>206.5</c:v>
                </c:pt>
                <c:pt idx="201">
                  <c:v>206.5</c:v>
                </c:pt>
                <c:pt idx="202">
                  <c:v>209.5</c:v>
                </c:pt>
                <c:pt idx="203">
                  <c:v>211.5</c:v>
                </c:pt>
                <c:pt idx="204">
                  <c:v>211.5</c:v>
                </c:pt>
                <c:pt idx="205">
                  <c:v>211.5</c:v>
                </c:pt>
                <c:pt idx="206">
                  <c:v>211.5</c:v>
                </c:pt>
                <c:pt idx="207">
                  <c:v>211.5</c:v>
                </c:pt>
                <c:pt idx="208">
                  <c:v>213</c:v>
                </c:pt>
                <c:pt idx="209">
                  <c:v>214.5</c:v>
                </c:pt>
                <c:pt idx="210">
                  <c:v>214.5</c:v>
                </c:pt>
                <c:pt idx="211">
                  <c:v>214.5</c:v>
                </c:pt>
                <c:pt idx="212">
                  <c:v>214.5</c:v>
                </c:pt>
                <c:pt idx="213">
                  <c:v>217.5</c:v>
                </c:pt>
                <c:pt idx="214">
                  <c:v>217.5</c:v>
                </c:pt>
                <c:pt idx="215">
                  <c:v>217.5</c:v>
                </c:pt>
                <c:pt idx="216">
                  <c:v>217.5</c:v>
                </c:pt>
                <c:pt idx="217">
                  <c:v>219.5</c:v>
                </c:pt>
                <c:pt idx="218">
                  <c:v>219.5</c:v>
                </c:pt>
                <c:pt idx="219">
                  <c:v>219.5</c:v>
                </c:pt>
                <c:pt idx="220">
                  <c:v>219.5</c:v>
                </c:pt>
                <c:pt idx="221">
                  <c:v>219.5</c:v>
                </c:pt>
                <c:pt idx="222">
                  <c:v>230.5</c:v>
                </c:pt>
                <c:pt idx="223">
                  <c:v>230.5</c:v>
                </c:pt>
                <c:pt idx="224">
                  <c:v>230.5</c:v>
                </c:pt>
                <c:pt idx="225">
                  <c:v>237.5</c:v>
                </c:pt>
                <c:pt idx="226">
                  <c:v>237.5</c:v>
                </c:pt>
                <c:pt idx="227">
                  <c:v>250</c:v>
                </c:pt>
                <c:pt idx="228">
                  <c:v>250</c:v>
                </c:pt>
                <c:pt idx="229">
                  <c:v>250</c:v>
                </c:pt>
                <c:pt idx="230">
                  <c:v>250</c:v>
                </c:pt>
                <c:pt idx="231">
                  <c:v>250</c:v>
                </c:pt>
                <c:pt idx="232">
                  <c:v>250</c:v>
                </c:pt>
                <c:pt idx="233">
                  <c:v>250</c:v>
                </c:pt>
                <c:pt idx="234">
                  <c:v>250</c:v>
                </c:pt>
                <c:pt idx="235">
                  <c:v>250</c:v>
                </c:pt>
                <c:pt idx="236">
                  <c:v>250</c:v>
                </c:pt>
                <c:pt idx="237">
                  <c:v>250</c:v>
                </c:pt>
                <c:pt idx="238">
                  <c:v>250</c:v>
                </c:pt>
                <c:pt idx="239">
                  <c:v>250</c:v>
                </c:pt>
                <c:pt idx="240">
                  <c:v>225</c:v>
                </c:pt>
                <c:pt idx="241">
                  <c:v>225</c:v>
                </c:pt>
                <c:pt idx="242">
                  <c:v>225</c:v>
                </c:pt>
                <c:pt idx="243">
                  <c:v>225</c:v>
                </c:pt>
                <c:pt idx="244">
                  <c:v>215</c:v>
                </c:pt>
                <c:pt idx="245">
                  <c:v>190</c:v>
                </c:pt>
                <c:pt idx="246">
                  <c:v>190</c:v>
                </c:pt>
                <c:pt idx="247">
                  <c:v>175</c:v>
                </c:pt>
                <c:pt idx="248">
                  <c:v>175</c:v>
                </c:pt>
                <c:pt idx="249">
                  <c:v>175</c:v>
                </c:pt>
                <c:pt idx="250">
                  <c:v>175</c:v>
                </c:pt>
                <c:pt idx="251">
                  <c:v>175</c:v>
                </c:pt>
                <c:pt idx="252">
                  <c:v>145</c:v>
                </c:pt>
                <c:pt idx="253">
                  <c:v>145</c:v>
                </c:pt>
                <c:pt idx="254">
                  <c:v>145</c:v>
                </c:pt>
                <c:pt idx="255">
                  <c:v>145</c:v>
                </c:pt>
                <c:pt idx="256">
                  <c:v>156</c:v>
                </c:pt>
                <c:pt idx="257">
                  <c:v>167.5</c:v>
                </c:pt>
                <c:pt idx="258">
                  <c:v>167.5</c:v>
                </c:pt>
                <c:pt idx="259">
                  <c:v>167.5</c:v>
                </c:pt>
                <c:pt idx="260">
                  <c:v>182.5</c:v>
                </c:pt>
              </c:numCache>
            </c:numRef>
          </c:val>
          <c:smooth val="0"/>
        </c:ser>
        <c:dLbls>
          <c:showLegendKey val="0"/>
          <c:showVal val="0"/>
          <c:showCatName val="0"/>
          <c:showSerName val="0"/>
          <c:showPercent val="0"/>
          <c:showBubbleSize val="0"/>
        </c:dLbls>
        <c:marker val="1"/>
        <c:smooth val="0"/>
        <c:axId val="55854592"/>
        <c:axId val="56067200"/>
      </c:lineChart>
      <c:dateAx>
        <c:axId val="55854592"/>
        <c:scaling>
          <c:orientation val="minMax"/>
        </c:scaling>
        <c:delete val="0"/>
        <c:axPos val="b"/>
        <c:numFmt formatCode="m/d/yyyy" sourceLinked="1"/>
        <c:majorTickMark val="out"/>
        <c:minorTickMark val="none"/>
        <c:tickLblPos val="nextTo"/>
        <c:crossAx val="56067200"/>
        <c:crosses val="autoZero"/>
        <c:auto val="1"/>
        <c:lblOffset val="100"/>
        <c:baseTimeUnit val="days"/>
      </c:dateAx>
      <c:valAx>
        <c:axId val="56067200"/>
        <c:scaling>
          <c:orientation val="minMax"/>
        </c:scaling>
        <c:delete val="0"/>
        <c:axPos val="l"/>
        <c:majorGridlines>
          <c:spPr>
            <a:ln>
              <a:noFill/>
            </a:ln>
          </c:spPr>
        </c:majorGridlines>
        <c:numFmt formatCode="General" sourceLinked="1"/>
        <c:majorTickMark val="out"/>
        <c:minorTickMark val="none"/>
        <c:tickLblPos val="nextTo"/>
        <c:crossAx val="55854592"/>
        <c:crosses val="autoZero"/>
        <c:crossBetween val="between"/>
      </c:valAx>
    </c:plotArea>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zh-CN" sz="1600"/>
              <a:t>有机硅价格（元</a:t>
            </a:r>
            <a:r>
              <a:rPr lang="en-US" sz="1600"/>
              <a:t>/</a:t>
            </a:r>
            <a:r>
              <a:rPr lang="zh-CN" sz="1600"/>
              <a:t>吨）</a:t>
            </a:r>
          </a:p>
        </c:rich>
      </c:tx>
      <c:layout/>
      <c:overlay val="0"/>
    </c:title>
    <c:autoTitleDeleted val="0"/>
    <c:plotArea>
      <c:layout/>
      <c:lineChart>
        <c:grouping val="standard"/>
        <c:varyColors val="0"/>
        <c:ser>
          <c:idx val="0"/>
          <c:order val="0"/>
          <c:tx>
            <c:strRef>
              <c:f>下游!$C$1</c:f>
              <c:strCache>
                <c:ptCount val="1"/>
                <c:pt idx="0">
                  <c:v>有机硅价格</c:v>
                </c:pt>
              </c:strCache>
            </c:strRef>
          </c:tx>
          <c:spPr>
            <a:ln w="38100">
              <a:solidFill>
                <a:schemeClr val="accent1"/>
              </a:solidFill>
            </a:ln>
          </c:spPr>
          <c:marker>
            <c:symbol val="none"/>
          </c:marker>
          <c:cat>
            <c:numRef>
              <c:f>下游!$A$2:$A$253</c:f>
              <c:numCache>
                <c:formatCode>m/d/yyyy</c:formatCode>
                <c:ptCount val="252"/>
                <c:pt idx="0">
                  <c:v>45310</c:v>
                </c:pt>
                <c:pt idx="1">
                  <c:v>45309</c:v>
                </c:pt>
                <c:pt idx="2">
                  <c:v>45308</c:v>
                </c:pt>
                <c:pt idx="3">
                  <c:v>45307</c:v>
                </c:pt>
                <c:pt idx="4">
                  <c:v>45306</c:v>
                </c:pt>
                <c:pt idx="5">
                  <c:v>45303</c:v>
                </c:pt>
                <c:pt idx="6">
                  <c:v>45302</c:v>
                </c:pt>
                <c:pt idx="7">
                  <c:v>45301</c:v>
                </c:pt>
                <c:pt idx="8">
                  <c:v>45300</c:v>
                </c:pt>
                <c:pt idx="9">
                  <c:v>45299</c:v>
                </c:pt>
                <c:pt idx="10">
                  <c:v>45296</c:v>
                </c:pt>
                <c:pt idx="11">
                  <c:v>45295</c:v>
                </c:pt>
                <c:pt idx="12">
                  <c:v>45294</c:v>
                </c:pt>
                <c:pt idx="13">
                  <c:v>45293</c:v>
                </c:pt>
                <c:pt idx="14">
                  <c:v>45289</c:v>
                </c:pt>
                <c:pt idx="15">
                  <c:v>45288</c:v>
                </c:pt>
                <c:pt idx="16">
                  <c:v>45287</c:v>
                </c:pt>
                <c:pt idx="17">
                  <c:v>45286</c:v>
                </c:pt>
                <c:pt idx="18">
                  <c:v>45285</c:v>
                </c:pt>
                <c:pt idx="19">
                  <c:v>45282</c:v>
                </c:pt>
                <c:pt idx="20">
                  <c:v>45281</c:v>
                </c:pt>
                <c:pt idx="21">
                  <c:v>45280</c:v>
                </c:pt>
                <c:pt idx="22">
                  <c:v>45279</c:v>
                </c:pt>
                <c:pt idx="23">
                  <c:v>45278</c:v>
                </c:pt>
                <c:pt idx="24">
                  <c:v>45275</c:v>
                </c:pt>
                <c:pt idx="25">
                  <c:v>45274</c:v>
                </c:pt>
                <c:pt idx="26">
                  <c:v>45273</c:v>
                </c:pt>
                <c:pt idx="27">
                  <c:v>45272</c:v>
                </c:pt>
                <c:pt idx="28">
                  <c:v>45271</c:v>
                </c:pt>
                <c:pt idx="29">
                  <c:v>45268</c:v>
                </c:pt>
                <c:pt idx="30">
                  <c:v>45267</c:v>
                </c:pt>
                <c:pt idx="31">
                  <c:v>45266</c:v>
                </c:pt>
                <c:pt idx="32">
                  <c:v>45265</c:v>
                </c:pt>
                <c:pt idx="33">
                  <c:v>45264</c:v>
                </c:pt>
                <c:pt idx="34">
                  <c:v>45261</c:v>
                </c:pt>
                <c:pt idx="35">
                  <c:v>45260</c:v>
                </c:pt>
                <c:pt idx="36">
                  <c:v>45259</c:v>
                </c:pt>
                <c:pt idx="37">
                  <c:v>45258</c:v>
                </c:pt>
                <c:pt idx="38">
                  <c:v>45257</c:v>
                </c:pt>
                <c:pt idx="39">
                  <c:v>45254</c:v>
                </c:pt>
                <c:pt idx="40">
                  <c:v>45253</c:v>
                </c:pt>
                <c:pt idx="41">
                  <c:v>45252</c:v>
                </c:pt>
                <c:pt idx="42">
                  <c:v>45251</c:v>
                </c:pt>
                <c:pt idx="43">
                  <c:v>45250</c:v>
                </c:pt>
                <c:pt idx="44">
                  <c:v>45247</c:v>
                </c:pt>
                <c:pt idx="45">
                  <c:v>45246</c:v>
                </c:pt>
                <c:pt idx="46">
                  <c:v>45245</c:v>
                </c:pt>
                <c:pt idx="47">
                  <c:v>45244</c:v>
                </c:pt>
                <c:pt idx="48">
                  <c:v>45243</c:v>
                </c:pt>
                <c:pt idx="49">
                  <c:v>45240</c:v>
                </c:pt>
                <c:pt idx="50">
                  <c:v>45239</c:v>
                </c:pt>
                <c:pt idx="51">
                  <c:v>45238</c:v>
                </c:pt>
                <c:pt idx="52">
                  <c:v>45237</c:v>
                </c:pt>
                <c:pt idx="53">
                  <c:v>45236</c:v>
                </c:pt>
                <c:pt idx="54">
                  <c:v>45233</c:v>
                </c:pt>
                <c:pt idx="55">
                  <c:v>45232</c:v>
                </c:pt>
                <c:pt idx="56">
                  <c:v>45231</c:v>
                </c:pt>
                <c:pt idx="57">
                  <c:v>45230</c:v>
                </c:pt>
                <c:pt idx="58">
                  <c:v>45229</c:v>
                </c:pt>
                <c:pt idx="59">
                  <c:v>45226</c:v>
                </c:pt>
                <c:pt idx="60">
                  <c:v>45225</c:v>
                </c:pt>
                <c:pt idx="61">
                  <c:v>45224</c:v>
                </c:pt>
                <c:pt idx="62">
                  <c:v>45223</c:v>
                </c:pt>
                <c:pt idx="63">
                  <c:v>45222</c:v>
                </c:pt>
                <c:pt idx="64">
                  <c:v>45219</c:v>
                </c:pt>
                <c:pt idx="65">
                  <c:v>45218</c:v>
                </c:pt>
                <c:pt idx="66">
                  <c:v>45217</c:v>
                </c:pt>
                <c:pt idx="67">
                  <c:v>45216</c:v>
                </c:pt>
                <c:pt idx="68">
                  <c:v>45215</c:v>
                </c:pt>
                <c:pt idx="69">
                  <c:v>45212</c:v>
                </c:pt>
                <c:pt idx="70">
                  <c:v>45211</c:v>
                </c:pt>
                <c:pt idx="71">
                  <c:v>45210</c:v>
                </c:pt>
                <c:pt idx="72">
                  <c:v>45209</c:v>
                </c:pt>
                <c:pt idx="73">
                  <c:v>45208</c:v>
                </c:pt>
                <c:pt idx="74">
                  <c:v>45197</c:v>
                </c:pt>
                <c:pt idx="75">
                  <c:v>45196</c:v>
                </c:pt>
                <c:pt idx="76">
                  <c:v>45195</c:v>
                </c:pt>
                <c:pt idx="77">
                  <c:v>45194</c:v>
                </c:pt>
                <c:pt idx="78">
                  <c:v>45191</c:v>
                </c:pt>
                <c:pt idx="79">
                  <c:v>45190</c:v>
                </c:pt>
                <c:pt idx="80">
                  <c:v>45189</c:v>
                </c:pt>
                <c:pt idx="81">
                  <c:v>45188</c:v>
                </c:pt>
                <c:pt idx="82">
                  <c:v>45187</c:v>
                </c:pt>
                <c:pt idx="83">
                  <c:v>45184</c:v>
                </c:pt>
                <c:pt idx="84">
                  <c:v>45183</c:v>
                </c:pt>
                <c:pt idx="85">
                  <c:v>45182</c:v>
                </c:pt>
                <c:pt idx="86">
                  <c:v>45181</c:v>
                </c:pt>
                <c:pt idx="87">
                  <c:v>45180</c:v>
                </c:pt>
                <c:pt idx="88">
                  <c:v>45177</c:v>
                </c:pt>
                <c:pt idx="89">
                  <c:v>45176</c:v>
                </c:pt>
                <c:pt idx="90">
                  <c:v>45175</c:v>
                </c:pt>
                <c:pt idx="91">
                  <c:v>45174</c:v>
                </c:pt>
                <c:pt idx="92">
                  <c:v>45173</c:v>
                </c:pt>
                <c:pt idx="93">
                  <c:v>45170</c:v>
                </c:pt>
                <c:pt idx="94">
                  <c:v>45169</c:v>
                </c:pt>
                <c:pt idx="95">
                  <c:v>45168</c:v>
                </c:pt>
                <c:pt idx="96">
                  <c:v>45167</c:v>
                </c:pt>
                <c:pt idx="97">
                  <c:v>45166</c:v>
                </c:pt>
                <c:pt idx="98">
                  <c:v>45163</c:v>
                </c:pt>
                <c:pt idx="99">
                  <c:v>45160</c:v>
                </c:pt>
                <c:pt idx="100">
                  <c:v>45159</c:v>
                </c:pt>
                <c:pt idx="101">
                  <c:v>45156</c:v>
                </c:pt>
                <c:pt idx="102">
                  <c:v>45155</c:v>
                </c:pt>
                <c:pt idx="103">
                  <c:v>45154</c:v>
                </c:pt>
                <c:pt idx="104">
                  <c:v>45153</c:v>
                </c:pt>
                <c:pt idx="105">
                  <c:v>45152</c:v>
                </c:pt>
                <c:pt idx="106">
                  <c:v>45149</c:v>
                </c:pt>
                <c:pt idx="107">
                  <c:v>45148</c:v>
                </c:pt>
                <c:pt idx="108">
                  <c:v>45147</c:v>
                </c:pt>
                <c:pt idx="109">
                  <c:v>45146</c:v>
                </c:pt>
                <c:pt idx="110">
                  <c:v>45145</c:v>
                </c:pt>
                <c:pt idx="111">
                  <c:v>45142</c:v>
                </c:pt>
                <c:pt idx="112">
                  <c:v>45141</c:v>
                </c:pt>
                <c:pt idx="113">
                  <c:v>45140</c:v>
                </c:pt>
                <c:pt idx="114">
                  <c:v>45139</c:v>
                </c:pt>
                <c:pt idx="115">
                  <c:v>45138</c:v>
                </c:pt>
                <c:pt idx="116">
                  <c:v>45135</c:v>
                </c:pt>
                <c:pt idx="117">
                  <c:v>45134</c:v>
                </c:pt>
                <c:pt idx="118">
                  <c:v>45133</c:v>
                </c:pt>
                <c:pt idx="119">
                  <c:v>45132</c:v>
                </c:pt>
                <c:pt idx="120">
                  <c:v>45131</c:v>
                </c:pt>
                <c:pt idx="121">
                  <c:v>45128</c:v>
                </c:pt>
                <c:pt idx="122">
                  <c:v>45127</c:v>
                </c:pt>
                <c:pt idx="123">
                  <c:v>45126</c:v>
                </c:pt>
                <c:pt idx="124">
                  <c:v>45125</c:v>
                </c:pt>
                <c:pt idx="125">
                  <c:v>45124</c:v>
                </c:pt>
                <c:pt idx="126">
                  <c:v>45121</c:v>
                </c:pt>
                <c:pt idx="127">
                  <c:v>45120</c:v>
                </c:pt>
                <c:pt idx="128">
                  <c:v>45119</c:v>
                </c:pt>
                <c:pt idx="129">
                  <c:v>45118</c:v>
                </c:pt>
                <c:pt idx="130">
                  <c:v>45117</c:v>
                </c:pt>
                <c:pt idx="131">
                  <c:v>45114</c:v>
                </c:pt>
                <c:pt idx="132">
                  <c:v>45113</c:v>
                </c:pt>
                <c:pt idx="133">
                  <c:v>45112</c:v>
                </c:pt>
                <c:pt idx="134">
                  <c:v>45111</c:v>
                </c:pt>
                <c:pt idx="135">
                  <c:v>45110</c:v>
                </c:pt>
                <c:pt idx="136">
                  <c:v>45107</c:v>
                </c:pt>
                <c:pt idx="137">
                  <c:v>45106</c:v>
                </c:pt>
                <c:pt idx="138">
                  <c:v>45105</c:v>
                </c:pt>
                <c:pt idx="139">
                  <c:v>45104</c:v>
                </c:pt>
                <c:pt idx="140">
                  <c:v>45103</c:v>
                </c:pt>
                <c:pt idx="141">
                  <c:v>45098</c:v>
                </c:pt>
                <c:pt idx="142">
                  <c:v>45097</c:v>
                </c:pt>
                <c:pt idx="143">
                  <c:v>45096</c:v>
                </c:pt>
                <c:pt idx="144">
                  <c:v>45093</c:v>
                </c:pt>
                <c:pt idx="145">
                  <c:v>45092</c:v>
                </c:pt>
                <c:pt idx="146">
                  <c:v>45091</c:v>
                </c:pt>
                <c:pt idx="147">
                  <c:v>45090</c:v>
                </c:pt>
                <c:pt idx="148">
                  <c:v>45089</c:v>
                </c:pt>
                <c:pt idx="149">
                  <c:v>45086</c:v>
                </c:pt>
                <c:pt idx="150">
                  <c:v>45085</c:v>
                </c:pt>
                <c:pt idx="151">
                  <c:v>45084</c:v>
                </c:pt>
                <c:pt idx="152">
                  <c:v>45083</c:v>
                </c:pt>
                <c:pt idx="153">
                  <c:v>45082</c:v>
                </c:pt>
                <c:pt idx="154">
                  <c:v>45079</c:v>
                </c:pt>
                <c:pt idx="155">
                  <c:v>45078</c:v>
                </c:pt>
                <c:pt idx="156">
                  <c:v>45077</c:v>
                </c:pt>
                <c:pt idx="157">
                  <c:v>45076</c:v>
                </c:pt>
                <c:pt idx="158">
                  <c:v>45075</c:v>
                </c:pt>
                <c:pt idx="159">
                  <c:v>45072</c:v>
                </c:pt>
                <c:pt idx="160">
                  <c:v>45071</c:v>
                </c:pt>
                <c:pt idx="161">
                  <c:v>45070</c:v>
                </c:pt>
                <c:pt idx="162">
                  <c:v>45069</c:v>
                </c:pt>
                <c:pt idx="163">
                  <c:v>45068</c:v>
                </c:pt>
                <c:pt idx="164">
                  <c:v>45065</c:v>
                </c:pt>
                <c:pt idx="165">
                  <c:v>45064</c:v>
                </c:pt>
                <c:pt idx="166">
                  <c:v>45063</c:v>
                </c:pt>
                <c:pt idx="167">
                  <c:v>45062</c:v>
                </c:pt>
                <c:pt idx="168">
                  <c:v>45061</c:v>
                </c:pt>
                <c:pt idx="169">
                  <c:v>45058</c:v>
                </c:pt>
                <c:pt idx="170">
                  <c:v>45057</c:v>
                </c:pt>
                <c:pt idx="171">
                  <c:v>45056</c:v>
                </c:pt>
                <c:pt idx="172">
                  <c:v>45055</c:v>
                </c:pt>
                <c:pt idx="173">
                  <c:v>45054</c:v>
                </c:pt>
                <c:pt idx="174">
                  <c:v>45051</c:v>
                </c:pt>
                <c:pt idx="175">
                  <c:v>45050</c:v>
                </c:pt>
                <c:pt idx="176">
                  <c:v>45044</c:v>
                </c:pt>
                <c:pt idx="177">
                  <c:v>45043</c:v>
                </c:pt>
                <c:pt idx="178">
                  <c:v>45042</c:v>
                </c:pt>
                <c:pt idx="179">
                  <c:v>45041</c:v>
                </c:pt>
                <c:pt idx="180">
                  <c:v>45040</c:v>
                </c:pt>
                <c:pt idx="181">
                  <c:v>45037</c:v>
                </c:pt>
                <c:pt idx="182">
                  <c:v>45036</c:v>
                </c:pt>
                <c:pt idx="183">
                  <c:v>45035</c:v>
                </c:pt>
                <c:pt idx="184">
                  <c:v>45034</c:v>
                </c:pt>
                <c:pt idx="185">
                  <c:v>45033</c:v>
                </c:pt>
                <c:pt idx="186">
                  <c:v>45030</c:v>
                </c:pt>
                <c:pt idx="187">
                  <c:v>45029</c:v>
                </c:pt>
                <c:pt idx="188">
                  <c:v>45028</c:v>
                </c:pt>
                <c:pt idx="189">
                  <c:v>45027</c:v>
                </c:pt>
                <c:pt idx="190">
                  <c:v>45026</c:v>
                </c:pt>
                <c:pt idx="191">
                  <c:v>45023</c:v>
                </c:pt>
                <c:pt idx="192">
                  <c:v>45022</c:v>
                </c:pt>
                <c:pt idx="193">
                  <c:v>45020</c:v>
                </c:pt>
                <c:pt idx="194">
                  <c:v>45019</c:v>
                </c:pt>
                <c:pt idx="195">
                  <c:v>45016</c:v>
                </c:pt>
                <c:pt idx="196">
                  <c:v>45015</c:v>
                </c:pt>
                <c:pt idx="197">
                  <c:v>45014</c:v>
                </c:pt>
                <c:pt idx="198">
                  <c:v>45013</c:v>
                </c:pt>
                <c:pt idx="199">
                  <c:v>45012</c:v>
                </c:pt>
                <c:pt idx="200">
                  <c:v>45009</c:v>
                </c:pt>
                <c:pt idx="201">
                  <c:v>45008</c:v>
                </c:pt>
                <c:pt idx="202">
                  <c:v>45007</c:v>
                </c:pt>
                <c:pt idx="203">
                  <c:v>45006</c:v>
                </c:pt>
                <c:pt idx="204">
                  <c:v>45002</c:v>
                </c:pt>
                <c:pt idx="205">
                  <c:v>45001</c:v>
                </c:pt>
                <c:pt idx="206">
                  <c:v>45000</c:v>
                </c:pt>
                <c:pt idx="207">
                  <c:v>44999</c:v>
                </c:pt>
                <c:pt idx="208">
                  <c:v>44998</c:v>
                </c:pt>
                <c:pt idx="209">
                  <c:v>44995</c:v>
                </c:pt>
                <c:pt idx="210">
                  <c:v>44994</c:v>
                </c:pt>
                <c:pt idx="211">
                  <c:v>44993</c:v>
                </c:pt>
                <c:pt idx="212">
                  <c:v>44992</c:v>
                </c:pt>
                <c:pt idx="213">
                  <c:v>44991</c:v>
                </c:pt>
                <c:pt idx="214">
                  <c:v>44988</c:v>
                </c:pt>
                <c:pt idx="215">
                  <c:v>44987</c:v>
                </c:pt>
                <c:pt idx="216">
                  <c:v>44986</c:v>
                </c:pt>
                <c:pt idx="217">
                  <c:v>44985</c:v>
                </c:pt>
                <c:pt idx="218">
                  <c:v>44984</c:v>
                </c:pt>
                <c:pt idx="219">
                  <c:v>44980</c:v>
                </c:pt>
                <c:pt idx="220">
                  <c:v>44979</c:v>
                </c:pt>
                <c:pt idx="221">
                  <c:v>44978</c:v>
                </c:pt>
                <c:pt idx="222">
                  <c:v>44977</c:v>
                </c:pt>
                <c:pt idx="223">
                  <c:v>44974</c:v>
                </c:pt>
                <c:pt idx="224">
                  <c:v>44973</c:v>
                </c:pt>
                <c:pt idx="225">
                  <c:v>44972</c:v>
                </c:pt>
                <c:pt idx="226">
                  <c:v>44971</c:v>
                </c:pt>
                <c:pt idx="227">
                  <c:v>44970</c:v>
                </c:pt>
                <c:pt idx="228">
                  <c:v>44967</c:v>
                </c:pt>
                <c:pt idx="229">
                  <c:v>44966</c:v>
                </c:pt>
                <c:pt idx="230">
                  <c:v>44965</c:v>
                </c:pt>
                <c:pt idx="231">
                  <c:v>44964</c:v>
                </c:pt>
                <c:pt idx="232">
                  <c:v>44963</c:v>
                </c:pt>
                <c:pt idx="233">
                  <c:v>44960</c:v>
                </c:pt>
                <c:pt idx="234">
                  <c:v>44959</c:v>
                </c:pt>
                <c:pt idx="235">
                  <c:v>44958</c:v>
                </c:pt>
                <c:pt idx="236">
                  <c:v>44957</c:v>
                </c:pt>
                <c:pt idx="237">
                  <c:v>44956</c:v>
                </c:pt>
                <c:pt idx="238">
                  <c:v>44946</c:v>
                </c:pt>
                <c:pt idx="239">
                  <c:v>44945</c:v>
                </c:pt>
                <c:pt idx="240">
                  <c:v>44944</c:v>
                </c:pt>
                <c:pt idx="241">
                  <c:v>44943</c:v>
                </c:pt>
                <c:pt idx="242">
                  <c:v>44942</c:v>
                </c:pt>
                <c:pt idx="243">
                  <c:v>44939</c:v>
                </c:pt>
                <c:pt idx="244">
                  <c:v>44938</c:v>
                </c:pt>
                <c:pt idx="245">
                  <c:v>44937</c:v>
                </c:pt>
                <c:pt idx="246">
                  <c:v>44936</c:v>
                </c:pt>
                <c:pt idx="247">
                  <c:v>44935</c:v>
                </c:pt>
                <c:pt idx="248">
                  <c:v>44932</c:v>
                </c:pt>
                <c:pt idx="249">
                  <c:v>44931</c:v>
                </c:pt>
                <c:pt idx="250">
                  <c:v>44930</c:v>
                </c:pt>
                <c:pt idx="251">
                  <c:v>44929</c:v>
                </c:pt>
              </c:numCache>
            </c:numRef>
          </c:cat>
          <c:val>
            <c:numRef>
              <c:f>下游!$C$2:$C$253</c:f>
              <c:numCache>
                <c:formatCode>General</c:formatCode>
                <c:ptCount val="252"/>
                <c:pt idx="0">
                  <c:v>14700</c:v>
                </c:pt>
                <c:pt idx="1">
                  <c:v>14700</c:v>
                </c:pt>
                <c:pt idx="2">
                  <c:v>14700</c:v>
                </c:pt>
                <c:pt idx="3">
                  <c:v>14700</c:v>
                </c:pt>
                <c:pt idx="4">
                  <c:v>14700</c:v>
                </c:pt>
                <c:pt idx="5">
                  <c:v>14700</c:v>
                </c:pt>
                <c:pt idx="6">
                  <c:v>14700</c:v>
                </c:pt>
                <c:pt idx="7">
                  <c:v>14700</c:v>
                </c:pt>
                <c:pt idx="8">
                  <c:v>14700</c:v>
                </c:pt>
                <c:pt idx="9">
                  <c:v>14600</c:v>
                </c:pt>
                <c:pt idx="10">
                  <c:v>14350</c:v>
                </c:pt>
                <c:pt idx="11">
                  <c:v>14350</c:v>
                </c:pt>
                <c:pt idx="12">
                  <c:v>14350</c:v>
                </c:pt>
                <c:pt idx="13">
                  <c:v>14350</c:v>
                </c:pt>
                <c:pt idx="14">
                  <c:v>14250</c:v>
                </c:pt>
                <c:pt idx="15">
                  <c:v>14200</c:v>
                </c:pt>
                <c:pt idx="16">
                  <c:v>14200</c:v>
                </c:pt>
                <c:pt idx="17">
                  <c:v>14200</c:v>
                </c:pt>
                <c:pt idx="18">
                  <c:v>14200</c:v>
                </c:pt>
                <c:pt idx="19">
                  <c:v>14150</c:v>
                </c:pt>
                <c:pt idx="20">
                  <c:v>14050</c:v>
                </c:pt>
                <c:pt idx="21">
                  <c:v>14050</c:v>
                </c:pt>
                <c:pt idx="22">
                  <c:v>14050</c:v>
                </c:pt>
                <c:pt idx="23">
                  <c:v>14050</c:v>
                </c:pt>
                <c:pt idx="24">
                  <c:v>14050</c:v>
                </c:pt>
                <c:pt idx="25">
                  <c:v>14050</c:v>
                </c:pt>
                <c:pt idx="26">
                  <c:v>14050</c:v>
                </c:pt>
                <c:pt idx="27">
                  <c:v>14100</c:v>
                </c:pt>
                <c:pt idx="28">
                  <c:v>14100</c:v>
                </c:pt>
                <c:pt idx="29">
                  <c:v>14100</c:v>
                </c:pt>
                <c:pt idx="30">
                  <c:v>14100</c:v>
                </c:pt>
                <c:pt idx="31">
                  <c:v>14150</c:v>
                </c:pt>
                <c:pt idx="32">
                  <c:v>14150</c:v>
                </c:pt>
                <c:pt idx="33">
                  <c:v>14150</c:v>
                </c:pt>
                <c:pt idx="34">
                  <c:v>14200</c:v>
                </c:pt>
                <c:pt idx="35">
                  <c:v>14200</c:v>
                </c:pt>
                <c:pt idx="36">
                  <c:v>14200</c:v>
                </c:pt>
                <c:pt idx="37">
                  <c:v>14200</c:v>
                </c:pt>
                <c:pt idx="38">
                  <c:v>14200</c:v>
                </c:pt>
                <c:pt idx="39">
                  <c:v>14300</c:v>
                </c:pt>
                <c:pt idx="40">
                  <c:v>14400</c:v>
                </c:pt>
                <c:pt idx="41">
                  <c:v>14400</c:v>
                </c:pt>
                <c:pt idx="42">
                  <c:v>14400</c:v>
                </c:pt>
                <c:pt idx="43">
                  <c:v>14400</c:v>
                </c:pt>
                <c:pt idx="44">
                  <c:v>14400</c:v>
                </c:pt>
                <c:pt idx="45">
                  <c:v>14400</c:v>
                </c:pt>
                <c:pt idx="46">
                  <c:v>14550</c:v>
                </c:pt>
                <c:pt idx="47">
                  <c:v>14550</c:v>
                </c:pt>
                <c:pt idx="48">
                  <c:v>14550</c:v>
                </c:pt>
                <c:pt idx="49">
                  <c:v>14550</c:v>
                </c:pt>
                <c:pt idx="50">
                  <c:v>14550</c:v>
                </c:pt>
                <c:pt idx="51">
                  <c:v>14550</c:v>
                </c:pt>
                <c:pt idx="52">
                  <c:v>14550</c:v>
                </c:pt>
                <c:pt idx="53">
                  <c:v>14700</c:v>
                </c:pt>
                <c:pt idx="54">
                  <c:v>14700</c:v>
                </c:pt>
                <c:pt idx="55">
                  <c:v>14700</c:v>
                </c:pt>
                <c:pt idx="56">
                  <c:v>14700</c:v>
                </c:pt>
                <c:pt idx="57">
                  <c:v>14700</c:v>
                </c:pt>
                <c:pt idx="58">
                  <c:v>14700</c:v>
                </c:pt>
                <c:pt idx="59">
                  <c:v>14700</c:v>
                </c:pt>
                <c:pt idx="60">
                  <c:v>14700</c:v>
                </c:pt>
                <c:pt idx="61">
                  <c:v>14700</c:v>
                </c:pt>
                <c:pt idx="62">
                  <c:v>14700</c:v>
                </c:pt>
                <c:pt idx="63">
                  <c:v>14700</c:v>
                </c:pt>
                <c:pt idx="64">
                  <c:v>14700</c:v>
                </c:pt>
                <c:pt idx="65">
                  <c:v>14650</c:v>
                </c:pt>
                <c:pt idx="66">
                  <c:v>14650</c:v>
                </c:pt>
                <c:pt idx="67">
                  <c:v>14600</c:v>
                </c:pt>
                <c:pt idx="68">
                  <c:v>14600</c:v>
                </c:pt>
                <c:pt idx="69">
                  <c:v>14250</c:v>
                </c:pt>
                <c:pt idx="70">
                  <c:v>14250</c:v>
                </c:pt>
                <c:pt idx="71">
                  <c:v>14250</c:v>
                </c:pt>
                <c:pt idx="72">
                  <c:v>14250</c:v>
                </c:pt>
                <c:pt idx="73">
                  <c:v>14250</c:v>
                </c:pt>
                <c:pt idx="74">
                  <c:v>14450</c:v>
                </c:pt>
                <c:pt idx="75">
                  <c:v>14450</c:v>
                </c:pt>
                <c:pt idx="76">
                  <c:v>14550</c:v>
                </c:pt>
                <c:pt idx="77">
                  <c:v>14800</c:v>
                </c:pt>
                <c:pt idx="78">
                  <c:v>15000</c:v>
                </c:pt>
                <c:pt idx="79">
                  <c:v>15000</c:v>
                </c:pt>
                <c:pt idx="80">
                  <c:v>15000</c:v>
                </c:pt>
                <c:pt idx="81">
                  <c:v>15050</c:v>
                </c:pt>
                <c:pt idx="82">
                  <c:v>15050</c:v>
                </c:pt>
                <c:pt idx="83">
                  <c:v>15050</c:v>
                </c:pt>
                <c:pt idx="84">
                  <c:v>14850</c:v>
                </c:pt>
                <c:pt idx="85">
                  <c:v>13850</c:v>
                </c:pt>
                <c:pt idx="86">
                  <c:v>13500</c:v>
                </c:pt>
                <c:pt idx="87">
                  <c:v>13200</c:v>
                </c:pt>
                <c:pt idx="88">
                  <c:v>13150</c:v>
                </c:pt>
                <c:pt idx="89">
                  <c:v>13150</c:v>
                </c:pt>
                <c:pt idx="90">
                  <c:v>13150</c:v>
                </c:pt>
                <c:pt idx="91">
                  <c:v>13150</c:v>
                </c:pt>
                <c:pt idx="92">
                  <c:v>13200</c:v>
                </c:pt>
                <c:pt idx="93">
                  <c:v>13200</c:v>
                </c:pt>
                <c:pt idx="94">
                  <c:v>13200</c:v>
                </c:pt>
                <c:pt idx="95">
                  <c:v>13200</c:v>
                </c:pt>
                <c:pt idx="96">
                  <c:v>13200</c:v>
                </c:pt>
                <c:pt idx="97">
                  <c:v>13350</c:v>
                </c:pt>
                <c:pt idx="98">
                  <c:v>13450</c:v>
                </c:pt>
                <c:pt idx="99">
                  <c:v>13450</c:v>
                </c:pt>
                <c:pt idx="100">
                  <c:v>13550</c:v>
                </c:pt>
                <c:pt idx="101">
                  <c:v>13550</c:v>
                </c:pt>
                <c:pt idx="102">
                  <c:v>13550</c:v>
                </c:pt>
                <c:pt idx="103">
                  <c:v>13550</c:v>
                </c:pt>
                <c:pt idx="104">
                  <c:v>13550</c:v>
                </c:pt>
                <c:pt idx="105">
                  <c:v>13550</c:v>
                </c:pt>
                <c:pt idx="106">
                  <c:v>13550</c:v>
                </c:pt>
                <c:pt idx="107">
                  <c:v>13550</c:v>
                </c:pt>
                <c:pt idx="108">
                  <c:v>13450</c:v>
                </c:pt>
                <c:pt idx="109">
                  <c:v>13400</c:v>
                </c:pt>
                <c:pt idx="110">
                  <c:v>13250</c:v>
                </c:pt>
                <c:pt idx="111">
                  <c:v>12900</c:v>
                </c:pt>
                <c:pt idx="112">
                  <c:v>12850</c:v>
                </c:pt>
                <c:pt idx="113">
                  <c:v>12800</c:v>
                </c:pt>
                <c:pt idx="114">
                  <c:v>12800</c:v>
                </c:pt>
                <c:pt idx="115">
                  <c:v>12800</c:v>
                </c:pt>
                <c:pt idx="116">
                  <c:v>12800</c:v>
                </c:pt>
                <c:pt idx="117">
                  <c:v>12800</c:v>
                </c:pt>
                <c:pt idx="118">
                  <c:v>12800</c:v>
                </c:pt>
                <c:pt idx="119">
                  <c:v>12900</c:v>
                </c:pt>
                <c:pt idx="120">
                  <c:v>12900</c:v>
                </c:pt>
                <c:pt idx="121">
                  <c:v>13200</c:v>
                </c:pt>
                <c:pt idx="122">
                  <c:v>13200</c:v>
                </c:pt>
                <c:pt idx="123">
                  <c:v>13200</c:v>
                </c:pt>
                <c:pt idx="124">
                  <c:v>13200</c:v>
                </c:pt>
                <c:pt idx="125">
                  <c:v>13100</c:v>
                </c:pt>
                <c:pt idx="126">
                  <c:v>13100</c:v>
                </c:pt>
                <c:pt idx="127">
                  <c:v>13300</c:v>
                </c:pt>
                <c:pt idx="128">
                  <c:v>13300</c:v>
                </c:pt>
                <c:pt idx="129">
                  <c:v>13300</c:v>
                </c:pt>
                <c:pt idx="130">
                  <c:v>13300</c:v>
                </c:pt>
                <c:pt idx="131">
                  <c:v>13550</c:v>
                </c:pt>
                <c:pt idx="132">
                  <c:v>13750</c:v>
                </c:pt>
                <c:pt idx="133">
                  <c:v>13750</c:v>
                </c:pt>
                <c:pt idx="134">
                  <c:v>13750</c:v>
                </c:pt>
                <c:pt idx="135">
                  <c:v>14000</c:v>
                </c:pt>
                <c:pt idx="136">
                  <c:v>14000</c:v>
                </c:pt>
                <c:pt idx="137">
                  <c:v>14000</c:v>
                </c:pt>
                <c:pt idx="138">
                  <c:v>14000</c:v>
                </c:pt>
                <c:pt idx="139">
                  <c:v>14000</c:v>
                </c:pt>
                <c:pt idx="140">
                  <c:v>14000</c:v>
                </c:pt>
                <c:pt idx="141">
                  <c:v>14000</c:v>
                </c:pt>
                <c:pt idx="142">
                  <c:v>14000</c:v>
                </c:pt>
                <c:pt idx="143">
                  <c:v>14000</c:v>
                </c:pt>
                <c:pt idx="144">
                  <c:v>14100</c:v>
                </c:pt>
                <c:pt idx="145">
                  <c:v>14100</c:v>
                </c:pt>
                <c:pt idx="146">
                  <c:v>14100</c:v>
                </c:pt>
                <c:pt idx="147">
                  <c:v>14250</c:v>
                </c:pt>
                <c:pt idx="148">
                  <c:v>14250</c:v>
                </c:pt>
                <c:pt idx="149">
                  <c:v>14250</c:v>
                </c:pt>
                <c:pt idx="150">
                  <c:v>14250</c:v>
                </c:pt>
                <c:pt idx="151">
                  <c:v>14250</c:v>
                </c:pt>
                <c:pt idx="152">
                  <c:v>14250</c:v>
                </c:pt>
                <c:pt idx="153">
                  <c:v>14250</c:v>
                </c:pt>
                <c:pt idx="154">
                  <c:v>14400</c:v>
                </c:pt>
                <c:pt idx="155">
                  <c:v>14400</c:v>
                </c:pt>
                <c:pt idx="156">
                  <c:v>14400</c:v>
                </c:pt>
                <c:pt idx="157">
                  <c:v>14400</c:v>
                </c:pt>
                <c:pt idx="158">
                  <c:v>14400</c:v>
                </c:pt>
                <c:pt idx="159">
                  <c:v>14400</c:v>
                </c:pt>
                <c:pt idx="160">
                  <c:v>14400</c:v>
                </c:pt>
                <c:pt idx="161">
                  <c:v>14400</c:v>
                </c:pt>
                <c:pt idx="162">
                  <c:v>14450</c:v>
                </c:pt>
                <c:pt idx="163">
                  <c:v>14550</c:v>
                </c:pt>
                <c:pt idx="164">
                  <c:v>14550</c:v>
                </c:pt>
                <c:pt idx="165">
                  <c:v>14550</c:v>
                </c:pt>
                <c:pt idx="166">
                  <c:v>14550</c:v>
                </c:pt>
                <c:pt idx="167">
                  <c:v>14550</c:v>
                </c:pt>
                <c:pt idx="168">
                  <c:v>14550</c:v>
                </c:pt>
                <c:pt idx="169">
                  <c:v>14700</c:v>
                </c:pt>
                <c:pt idx="170">
                  <c:v>14700</c:v>
                </c:pt>
                <c:pt idx="171">
                  <c:v>14700</c:v>
                </c:pt>
                <c:pt idx="172">
                  <c:v>14700</c:v>
                </c:pt>
                <c:pt idx="173">
                  <c:v>15050</c:v>
                </c:pt>
                <c:pt idx="174">
                  <c:v>15150</c:v>
                </c:pt>
                <c:pt idx="175">
                  <c:v>15150</c:v>
                </c:pt>
                <c:pt idx="176">
                  <c:v>15150</c:v>
                </c:pt>
                <c:pt idx="177">
                  <c:v>15150</c:v>
                </c:pt>
                <c:pt idx="178">
                  <c:v>15150</c:v>
                </c:pt>
                <c:pt idx="179">
                  <c:v>15150</c:v>
                </c:pt>
                <c:pt idx="180">
                  <c:v>15150</c:v>
                </c:pt>
                <c:pt idx="181">
                  <c:v>15150</c:v>
                </c:pt>
                <c:pt idx="182">
                  <c:v>15150</c:v>
                </c:pt>
                <c:pt idx="183">
                  <c:v>15150</c:v>
                </c:pt>
                <c:pt idx="184">
                  <c:v>15150</c:v>
                </c:pt>
                <c:pt idx="185">
                  <c:v>15150</c:v>
                </c:pt>
                <c:pt idx="186">
                  <c:v>15150</c:v>
                </c:pt>
                <c:pt idx="187">
                  <c:v>15150</c:v>
                </c:pt>
                <c:pt idx="188">
                  <c:v>15150</c:v>
                </c:pt>
                <c:pt idx="189">
                  <c:v>15150</c:v>
                </c:pt>
                <c:pt idx="190">
                  <c:v>15150</c:v>
                </c:pt>
                <c:pt idx="191">
                  <c:v>15300</c:v>
                </c:pt>
                <c:pt idx="192">
                  <c:v>15300</c:v>
                </c:pt>
                <c:pt idx="193">
                  <c:v>15600</c:v>
                </c:pt>
                <c:pt idx="194">
                  <c:v>15850</c:v>
                </c:pt>
                <c:pt idx="195">
                  <c:v>15700</c:v>
                </c:pt>
                <c:pt idx="196">
                  <c:v>16050</c:v>
                </c:pt>
                <c:pt idx="197">
                  <c:v>16300</c:v>
                </c:pt>
                <c:pt idx="198">
                  <c:v>16300</c:v>
                </c:pt>
                <c:pt idx="199">
                  <c:v>16250</c:v>
                </c:pt>
                <c:pt idx="200">
                  <c:v>16500</c:v>
                </c:pt>
                <c:pt idx="201">
                  <c:v>16500</c:v>
                </c:pt>
                <c:pt idx="202">
                  <c:v>16500</c:v>
                </c:pt>
                <c:pt idx="203">
                  <c:v>16500</c:v>
                </c:pt>
                <c:pt idx="204">
                  <c:v>16500</c:v>
                </c:pt>
                <c:pt idx="205">
                  <c:v>16600</c:v>
                </c:pt>
                <c:pt idx="206">
                  <c:v>16750</c:v>
                </c:pt>
                <c:pt idx="207">
                  <c:v>17000</c:v>
                </c:pt>
                <c:pt idx="208">
                  <c:v>17150</c:v>
                </c:pt>
                <c:pt idx="209">
                  <c:v>17150</c:v>
                </c:pt>
                <c:pt idx="210">
                  <c:v>17150</c:v>
                </c:pt>
                <c:pt idx="211">
                  <c:v>17150</c:v>
                </c:pt>
                <c:pt idx="212">
                  <c:v>17300</c:v>
                </c:pt>
                <c:pt idx="213">
                  <c:v>17400</c:v>
                </c:pt>
                <c:pt idx="214">
                  <c:v>17400</c:v>
                </c:pt>
                <c:pt idx="215">
                  <c:v>17400</c:v>
                </c:pt>
                <c:pt idx="216">
                  <c:v>17400</c:v>
                </c:pt>
                <c:pt idx="217">
                  <c:v>17400</c:v>
                </c:pt>
                <c:pt idx="218">
                  <c:v>17500</c:v>
                </c:pt>
                <c:pt idx="219">
                  <c:v>17800</c:v>
                </c:pt>
                <c:pt idx="220">
                  <c:v>17800</c:v>
                </c:pt>
                <c:pt idx="221">
                  <c:v>17800</c:v>
                </c:pt>
                <c:pt idx="222">
                  <c:v>17700</c:v>
                </c:pt>
                <c:pt idx="223">
                  <c:v>17700</c:v>
                </c:pt>
                <c:pt idx="224">
                  <c:v>17550</c:v>
                </c:pt>
                <c:pt idx="225">
                  <c:v>17550</c:v>
                </c:pt>
                <c:pt idx="226">
                  <c:v>17550</c:v>
                </c:pt>
                <c:pt idx="227">
                  <c:v>17500</c:v>
                </c:pt>
                <c:pt idx="228">
                  <c:v>17500</c:v>
                </c:pt>
                <c:pt idx="229">
                  <c:v>17300</c:v>
                </c:pt>
                <c:pt idx="230">
                  <c:v>17300</c:v>
                </c:pt>
                <c:pt idx="231">
                  <c:v>17250</c:v>
                </c:pt>
                <c:pt idx="232">
                  <c:v>17050</c:v>
                </c:pt>
                <c:pt idx="233">
                  <c:v>17050</c:v>
                </c:pt>
                <c:pt idx="234">
                  <c:v>17050</c:v>
                </c:pt>
                <c:pt idx="235">
                  <c:v>17000</c:v>
                </c:pt>
                <c:pt idx="236">
                  <c:v>16950</c:v>
                </c:pt>
                <c:pt idx="237">
                  <c:v>16900</c:v>
                </c:pt>
                <c:pt idx="238">
                  <c:v>17000</c:v>
                </c:pt>
                <c:pt idx="239">
                  <c:v>17000</c:v>
                </c:pt>
                <c:pt idx="240">
                  <c:v>17000</c:v>
                </c:pt>
                <c:pt idx="241">
                  <c:v>17000</c:v>
                </c:pt>
                <c:pt idx="242">
                  <c:v>17000</c:v>
                </c:pt>
                <c:pt idx="243">
                  <c:v>16950</c:v>
                </c:pt>
                <c:pt idx="244">
                  <c:v>16850</c:v>
                </c:pt>
                <c:pt idx="245">
                  <c:v>16850</c:v>
                </c:pt>
                <c:pt idx="246">
                  <c:v>16800</c:v>
                </c:pt>
                <c:pt idx="247">
                  <c:v>16800</c:v>
                </c:pt>
                <c:pt idx="248">
                  <c:v>16750</c:v>
                </c:pt>
                <c:pt idx="249">
                  <c:v>16750</c:v>
                </c:pt>
                <c:pt idx="250">
                  <c:v>16750</c:v>
                </c:pt>
                <c:pt idx="251">
                  <c:v>16750</c:v>
                </c:pt>
              </c:numCache>
            </c:numRef>
          </c:val>
          <c:smooth val="0"/>
        </c:ser>
        <c:dLbls>
          <c:showLegendKey val="0"/>
          <c:showVal val="0"/>
          <c:showCatName val="0"/>
          <c:showSerName val="0"/>
          <c:showPercent val="0"/>
          <c:showBubbleSize val="0"/>
        </c:dLbls>
        <c:marker val="1"/>
        <c:smooth val="0"/>
        <c:axId val="191261312"/>
        <c:axId val="191291776"/>
      </c:lineChart>
      <c:dateAx>
        <c:axId val="191261312"/>
        <c:scaling>
          <c:orientation val="minMax"/>
        </c:scaling>
        <c:delete val="0"/>
        <c:axPos val="b"/>
        <c:numFmt formatCode="m/d/yyyy" sourceLinked="1"/>
        <c:majorTickMark val="out"/>
        <c:minorTickMark val="none"/>
        <c:tickLblPos val="nextTo"/>
        <c:crossAx val="191291776"/>
        <c:crosses val="autoZero"/>
        <c:auto val="1"/>
        <c:lblOffset val="100"/>
        <c:baseTimeUnit val="days"/>
      </c:dateAx>
      <c:valAx>
        <c:axId val="191291776"/>
        <c:scaling>
          <c:orientation val="minMax"/>
          <c:min val="12000"/>
        </c:scaling>
        <c:delete val="0"/>
        <c:axPos val="l"/>
        <c:majorGridlines>
          <c:spPr>
            <a:ln>
              <a:noFill/>
            </a:ln>
          </c:spPr>
        </c:majorGridlines>
        <c:numFmt formatCode="General" sourceLinked="1"/>
        <c:majorTickMark val="out"/>
        <c:minorTickMark val="none"/>
        <c:tickLblPos val="nextTo"/>
        <c:crossAx val="191261312"/>
        <c:crosses val="autoZero"/>
        <c:crossBetween val="between"/>
      </c:valAx>
    </c:plotArea>
    <c:plotVisOnly val="1"/>
    <c:dispBlanksAs val="gap"/>
    <c:showDLblsOverMax val="0"/>
  </c:chart>
  <c:txPr>
    <a:bodyPr/>
    <a:lstStyle/>
    <a:p>
      <a:pPr>
        <a:defRPr b="1">
          <a:latin typeface="黑体" panose="02010609060101010101" pitchFamily="49" charset="-122"/>
          <a:ea typeface="黑体" panose="02010609060101010101" pitchFamily="49" charset="-122"/>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9D5C1D-A18C-4C77-A4D3-72DC43204846}" type="datetimeFigureOut">
              <a:rPr lang="zh-CN" altLang="en-US" smtClean="0"/>
              <a:t>2024/2/5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F7E52-CE7F-43AB-BE40-8C7417D6FE5B}" type="slidenum">
              <a:rPr lang="zh-CN" altLang="en-US" smtClean="0"/>
              <a:t>‹#›</a:t>
            </a:fld>
            <a:endParaRPr lang="zh-CN" altLang="en-US"/>
          </a:p>
        </p:txBody>
      </p:sp>
    </p:spTree>
    <p:extLst>
      <p:ext uri="{BB962C8B-B14F-4D97-AF65-F5344CB8AC3E}">
        <p14:creationId xmlns:p14="http://schemas.microsoft.com/office/powerpoint/2010/main" val="1038665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xmlns="" id="{D1AD4839-55C9-475D-8810-41BA4EB75494}"/>
              </a:ext>
            </a:extLst>
          </p:cNvPr>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a:extLst>
              <a:ext uri="{FF2B5EF4-FFF2-40B4-BE49-F238E27FC236}">
                <a16:creationId xmlns:a16="http://schemas.microsoft.com/office/drawing/2014/main" xmlns="" id="{DF37A443-3266-443A-9C6D-9848630F8136}"/>
              </a:ext>
            </a:extLst>
          </p:cNvPr>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60012"/>
            </a:solidFill>
          </a:ln>
        </p:spPr>
        <p:txBody>
          <a:bodyPr wrap="square" lIns="0" tIns="0" rIns="0" bIns="0" rtlCol="0"/>
          <a:lstStyle/>
          <a:p>
            <a:endParaRPr dirty="0">
              <a:latin typeface="阿里巴巴普惠体 2.0 55 Regular" panose="00020600040101010101" pitchFamily="18" charset="-122"/>
            </a:endParaRPr>
          </a:p>
        </p:txBody>
      </p:sp>
      <p:sp>
        <p:nvSpPr>
          <p:cNvPr id="11" name="AutoShape 19">
            <a:extLst>
              <a:ext uri="{FF2B5EF4-FFF2-40B4-BE49-F238E27FC236}">
                <a16:creationId xmlns:a16="http://schemas.microsoft.com/office/drawing/2014/main" xmlns="" id="{0F925ECC-D9A6-4435-AFDC-D6742C84C693}"/>
              </a:ext>
            </a:extLst>
          </p:cNvPr>
          <p:cNvSpPr>
            <a:spLocks noChangeArrowheads="1"/>
          </p:cNvSpPr>
          <p:nvPr userDrawn="1"/>
        </p:nvSpPr>
        <p:spPr bwMode="gray">
          <a:xfrm>
            <a:off x="3985650" y="2919347"/>
            <a:ext cx="7447378" cy="1566156"/>
          </a:xfrm>
          <a:prstGeom prst="rect">
            <a:avLst/>
          </a:prstGeom>
          <a:solidFill>
            <a:srgbClr val="E60012"/>
          </a:solidFill>
          <a:ln w="9525">
            <a:noFill/>
            <a:round/>
            <a:headEnd/>
            <a:tailEnd/>
          </a:ln>
          <a:effectLst/>
        </p:spPr>
        <p:txBody>
          <a:bodyPr wrap="none" anchor="ctr"/>
          <a:lstStyle/>
          <a:p>
            <a:pPr defTabSz="740573">
              <a:defRPr/>
            </a:pPr>
            <a:endParaRPr lang="en-US" altLang="zh-CN" sz="3200" b="1" dirty="0">
              <a:solidFill>
                <a:schemeClr val="bg1"/>
              </a:solidFill>
              <a:latin typeface="阿里巴巴普惠体 2.0 55 Regular" panose="00020600040101010101" pitchFamily="18" charset="-122"/>
              <a:ea typeface="阿里巴巴普惠体 2.0 55 Regular" panose="00020600040101010101" pitchFamily="18" charset="-122"/>
            </a:endParaRPr>
          </a:p>
        </p:txBody>
      </p:sp>
      <p:sp>
        <p:nvSpPr>
          <p:cNvPr id="12" name="标题 1">
            <a:extLst>
              <a:ext uri="{FF2B5EF4-FFF2-40B4-BE49-F238E27FC236}">
                <a16:creationId xmlns:a16="http://schemas.microsoft.com/office/drawing/2014/main" xmlns="" id="{2A1F280B-9BEB-4F49-AF41-6231606502F2}"/>
              </a:ext>
            </a:extLst>
          </p:cNvPr>
          <p:cNvSpPr>
            <a:spLocks noGrp="1"/>
          </p:cNvSpPr>
          <p:nvPr>
            <p:ph type="title"/>
          </p:nvPr>
        </p:nvSpPr>
        <p:spPr>
          <a:xfrm>
            <a:off x="3985649" y="2927327"/>
            <a:ext cx="7447377" cy="1557315"/>
          </a:xfrm>
        </p:spPr>
        <p:txBody>
          <a:bodyPr>
            <a:normAutofit/>
          </a:bodyPr>
          <a:lstStyle>
            <a:lvl1pPr algn="ctr">
              <a:defRPr sz="2800" b="1">
                <a:solidFill>
                  <a:schemeClr val="bg1"/>
                </a:solidFill>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p>
        </p:txBody>
      </p:sp>
      <p:sp>
        <p:nvSpPr>
          <p:cNvPr id="6" name="AutoShape 19">
            <a:extLst>
              <a:ext uri="{FF2B5EF4-FFF2-40B4-BE49-F238E27FC236}">
                <a16:creationId xmlns:a16="http://schemas.microsoft.com/office/drawing/2014/main" xmlns="" id="{BD0A6ACF-004C-474E-8323-48B1A36B9EAF}"/>
              </a:ext>
            </a:extLst>
          </p:cNvPr>
          <p:cNvSpPr>
            <a:spLocks noChangeArrowheads="1"/>
          </p:cNvSpPr>
          <p:nvPr userDrawn="1"/>
        </p:nvSpPr>
        <p:spPr bwMode="gray">
          <a:xfrm>
            <a:off x="920918" y="2922354"/>
            <a:ext cx="2773017" cy="1566156"/>
          </a:xfrm>
          <a:prstGeom prst="rect">
            <a:avLst/>
          </a:prstGeom>
          <a:solidFill>
            <a:srgbClr val="F3D789"/>
          </a:solidFill>
          <a:ln w="9525">
            <a:noFill/>
            <a:round/>
            <a:headEnd/>
            <a:tailEnd/>
          </a:ln>
          <a:effectLst/>
        </p:spPr>
        <p:txBody>
          <a:bodyPr wrap="none" anchor="ctr"/>
          <a:lstStyle/>
          <a:p>
            <a:pPr defTabSz="740573">
              <a:defRPr/>
            </a:pPr>
            <a:endParaRPr lang="en-US" altLang="zh-CN" sz="3200" b="1" dirty="0">
              <a:solidFill>
                <a:schemeClr val="bg1"/>
              </a:solidFill>
              <a:latin typeface="阿里巴巴普惠体 2.0 55 Regular" panose="00020600040101010101" pitchFamily="18" charset="-122"/>
              <a:ea typeface="阿里巴巴普惠体 2.0 55 Regular" panose="00020600040101010101" pitchFamily="18" charset="-122"/>
            </a:endParaRPr>
          </a:p>
        </p:txBody>
      </p:sp>
      <p:sp>
        <p:nvSpPr>
          <p:cNvPr id="2" name="矩形 1">
            <a:extLst>
              <a:ext uri="{FF2B5EF4-FFF2-40B4-BE49-F238E27FC236}">
                <a16:creationId xmlns:a16="http://schemas.microsoft.com/office/drawing/2014/main" xmlns="" id="{68321E06-0A60-4637-A3A1-2E3282844721}"/>
              </a:ext>
            </a:extLst>
          </p:cNvPr>
          <p:cNvSpPr/>
          <p:nvPr userDrawn="1"/>
        </p:nvSpPr>
        <p:spPr>
          <a:xfrm>
            <a:off x="3803628" y="2927327"/>
            <a:ext cx="72329" cy="1566000"/>
          </a:xfrm>
          <a:prstGeom prst="rect">
            <a:avLst/>
          </a:prstGeom>
          <a:gradFill flip="none" rotWithShape="1">
            <a:gsLst>
              <a:gs pos="0">
                <a:srgbClr val="F3D789"/>
              </a:gs>
              <a:gs pos="100000">
                <a:srgbClr val="EA2B3A"/>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
        <p:nvSpPr>
          <p:cNvPr id="13" name="文本占位符 2">
            <a:extLst>
              <a:ext uri="{FF2B5EF4-FFF2-40B4-BE49-F238E27FC236}">
                <a16:creationId xmlns:a16="http://schemas.microsoft.com/office/drawing/2014/main" xmlns="" id="{D6B78122-A242-44B0-B2C3-FAC570290797}"/>
              </a:ext>
            </a:extLst>
          </p:cNvPr>
          <p:cNvSpPr>
            <a:spLocks noGrp="1"/>
          </p:cNvSpPr>
          <p:nvPr>
            <p:ph type="body" idx="1"/>
          </p:nvPr>
        </p:nvSpPr>
        <p:spPr>
          <a:xfrm>
            <a:off x="920918" y="2927327"/>
            <a:ext cx="2773016" cy="1557315"/>
          </a:xfrm>
        </p:spPr>
        <p:txBody>
          <a:bodyPr anchor="ctr">
            <a:normAutofit/>
          </a:bodyPr>
          <a:lstStyle>
            <a:lvl1pPr marL="0" indent="0" algn="ctr" defTabSz="914400" rtl="0" eaLnBrk="1" latinLnBrk="0" hangingPunct="1">
              <a:lnSpc>
                <a:spcPct val="90000"/>
              </a:lnSpc>
              <a:spcBef>
                <a:spcPct val="0"/>
              </a:spcBef>
              <a:buNone/>
              <a:defRPr lang="zh-CN" altLang="en-US" sz="2800" b="1" kern="1200" dirty="0" smtClean="0">
                <a:solidFill>
                  <a:schemeClr val="bg1"/>
                </a:solidFill>
                <a:latin typeface="阿里巴巴普惠体 2.0 55 Regular" panose="00020600040101010101" pitchFamily="18" charset="-122"/>
                <a:ea typeface="阿里巴巴普惠体 2.0 55 Regular" panose="00020600040101010101" pitchFamily="18" charset="-122"/>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Tree>
    <p:extLst>
      <p:ext uri="{BB962C8B-B14F-4D97-AF65-F5344CB8AC3E}">
        <p14:creationId xmlns:p14="http://schemas.microsoft.com/office/powerpoint/2010/main" val="462790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xmlns="" id="{D1AD4839-55C9-475D-8810-41BA4EB75494}"/>
              </a:ext>
            </a:extLst>
          </p:cNvPr>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a:extLst>
              <a:ext uri="{FF2B5EF4-FFF2-40B4-BE49-F238E27FC236}">
                <a16:creationId xmlns:a16="http://schemas.microsoft.com/office/drawing/2014/main" xmlns="" id="{DF37A443-3266-443A-9C6D-9848630F8136}"/>
              </a:ext>
            </a:extLst>
          </p:cNvPr>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A2B3A"/>
            </a:solidFill>
          </a:ln>
        </p:spPr>
        <p:txBody>
          <a:bodyPr wrap="square" lIns="0" tIns="0" rIns="0" bIns="0" rtlCol="0"/>
          <a:lstStyle/>
          <a:p>
            <a:endParaRPr dirty="0">
              <a:latin typeface="阿里巴巴普惠体 2.0 55 Regular" panose="00020600040101010101" pitchFamily="18" charset="-122"/>
            </a:endParaRPr>
          </a:p>
        </p:txBody>
      </p:sp>
      <p:sp>
        <p:nvSpPr>
          <p:cNvPr id="6" name="bk object 17">
            <a:extLst>
              <a:ext uri="{FF2B5EF4-FFF2-40B4-BE49-F238E27FC236}">
                <a16:creationId xmlns:a16="http://schemas.microsoft.com/office/drawing/2014/main" xmlns="" id="{537F878D-AE35-4D7E-AAA7-7DC9C05E4E7F}"/>
              </a:ext>
            </a:extLst>
          </p:cNvPr>
          <p:cNvSpPr/>
          <p:nvPr userDrawn="1"/>
        </p:nvSpPr>
        <p:spPr>
          <a:xfrm flipV="1">
            <a:off x="497090" y="6339838"/>
            <a:ext cx="11252240" cy="79372"/>
          </a:xfrm>
          <a:custGeom>
            <a:avLst/>
            <a:gdLst/>
            <a:ahLst/>
            <a:cxnLst/>
            <a:rect l="l" t="t" r="r" b="b"/>
            <a:pathLst>
              <a:path w="7487920">
                <a:moveTo>
                  <a:pt x="0" y="0"/>
                </a:moveTo>
                <a:lnTo>
                  <a:pt x="7487411" y="0"/>
                </a:lnTo>
              </a:path>
            </a:pathLst>
          </a:custGeom>
          <a:ln w="18287">
            <a:solidFill>
              <a:srgbClr val="EA2B3A"/>
            </a:solidFill>
          </a:ln>
        </p:spPr>
        <p:txBody>
          <a:bodyPr wrap="square" lIns="0" tIns="0" rIns="0" bIns="0" rtlCol="0"/>
          <a:lstStyle/>
          <a:p>
            <a:endParaRPr dirty="0">
              <a:latin typeface="阿里巴巴普惠体 2.0 55 Regular" panose="00020600040101010101" pitchFamily="18" charset="-122"/>
            </a:endParaRPr>
          </a:p>
        </p:txBody>
      </p:sp>
      <p:sp>
        <p:nvSpPr>
          <p:cNvPr id="10" name="标题 1">
            <a:extLst>
              <a:ext uri="{FF2B5EF4-FFF2-40B4-BE49-F238E27FC236}">
                <a16:creationId xmlns:a16="http://schemas.microsoft.com/office/drawing/2014/main" xmlns="" id="{C345D3DD-4CA6-4599-86A0-A0894F01A5CA}"/>
              </a:ext>
            </a:extLst>
          </p:cNvPr>
          <p:cNvSpPr>
            <a:spLocks noGrp="1"/>
          </p:cNvSpPr>
          <p:nvPr>
            <p:ph type="title"/>
          </p:nvPr>
        </p:nvSpPr>
        <p:spPr>
          <a:xfrm>
            <a:off x="497090" y="365126"/>
            <a:ext cx="6247377" cy="432674"/>
          </a:xfrm>
        </p:spPr>
        <p:txBody>
          <a:bodyPr>
            <a:normAutofit/>
          </a:bodyPr>
          <a:lstStyle>
            <a:lvl1pPr>
              <a:defRPr sz="2000" b="1">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p>
        </p:txBody>
      </p:sp>
    </p:spTree>
    <p:extLst>
      <p:ext uri="{BB962C8B-B14F-4D97-AF65-F5344CB8AC3E}">
        <p14:creationId xmlns:p14="http://schemas.microsoft.com/office/powerpoint/2010/main" val="60946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xmlns="" id="{D1AD4839-55C9-475D-8810-41BA4EB75494}"/>
              </a:ext>
            </a:extLst>
          </p:cNvPr>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a:extLst>
              <a:ext uri="{FF2B5EF4-FFF2-40B4-BE49-F238E27FC236}">
                <a16:creationId xmlns:a16="http://schemas.microsoft.com/office/drawing/2014/main" xmlns="" id="{DF37A443-3266-443A-9C6D-9848630F8136}"/>
              </a:ext>
            </a:extLst>
          </p:cNvPr>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A2B3A"/>
            </a:solidFill>
          </a:ln>
        </p:spPr>
        <p:txBody>
          <a:bodyPr wrap="square" lIns="0" tIns="0" rIns="0" bIns="0" rtlCol="0"/>
          <a:lstStyle/>
          <a:p>
            <a:endParaRPr dirty="0">
              <a:latin typeface="阿里巴巴普惠体 2.0 55 Regular" panose="00020600040101010101" pitchFamily="18" charset="-122"/>
            </a:endParaRPr>
          </a:p>
        </p:txBody>
      </p:sp>
      <p:sp>
        <p:nvSpPr>
          <p:cNvPr id="10" name="标题 1">
            <a:extLst>
              <a:ext uri="{FF2B5EF4-FFF2-40B4-BE49-F238E27FC236}">
                <a16:creationId xmlns:a16="http://schemas.microsoft.com/office/drawing/2014/main" xmlns="" id="{C345D3DD-4CA6-4599-86A0-A0894F01A5CA}"/>
              </a:ext>
            </a:extLst>
          </p:cNvPr>
          <p:cNvSpPr>
            <a:spLocks noGrp="1"/>
          </p:cNvSpPr>
          <p:nvPr>
            <p:ph type="title"/>
          </p:nvPr>
        </p:nvSpPr>
        <p:spPr>
          <a:xfrm>
            <a:off x="497090" y="365126"/>
            <a:ext cx="6247377" cy="432674"/>
          </a:xfrm>
        </p:spPr>
        <p:txBody>
          <a:bodyPr>
            <a:normAutofit/>
          </a:bodyPr>
          <a:lstStyle>
            <a:lvl1pPr>
              <a:defRPr sz="1800">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p>
        </p:txBody>
      </p:sp>
      <p:sp>
        <p:nvSpPr>
          <p:cNvPr id="7" name="矩形 6">
            <a:extLst>
              <a:ext uri="{FF2B5EF4-FFF2-40B4-BE49-F238E27FC236}">
                <a16:creationId xmlns:a16="http://schemas.microsoft.com/office/drawing/2014/main" xmlns="" id="{7BC29D52-0A98-414E-BB23-7B82401C4331}"/>
              </a:ext>
            </a:extLst>
          </p:cNvPr>
          <p:cNvSpPr/>
          <p:nvPr userDrawn="1"/>
        </p:nvSpPr>
        <p:spPr>
          <a:xfrm>
            <a:off x="-1" y="6698876"/>
            <a:ext cx="3461219" cy="159124"/>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
        <p:nvSpPr>
          <p:cNvPr id="8" name="矩形 7">
            <a:extLst>
              <a:ext uri="{FF2B5EF4-FFF2-40B4-BE49-F238E27FC236}">
                <a16:creationId xmlns:a16="http://schemas.microsoft.com/office/drawing/2014/main" xmlns="" id="{3098216F-2B62-4A89-A997-58343F2054E3}"/>
              </a:ext>
            </a:extLst>
          </p:cNvPr>
          <p:cNvSpPr/>
          <p:nvPr userDrawn="1"/>
        </p:nvSpPr>
        <p:spPr>
          <a:xfrm>
            <a:off x="3461218" y="6698876"/>
            <a:ext cx="8730782" cy="159124"/>
          </a:xfrm>
          <a:prstGeom prst="rect">
            <a:avLst/>
          </a:prstGeom>
          <a:solidFill>
            <a:srgbClr val="DA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Tree>
    <p:extLst>
      <p:ext uri="{BB962C8B-B14F-4D97-AF65-F5344CB8AC3E}">
        <p14:creationId xmlns:p14="http://schemas.microsoft.com/office/powerpoint/2010/main" val="1231457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xmlns="" id="{D1AD4839-55C9-475D-8810-41BA4EB75494}"/>
              </a:ext>
            </a:extLst>
          </p:cNvPr>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a:extLst>
              <a:ext uri="{FF2B5EF4-FFF2-40B4-BE49-F238E27FC236}">
                <a16:creationId xmlns:a16="http://schemas.microsoft.com/office/drawing/2014/main" xmlns="" id="{DF37A443-3266-443A-9C6D-9848630F8136}"/>
              </a:ext>
            </a:extLst>
          </p:cNvPr>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60012"/>
            </a:solidFill>
          </a:ln>
        </p:spPr>
        <p:txBody>
          <a:bodyPr wrap="square" lIns="0" tIns="0" rIns="0" bIns="0" rtlCol="0"/>
          <a:lstStyle/>
          <a:p>
            <a:endParaRPr dirty="0">
              <a:latin typeface="阿里巴巴普惠体 2.0 55 Regular" panose="00020600040101010101" pitchFamily="18" charset="-122"/>
            </a:endParaRPr>
          </a:p>
        </p:txBody>
      </p:sp>
      <p:sp>
        <p:nvSpPr>
          <p:cNvPr id="10" name="标题 1">
            <a:extLst>
              <a:ext uri="{FF2B5EF4-FFF2-40B4-BE49-F238E27FC236}">
                <a16:creationId xmlns:a16="http://schemas.microsoft.com/office/drawing/2014/main" xmlns="" id="{C345D3DD-4CA6-4599-86A0-A0894F01A5CA}"/>
              </a:ext>
            </a:extLst>
          </p:cNvPr>
          <p:cNvSpPr>
            <a:spLocks noGrp="1"/>
          </p:cNvSpPr>
          <p:nvPr>
            <p:ph type="title"/>
          </p:nvPr>
        </p:nvSpPr>
        <p:spPr>
          <a:xfrm>
            <a:off x="497090" y="365126"/>
            <a:ext cx="6247377" cy="432674"/>
          </a:xfrm>
        </p:spPr>
        <p:txBody>
          <a:bodyPr>
            <a:normAutofit/>
          </a:bodyPr>
          <a:lstStyle>
            <a:lvl1pPr>
              <a:defRPr sz="2400">
                <a:solidFill>
                  <a:srgbClr val="E60012"/>
                </a:solidFill>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p>
        </p:txBody>
      </p:sp>
      <p:sp>
        <p:nvSpPr>
          <p:cNvPr id="7" name="矩形 6">
            <a:extLst>
              <a:ext uri="{FF2B5EF4-FFF2-40B4-BE49-F238E27FC236}">
                <a16:creationId xmlns:a16="http://schemas.microsoft.com/office/drawing/2014/main" xmlns="" id="{7BC29D52-0A98-414E-BB23-7B82401C4331}"/>
              </a:ext>
            </a:extLst>
          </p:cNvPr>
          <p:cNvSpPr/>
          <p:nvPr userDrawn="1"/>
        </p:nvSpPr>
        <p:spPr>
          <a:xfrm>
            <a:off x="-1" y="6698876"/>
            <a:ext cx="3461219" cy="159124"/>
          </a:xfrm>
          <a:prstGeom prst="rect">
            <a:avLst/>
          </a:pr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
        <p:nvSpPr>
          <p:cNvPr id="8" name="矩形 7">
            <a:extLst>
              <a:ext uri="{FF2B5EF4-FFF2-40B4-BE49-F238E27FC236}">
                <a16:creationId xmlns:a16="http://schemas.microsoft.com/office/drawing/2014/main" xmlns="" id="{3098216F-2B62-4A89-A997-58343F2054E3}"/>
              </a:ext>
            </a:extLst>
          </p:cNvPr>
          <p:cNvSpPr/>
          <p:nvPr userDrawn="1"/>
        </p:nvSpPr>
        <p:spPr>
          <a:xfrm>
            <a:off x="3461218" y="6698876"/>
            <a:ext cx="8730782" cy="159124"/>
          </a:xfrm>
          <a:prstGeom prst="rect">
            <a:avLst/>
          </a:prstGeom>
          <a:solidFill>
            <a:srgbClr val="DAB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2.0 55 Regular" panose="00020600040101010101" pitchFamily="18" charset="-122"/>
              <a:ea typeface="阿里巴巴普惠体 2.0 55 Regular" panose="00020600040101010101" pitchFamily="18" charset="-122"/>
            </a:endParaRPr>
          </a:p>
        </p:txBody>
      </p:sp>
    </p:spTree>
    <p:extLst>
      <p:ext uri="{BB962C8B-B14F-4D97-AF65-F5344CB8AC3E}">
        <p14:creationId xmlns:p14="http://schemas.microsoft.com/office/powerpoint/2010/main" val="3987192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xmlns="" id="{D1AD4839-55C9-475D-8810-41BA4EB75494}"/>
              </a:ext>
            </a:extLst>
          </p:cNvPr>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a:extLst>
              <a:ext uri="{FF2B5EF4-FFF2-40B4-BE49-F238E27FC236}">
                <a16:creationId xmlns:a16="http://schemas.microsoft.com/office/drawing/2014/main" xmlns="" id="{DF37A443-3266-443A-9C6D-9848630F8136}"/>
              </a:ext>
            </a:extLst>
          </p:cNvPr>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60012"/>
            </a:solidFill>
          </a:ln>
        </p:spPr>
        <p:txBody>
          <a:bodyPr wrap="square" lIns="0" tIns="0" rIns="0" bIns="0" rtlCol="0"/>
          <a:lstStyle/>
          <a:p>
            <a:endParaRPr dirty="0">
              <a:latin typeface="阿里巴巴普惠体 2.0 55 Regular" panose="00020600040101010101" pitchFamily="18" charset="-122"/>
            </a:endParaRPr>
          </a:p>
        </p:txBody>
      </p:sp>
    </p:spTree>
    <p:extLst>
      <p:ext uri="{BB962C8B-B14F-4D97-AF65-F5344CB8AC3E}">
        <p14:creationId xmlns:p14="http://schemas.microsoft.com/office/powerpoint/2010/main" val="45495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xmlns="" id="{D1AD4839-55C9-475D-8810-41BA4EB75494}"/>
              </a:ext>
            </a:extLst>
          </p:cNvPr>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Tree>
    <p:extLst>
      <p:ext uri="{BB962C8B-B14F-4D97-AF65-F5344CB8AC3E}">
        <p14:creationId xmlns:p14="http://schemas.microsoft.com/office/powerpoint/2010/main" val="1121728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xmlns="" id="{D1AD4839-55C9-475D-8810-41BA4EB75494}"/>
              </a:ext>
            </a:extLst>
          </p:cNvPr>
          <p:cNvPicPr>
            <a:picLocks noChangeAspect="1" noChangeArrowheads="1"/>
          </p:cNvPicPr>
          <p:nvPr userDrawn="1"/>
        </p:nvPicPr>
        <p:blipFill>
          <a:blip r:embed="rId2"/>
          <a:srcRect/>
          <a:stretch>
            <a:fillRect/>
          </a:stretch>
        </p:blipFill>
        <p:spPr bwMode="auto">
          <a:xfrm>
            <a:off x="9714732" y="314603"/>
            <a:ext cx="2052433" cy="455532"/>
          </a:xfrm>
          <a:prstGeom prst="rect">
            <a:avLst/>
          </a:prstGeom>
          <a:noFill/>
          <a:ln w="9525">
            <a:noFill/>
            <a:miter lim="800000"/>
            <a:headEnd/>
            <a:tailEnd/>
          </a:ln>
          <a:effectLst/>
        </p:spPr>
      </p:pic>
      <p:sp>
        <p:nvSpPr>
          <p:cNvPr id="5" name="bk object 16">
            <a:extLst>
              <a:ext uri="{FF2B5EF4-FFF2-40B4-BE49-F238E27FC236}">
                <a16:creationId xmlns:a16="http://schemas.microsoft.com/office/drawing/2014/main" xmlns="" id="{DF37A443-3266-443A-9C6D-9848630F8136}"/>
              </a:ext>
            </a:extLst>
          </p:cNvPr>
          <p:cNvSpPr/>
          <p:nvPr userDrawn="1"/>
        </p:nvSpPr>
        <p:spPr>
          <a:xfrm>
            <a:off x="489203" y="906016"/>
            <a:ext cx="11277961" cy="51341"/>
          </a:xfrm>
          <a:custGeom>
            <a:avLst/>
            <a:gdLst/>
            <a:ahLst/>
            <a:cxnLst/>
            <a:rect l="l" t="t" r="r" b="b"/>
            <a:pathLst>
              <a:path w="8928100">
                <a:moveTo>
                  <a:pt x="0" y="0"/>
                </a:moveTo>
                <a:lnTo>
                  <a:pt x="8927592" y="0"/>
                </a:lnTo>
              </a:path>
            </a:pathLst>
          </a:custGeom>
          <a:ln w="35051">
            <a:solidFill>
              <a:srgbClr val="E60012"/>
            </a:solidFill>
          </a:ln>
        </p:spPr>
        <p:txBody>
          <a:bodyPr wrap="square" lIns="0" tIns="0" rIns="0" bIns="0" rtlCol="0"/>
          <a:lstStyle/>
          <a:p>
            <a:endParaRPr dirty="0">
              <a:latin typeface="阿里巴巴普惠体 2.0 55 Regular" panose="00020600040101010101" pitchFamily="18" charset="-122"/>
            </a:endParaRPr>
          </a:p>
        </p:txBody>
      </p:sp>
      <p:sp>
        <p:nvSpPr>
          <p:cNvPr id="11" name="AutoShape 19">
            <a:extLst>
              <a:ext uri="{FF2B5EF4-FFF2-40B4-BE49-F238E27FC236}">
                <a16:creationId xmlns:a16="http://schemas.microsoft.com/office/drawing/2014/main" xmlns="" id="{0F925ECC-D9A6-4435-AFDC-D6742C84C693}"/>
              </a:ext>
            </a:extLst>
          </p:cNvPr>
          <p:cNvSpPr>
            <a:spLocks noChangeArrowheads="1"/>
          </p:cNvSpPr>
          <p:nvPr userDrawn="1"/>
        </p:nvSpPr>
        <p:spPr bwMode="gray">
          <a:xfrm>
            <a:off x="489203" y="4080677"/>
            <a:ext cx="2703310" cy="697063"/>
          </a:xfrm>
          <a:prstGeom prst="roundRect">
            <a:avLst>
              <a:gd name="adj" fmla="val 17509"/>
            </a:avLst>
          </a:prstGeom>
          <a:solidFill>
            <a:srgbClr val="E60012"/>
          </a:solidFill>
          <a:ln w="9525">
            <a:noFill/>
            <a:round/>
            <a:headEnd/>
            <a:tailEnd/>
          </a:ln>
          <a:effectLst/>
        </p:spPr>
        <p:txBody>
          <a:bodyPr wrap="none" anchor="ctr"/>
          <a:lstStyle/>
          <a:p>
            <a:pPr defTabSz="740573">
              <a:defRPr/>
            </a:pPr>
            <a:endParaRPr lang="en-US" altLang="zh-CN" sz="3200" b="1" dirty="0">
              <a:solidFill>
                <a:schemeClr val="bg1"/>
              </a:solidFill>
              <a:latin typeface="阿里巴巴普惠体 2.0 55 Regular" panose="00020600040101010101" pitchFamily="18" charset="-122"/>
              <a:ea typeface="阿里巴巴普惠体 2.0 55 Regular" panose="00020600040101010101" pitchFamily="18" charset="-122"/>
            </a:endParaRPr>
          </a:p>
        </p:txBody>
      </p:sp>
      <p:sp>
        <p:nvSpPr>
          <p:cNvPr id="12" name="标题 1">
            <a:extLst>
              <a:ext uri="{FF2B5EF4-FFF2-40B4-BE49-F238E27FC236}">
                <a16:creationId xmlns:a16="http://schemas.microsoft.com/office/drawing/2014/main" xmlns="" id="{2A1F280B-9BEB-4F49-AF41-6231606502F2}"/>
              </a:ext>
            </a:extLst>
          </p:cNvPr>
          <p:cNvSpPr>
            <a:spLocks noGrp="1"/>
          </p:cNvSpPr>
          <p:nvPr>
            <p:ph type="title"/>
          </p:nvPr>
        </p:nvSpPr>
        <p:spPr>
          <a:xfrm>
            <a:off x="622877" y="4085651"/>
            <a:ext cx="2432476" cy="692089"/>
          </a:xfrm>
        </p:spPr>
        <p:txBody>
          <a:bodyPr>
            <a:normAutofit/>
          </a:bodyPr>
          <a:lstStyle>
            <a:lvl1pPr>
              <a:defRPr sz="3200">
                <a:solidFill>
                  <a:schemeClr val="bg1"/>
                </a:solidFill>
                <a:latin typeface="阿里巴巴普惠体 2.0 55 Regular" panose="00020600040101010101" pitchFamily="18" charset="-122"/>
                <a:ea typeface="阿里巴巴普惠体 2.0 55 Regular" panose="00020600040101010101" pitchFamily="18" charset="-122"/>
              </a:defRPr>
            </a:lvl1pPr>
          </a:lstStyle>
          <a:p>
            <a:r>
              <a:rPr lang="zh-CN" altLang="en-US" dirty="0"/>
              <a:t>单击此处编辑母版标题样式</a:t>
            </a:r>
          </a:p>
        </p:txBody>
      </p:sp>
      <p:sp>
        <p:nvSpPr>
          <p:cNvPr id="6" name="bk object 17">
            <a:extLst>
              <a:ext uri="{FF2B5EF4-FFF2-40B4-BE49-F238E27FC236}">
                <a16:creationId xmlns:a16="http://schemas.microsoft.com/office/drawing/2014/main" xmlns="" id="{7DD7377B-1F00-414C-866F-D18B7A62C01E}"/>
              </a:ext>
            </a:extLst>
          </p:cNvPr>
          <p:cNvSpPr/>
          <p:nvPr userDrawn="1"/>
        </p:nvSpPr>
        <p:spPr>
          <a:xfrm flipV="1">
            <a:off x="497090" y="6339838"/>
            <a:ext cx="11252240" cy="79372"/>
          </a:xfrm>
          <a:custGeom>
            <a:avLst/>
            <a:gdLst/>
            <a:ahLst/>
            <a:cxnLst/>
            <a:rect l="l" t="t" r="r" b="b"/>
            <a:pathLst>
              <a:path w="7487920">
                <a:moveTo>
                  <a:pt x="0" y="0"/>
                </a:moveTo>
                <a:lnTo>
                  <a:pt x="7487411" y="0"/>
                </a:lnTo>
              </a:path>
            </a:pathLst>
          </a:custGeom>
          <a:ln w="18287">
            <a:solidFill>
              <a:srgbClr val="EA2B3A"/>
            </a:solidFill>
          </a:ln>
        </p:spPr>
        <p:txBody>
          <a:bodyPr wrap="square" lIns="0" tIns="0" rIns="0" bIns="0" rtlCol="0"/>
          <a:lstStyle/>
          <a:p>
            <a:endParaRPr dirty="0">
              <a:latin typeface="阿里巴巴普惠体 2.0 55 Regular" panose="00020600040101010101" pitchFamily="18" charset="-122"/>
            </a:endParaRPr>
          </a:p>
        </p:txBody>
      </p:sp>
    </p:spTree>
    <p:extLst>
      <p:ext uri="{BB962C8B-B14F-4D97-AF65-F5344CB8AC3E}">
        <p14:creationId xmlns:p14="http://schemas.microsoft.com/office/powerpoint/2010/main" val="2384720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88A46901-5959-41AE-B7EC-3EB6BAD7F2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xmlns="" id="{F6EBC291-CD93-4183-976C-4FD15F6EB7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xmlns="" id="{5A1C4274-FC5F-4F4B-9AF7-4718366A82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2.0 55 Regular" panose="00020600040101010101" pitchFamily="18" charset="-122"/>
                <a:ea typeface="阿里巴巴普惠体 2.0 55 Regular" panose="00020600040101010101" pitchFamily="18" charset="-122"/>
              </a:defRPr>
            </a:lvl1pPr>
          </a:lstStyle>
          <a:p>
            <a:fld id="{68E0E9D8-124B-4023-BBBB-4313B1761000}" type="datetimeFigureOut">
              <a:rPr lang="zh-CN" altLang="en-US" smtClean="0"/>
              <a:pPr/>
              <a:t>2024/2/5</a:t>
            </a:fld>
            <a:endParaRPr lang="zh-CN" altLang="en-US" dirty="0"/>
          </a:p>
        </p:txBody>
      </p:sp>
      <p:sp>
        <p:nvSpPr>
          <p:cNvPr id="5" name="页脚占位符 4">
            <a:extLst>
              <a:ext uri="{FF2B5EF4-FFF2-40B4-BE49-F238E27FC236}">
                <a16:creationId xmlns:a16="http://schemas.microsoft.com/office/drawing/2014/main" xmlns="" id="{D7109366-657D-4149-A2E5-F8FD483501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2.0 55 Regular" panose="00020600040101010101" pitchFamily="18" charset="-122"/>
                <a:ea typeface="阿里巴巴普惠体 2.0 55 Regular" panose="00020600040101010101" pitchFamily="18" charset="-122"/>
              </a:defRPr>
            </a:lvl1pPr>
          </a:lstStyle>
          <a:p>
            <a:endParaRPr lang="zh-CN" altLang="en-US" dirty="0"/>
          </a:p>
        </p:txBody>
      </p:sp>
      <p:sp>
        <p:nvSpPr>
          <p:cNvPr id="6" name="灯片编号占位符 5">
            <a:extLst>
              <a:ext uri="{FF2B5EF4-FFF2-40B4-BE49-F238E27FC236}">
                <a16:creationId xmlns:a16="http://schemas.microsoft.com/office/drawing/2014/main" xmlns="" id="{A241BC67-D98A-4776-A194-25D8CC474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2.0 55 Regular" panose="00020600040101010101" pitchFamily="18" charset="-122"/>
                <a:ea typeface="阿里巴巴普惠体 2.0 55 Regular" panose="00020600040101010101" pitchFamily="18" charset="-122"/>
              </a:defRPr>
            </a:lvl1pPr>
          </a:lstStyle>
          <a:p>
            <a:fld id="{FF588998-F4F7-43A5-BB4A-3C4AB53D424D}" type="slidenum">
              <a:rPr lang="zh-CN" altLang="en-US" smtClean="0"/>
              <a:pPr/>
              <a:t>‹#›</a:t>
            </a:fld>
            <a:endParaRPr lang="zh-CN" altLang="en-US" dirty="0"/>
          </a:p>
        </p:txBody>
      </p:sp>
    </p:spTree>
    <p:extLst>
      <p:ext uri="{BB962C8B-B14F-4D97-AF65-F5344CB8AC3E}">
        <p14:creationId xmlns:p14="http://schemas.microsoft.com/office/powerpoint/2010/main" val="949628620"/>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61" r:id="rId3"/>
    <p:sldLayoutId id="2147483662" r:id="rId4"/>
    <p:sldLayoutId id="2147483665" r:id="rId5"/>
    <p:sldLayoutId id="2147483664" r:id="rId6"/>
    <p:sldLayoutId id="2147483663" r:id="rId7"/>
  </p:sldLayoutIdLst>
  <p:txStyles>
    <p:titleStyle>
      <a:lvl1pPr algn="l" defTabSz="914400" rtl="0" eaLnBrk="1" latinLnBrk="0" hangingPunct="1">
        <a:lnSpc>
          <a:spcPct val="90000"/>
        </a:lnSpc>
        <a:spcBef>
          <a:spcPct val="0"/>
        </a:spcBef>
        <a:buNone/>
        <a:defRPr sz="4400" kern="1200">
          <a:solidFill>
            <a:schemeClr val="tx1"/>
          </a:solidFill>
          <a:latin typeface="阿里巴巴普惠体 2.0 55 Regular" panose="00020600040101010101" pitchFamily="18" charset="-122"/>
          <a:ea typeface="阿里巴巴普惠体 2.0 55 Regula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2.0 55 Regular" panose="00020600040101010101" pitchFamily="18" charset="-122"/>
          <a:ea typeface="阿里巴巴普惠体 2.0 55 Regula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chart" Target="../charts/char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92BDA5DC-9002-41E2-B150-D1CD16372022}"/>
              </a:ext>
            </a:extLst>
          </p:cNvPr>
          <p:cNvSpPr>
            <a:spLocks noGrp="1"/>
          </p:cNvSpPr>
          <p:nvPr>
            <p:ph type="title"/>
          </p:nvPr>
        </p:nvSpPr>
        <p:spPr>
          <a:xfrm>
            <a:off x="3985650" y="2927327"/>
            <a:ext cx="7454984" cy="1557315"/>
          </a:xfrm>
        </p:spPr>
        <p:txBody>
          <a:bodyPr>
            <a:normAutofit/>
          </a:bodyPr>
          <a:lstStyle/>
          <a:p>
            <a:r>
              <a:rPr lang="zh-CN" altLang="en-US" dirty="0" smtClean="0">
                <a:latin typeface="黑体" panose="02010609060101010101" pitchFamily="49" charset="-122"/>
                <a:ea typeface="黑体" panose="02010609060101010101" pitchFamily="49" charset="-122"/>
              </a:rPr>
              <a:t>供需呈双弱格局 期货价格偏弱震荡</a:t>
            </a:r>
            <a:endParaRPr lang="zh-CN" altLang="en-US" dirty="0">
              <a:latin typeface="黑体" panose="02010609060101010101" pitchFamily="49" charset="-122"/>
              <a:ea typeface="黑体" panose="02010609060101010101" pitchFamily="49" charset="-122"/>
            </a:endParaRPr>
          </a:p>
        </p:txBody>
      </p:sp>
      <p:sp>
        <p:nvSpPr>
          <p:cNvPr id="4" name="文本占位符 3">
            <a:extLst>
              <a:ext uri="{FF2B5EF4-FFF2-40B4-BE49-F238E27FC236}">
                <a16:creationId xmlns:a16="http://schemas.microsoft.com/office/drawing/2014/main" xmlns="" id="{DFEA647C-4FD4-4567-B515-416FDF262C40}"/>
              </a:ext>
            </a:extLst>
          </p:cNvPr>
          <p:cNvSpPr>
            <a:spLocks noGrp="1"/>
          </p:cNvSpPr>
          <p:nvPr>
            <p:ph type="body" idx="1"/>
          </p:nvPr>
        </p:nvSpPr>
        <p:spPr/>
        <p:txBody>
          <a:bodyPr/>
          <a:lstStyle/>
          <a:p>
            <a:r>
              <a:rPr lang="zh-CN" altLang="en-US" dirty="0">
                <a:latin typeface="黑体" panose="02010609060101010101" pitchFamily="49" charset="-122"/>
                <a:ea typeface="黑体" panose="02010609060101010101" pitchFamily="49" charset="-122"/>
              </a:rPr>
              <a:t>工业硅</a:t>
            </a:r>
            <a:r>
              <a:rPr lang="zh-CN" altLang="en-US" dirty="0" smtClean="0">
                <a:latin typeface="黑体" panose="02010609060101010101" pitchFamily="49" charset="-122"/>
                <a:ea typeface="黑体" panose="02010609060101010101" pitchFamily="49" charset="-122"/>
              </a:rPr>
              <a:t>期货</a:t>
            </a:r>
            <a:r>
              <a:rPr lang="zh-CN" altLang="en-US" dirty="0">
                <a:latin typeface="黑体" panose="02010609060101010101" pitchFamily="49" charset="-122"/>
                <a:ea typeface="黑体" panose="02010609060101010101" pitchFamily="49" charset="-122"/>
              </a:rPr>
              <a:t>周报</a:t>
            </a:r>
          </a:p>
        </p:txBody>
      </p:sp>
      <p:sp>
        <p:nvSpPr>
          <p:cNvPr id="5" name="文本框 4">
            <a:extLst>
              <a:ext uri="{FF2B5EF4-FFF2-40B4-BE49-F238E27FC236}">
                <a16:creationId xmlns:a16="http://schemas.microsoft.com/office/drawing/2014/main" xmlns="" id="{FAA4B213-1004-4D03-9FEA-65B10D1F0F06}"/>
              </a:ext>
            </a:extLst>
          </p:cNvPr>
          <p:cNvSpPr txBox="1"/>
          <p:nvPr/>
        </p:nvSpPr>
        <p:spPr>
          <a:xfrm>
            <a:off x="4528837" y="4563188"/>
            <a:ext cx="2696708" cy="738664"/>
          </a:xfrm>
          <a:prstGeom prst="rect">
            <a:avLst/>
          </a:prstGeom>
          <a:noFill/>
        </p:spPr>
        <p:txBody>
          <a:bodyPr wrap="square" rtlCol="0">
            <a:spAutoFit/>
          </a:bodyPr>
          <a:lstStyle/>
          <a:p>
            <a:pPr>
              <a:lnSpc>
                <a:spcPct val="150000"/>
              </a:lnSpc>
            </a:pPr>
            <a:r>
              <a:rPr lang="zh-CN" altLang="en-US" sz="1400" dirty="0">
                <a:latin typeface="黑体" panose="02010609060101010101" pitchFamily="49" charset="-122"/>
                <a:ea typeface="黑体" panose="02010609060101010101" pitchFamily="49" charset="-122"/>
              </a:rPr>
              <a:t>期货从业资格证号  </a:t>
            </a:r>
            <a:r>
              <a:rPr lang="en-US" altLang="zh-CN" sz="1400" dirty="0" smtClean="0">
                <a:latin typeface="黑体" panose="02010609060101010101" pitchFamily="49" charset="-122"/>
                <a:ea typeface="黑体" panose="02010609060101010101" pitchFamily="49" charset="-122"/>
              </a:rPr>
              <a:t>F3077614</a:t>
            </a:r>
            <a:endParaRPr lang="en-US" altLang="zh-CN" sz="1400" dirty="0">
              <a:latin typeface="黑体" panose="02010609060101010101" pitchFamily="49" charset="-122"/>
              <a:ea typeface="黑体" panose="02010609060101010101" pitchFamily="49" charset="-122"/>
            </a:endParaRPr>
          </a:p>
          <a:p>
            <a:pPr>
              <a:lnSpc>
                <a:spcPct val="150000"/>
              </a:lnSpc>
            </a:pPr>
            <a:r>
              <a:rPr lang="zh-CN" altLang="en-US" sz="1400" dirty="0">
                <a:latin typeface="黑体" panose="02010609060101010101" pitchFamily="49" charset="-122"/>
                <a:ea typeface="黑体" panose="02010609060101010101" pitchFamily="49" charset="-122"/>
              </a:rPr>
              <a:t>投资咨询资格证号  </a:t>
            </a:r>
            <a:r>
              <a:rPr lang="en-US" altLang="zh-CN" sz="1400" dirty="0" smtClean="0">
                <a:latin typeface="黑体" panose="02010609060101010101" pitchFamily="49" charset="-122"/>
                <a:ea typeface="黑体" panose="02010609060101010101" pitchFamily="49" charset="-122"/>
              </a:rPr>
              <a:t>Z0017608</a:t>
            </a:r>
            <a:endParaRPr lang="en-US" altLang="zh-CN" sz="1400" dirty="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xmlns="" id="{A8BBB88D-82E3-42A0-BEE9-2286D86168EE}"/>
              </a:ext>
            </a:extLst>
          </p:cNvPr>
          <p:cNvSpPr txBox="1"/>
          <p:nvPr/>
        </p:nvSpPr>
        <p:spPr>
          <a:xfrm>
            <a:off x="1554334" y="4707421"/>
            <a:ext cx="3814474" cy="415498"/>
          </a:xfrm>
          <a:prstGeom prst="rect">
            <a:avLst/>
          </a:prstGeom>
          <a:noFill/>
        </p:spPr>
        <p:txBody>
          <a:bodyPr wrap="square" rtlCol="0">
            <a:spAutoFit/>
          </a:bodyPr>
          <a:lstStyle/>
          <a:p>
            <a:pPr>
              <a:lnSpc>
                <a:spcPct val="150000"/>
              </a:lnSpc>
            </a:pPr>
            <a:r>
              <a:rPr lang="zh-CN" altLang="en-US" sz="1400" dirty="0" smtClean="0">
                <a:latin typeface="黑体" panose="02010609060101010101" pitchFamily="49" charset="-122"/>
                <a:ea typeface="黑体" panose="02010609060101010101" pitchFamily="49" charset="-122"/>
              </a:rPr>
              <a:t>                           钱龙</a:t>
            </a:r>
            <a:endParaRPr lang="en-US" altLang="zh-CN" sz="1400" dirty="0">
              <a:latin typeface="黑体" panose="02010609060101010101" pitchFamily="49" charset="-122"/>
              <a:ea typeface="黑体" panose="02010609060101010101" pitchFamily="49" charset="-122"/>
            </a:endParaRPr>
          </a:p>
        </p:txBody>
      </p:sp>
      <p:sp>
        <p:nvSpPr>
          <p:cNvPr id="8" name="文本框 5">
            <a:extLst>
              <a:ext uri="{FF2B5EF4-FFF2-40B4-BE49-F238E27FC236}">
                <a16:creationId xmlns:a16="http://schemas.microsoft.com/office/drawing/2014/main" xmlns="" id="{A8BBB88D-82E3-42A0-BEE9-2286D86168EE}"/>
              </a:ext>
            </a:extLst>
          </p:cNvPr>
          <p:cNvSpPr txBox="1"/>
          <p:nvPr/>
        </p:nvSpPr>
        <p:spPr>
          <a:xfrm>
            <a:off x="5773480" y="4707421"/>
            <a:ext cx="5822046" cy="365036"/>
          </a:xfrm>
          <a:prstGeom prst="rect">
            <a:avLst/>
          </a:prstGeom>
          <a:noFill/>
        </p:spPr>
        <p:txBody>
          <a:bodyPr wrap="square" rtlCol="0">
            <a:spAutoFit/>
          </a:bodyPr>
          <a:lstStyle/>
          <a:p>
            <a:pPr>
              <a:lnSpc>
                <a:spcPct val="150000"/>
              </a:lnSpc>
            </a:pPr>
            <a:r>
              <a:rPr lang="zh-CN" altLang="en-US" sz="1400" dirty="0" smtClean="0">
                <a:latin typeface="黑体" panose="02010609060101010101" pitchFamily="49" charset="-122"/>
                <a:ea typeface="黑体" panose="02010609060101010101" pitchFamily="49" charset="-122"/>
              </a:rPr>
              <a:t>                   联系人</a:t>
            </a:r>
            <a:r>
              <a:rPr lang="zh-CN" altLang="en-US" sz="1400" dirty="0">
                <a:latin typeface="黑体" panose="02010609060101010101" pitchFamily="49" charset="-122"/>
                <a:ea typeface="黑体" panose="02010609060101010101" pitchFamily="49" charset="-122"/>
              </a:rPr>
              <a:t>：</a:t>
            </a:r>
            <a:r>
              <a:rPr lang="zh-CN" altLang="en-US" sz="1400" dirty="0" smtClean="0">
                <a:latin typeface="黑体" panose="02010609060101010101" pitchFamily="49" charset="-122"/>
                <a:ea typeface="黑体" panose="02010609060101010101" pitchFamily="49" charset="-122"/>
              </a:rPr>
              <a:t>王智磊  期货</a:t>
            </a:r>
            <a:r>
              <a:rPr lang="zh-CN" altLang="en-US" sz="1400" dirty="0">
                <a:latin typeface="黑体" panose="02010609060101010101" pitchFamily="49" charset="-122"/>
                <a:ea typeface="黑体" panose="02010609060101010101" pitchFamily="49" charset="-122"/>
              </a:rPr>
              <a:t>从业资格证号 </a:t>
            </a:r>
            <a:r>
              <a:rPr lang="en-US" altLang="zh-CN" sz="1400" dirty="0" smtClean="0">
                <a:latin typeface="黑体" panose="02010609060101010101" pitchFamily="49" charset="-122"/>
                <a:ea typeface="黑体" panose="02010609060101010101" pitchFamily="49" charset="-122"/>
              </a:rPr>
              <a:t>F03087695</a:t>
            </a:r>
            <a:endParaRPr lang="en-US" altLang="zh-CN" sz="1400"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144731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61342" y="416073"/>
            <a:ext cx="5088252" cy="400110"/>
          </a:xfrm>
          <a:prstGeom prst="rect">
            <a:avLst/>
          </a:prstGeom>
        </p:spPr>
        <p:txBody>
          <a:bodyPr wrap="none">
            <a:spAutoFit/>
          </a:bodyPr>
          <a:lstStyle/>
          <a:p>
            <a:r>
              <a:rPr lang="zh-CN" altLang="en-US" sz="2000" b="1" dirty="0">
                <a:latin typeface="黑体" panose="02010609060101010101" pitchFamily="49" charset="-122"/>
                <a:ea typeface="黑体" panose="02010609060101010101" pitchFamily="49" charset="-122"/>
                <a:cs typeface="+mj-cs"/>
              </a:rPr>
              <a:t>工业硅下游需求（多晶硅</a:t>
            </a:r>
            <a:r>
              <a:rPr lang="zh-CN" altLang="en-US" sz="2000" b="1" dirty="0" smtClean="0">
                <a:latin typeface="黑体" panose="02010609060101010101" pitchFamily="49" charset="-122"/>
                <a:ea typeface="黑体" panose="02010609060101010101" pitchFamily="49" charset="-122"/>
                <a:cs typeface="+mj-cs"/>
              </a:rPr>
              <a:t>）：本周持稳运行</a:t>
            </a:r>
            <a:endParaRPr lang="zh-CN" altLang="en-US" sz="2000" b="1" dirty="0">
              <a:latin typeface="黑体" panose="02010609060101010101" pitchFamily="49" charset="-122"/>
              <a:ea typeface="黑体" panose="02010609060101010101" pitchFamily="49" charset="-122"/>
              <a:cs typeface="+mj-cs"/>
            </a:endParaRPr>
          </a:p>
        </p:txBody>
      </p:sp>
      <p:sp>
        <p:nvSpPr>
          <p:cNvPr id="3" name="矩形 2"/>
          <p:cNvSpPr/>
          <p:nvPr/>
        </p:nvSpPr>
        <p:spPr>
          <a:xfrm>
            <a:off x="559982" y="4880919"/>
            <a:ext cx="11327218" cy="923330"/>
          </a:xfrm>
          <a:prstGeom prst="rect">
            <a:avLst/>
          </a:prstGeom>
        </p:spPr>
        <p:txBody>
          <a:bodyPr wrap="square">
            <a:spAutoFit/>
          </a:bodyPr>
          <a:lstStyle/>
          <a:p>
            <a:pPr marL="285750" indent="-285750">
              <a:lnSpc>
                <a:spcPct val="150000"/>
              </a:lnSpc>
              <a:spcBef>
                <a:spcPct val="0"/>
              </a:spcBef>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本周多晶硅</a:t>
            </a:r>
            <a:r>
              <a:rPr lang="zh-CN" altLang="en-US" b="1" dirty="0" smtClean="0">
                <a:latin typeface="黑体" panose="02010609060101010101" pitchFamily="49" charset="-122"/>
                <a:ea typeface="黑体" panose="02010609060101010101" pitchFamily="49" charset="-122"/>
              </a:rPr>
              <a:t>价格持稳运行，</a:t>
            </a:r>
            <a:r>
              <a:rPr lang="zh-CN" altLang="en-US" b="1" dirty="0">
                <a:latin typeface="黑体" panose="02010609060101010101" pitchFamily="49" charset="-122"/>
                <a:ea typeface="黑体" panose="02010609060101010101" pitchFamily="49" charset="-122"/>
              </a:rPr>
              <a:t>部分下游企业节前备货需求支撑硅料价格。供给过剩格局依旧明显，对工业硅需求稳定。</a:t>
            </a:r>
          </a:p>
        </p:txBody>
      </p:sp>
      <p:sp>
        <p:nvSpPr>
          <p:cNvPr id="10" name="文本框 5">
            <a:extLst>
              <a:ext uri="{FF2B5EF4-FFF2-40B4-BE49-F238E27FC236}">
                <a16:creationId xmlns:a16="http://schemas.microsoft.com/office/drawing/2014/main" xmlns="" id="{A44D7817-2EF6-4283-901E-2633255F3571}"/>
              </a:ext>
            </a:extLst>
          </p:cNvPr>
          <p:cNvSpPr txBox="1"/>
          <p:nvPr/>
        </p:nvSpPr>
        <p:spPr>
          <a:xfrm>
            <a:off x="9271591" y="6187440"/>
            <a:ext cx="2524169" cy="215444"/>
          </a:xfrm>
          <a:prstGeom prst="rect">
            <a:avLst/>
          </a:prstGeom>
          <a:noFill/>
        </p:spPr>
        <p:txBody>
          <a:bodyPr wrap="square" rtlCol="0">
            <a:spAutoFit/>
          </a:bodyPr>
          <a:lstStyle/>
          <a:p>
            <a:r>
              <a:rPr lang="zh-CN" altLang="en-US" sz="800" dirty="0">
                <a:latin typeface="阿里巴巴普惠体 2.0 55 Regular" panose="00020600040101010101" pitchFamily="18" charset="-122"/>
                <a:ea typeface="阿里巴巴普惠体 2.0 55 Regular" panose="00020600040101010101" pitchFamily="18" charset="-122"/>
              </a:rPr>
              <a:t>数据来源</a:t>
            </a:r>
            <a:r>
              <a:rPr lang="zh-CN" altLang="en-US" sz="800" dirty="0" smtClean="0">
                <a:latin typeface="阿里巴巴普惠体 2.0 55 Regular" panose="00020600040101010101" pitchFamily="18" charset="-122"/>
                <a:ea typeface="阿里巴巴普惠体 2.0 55 Regular" panose="00020600040101010101" pitchFamily="18" charset="-122"/>
              </a:rPr>
              <a:t>：上海有色网、金石期货研究所</a:t>
            </a:r>
            <a:endParaRPr lang="zh-CN" altLang="en-US" sz="800" dirty="0">
              <a:latin typeface="阿里巴巴普惠体 2.0 55 Regular" panose="00020600040101010101" pitchFamily="18" charset="-122"/>
              <a:ea typeface="阿里巴巴普惠体 2.0 55 Regular" panose="00020600040101010101" pitchFamily="18" charset="-122"/>
            </a:endParaRPr>
          </a:p>
        </p:txBody>
      </p:sp>
      <p:graphicFrame>
        <p:nvGraphicFramePr>
          <p:cNvPr id="6" name="图表 5"/>
          <p:cNvGraphicFramePr>
            <a:graphicFrameLocks/>
          </p:cNvGraphicFramePr>
          <p:nvPr>
            <p:extLst>
              <p:ext uri="{D42A27DB-BD31-4B8C-83A1-F6EECF244321}">
                <p14:modId xmlns:p14="http://schemas.microsoft.com/office/powerpoint/2010/main" val="438471390"/>
              </p:ext>
            </p:extLst>
          </p:nvPr>
        </p:nvGraphicFramePr>
        <p:xfrm>
          <a:off x="3005467" y="983510"/>
          <a:ext cx="5734495" cy="36629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39258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2">
            <a:extLst>
              <a:ext uri="{FF2B5EF4-FFF2-40B4-BE49-F238E27FC236}">
                <a16:creationId xmlns:a16="http://schemas.microsoft.com/office/drawing/2014/main" xmlns="" id="{50EC8CDF-0EFC-478A-84F2-109F6E281D81}"/>
              </a:ext>
            </a:extLst>
          </p:cNvPr>
          <p:cNvSpPr>
            <a:spLocks noGrp="1"/>
          </p:cNvSpPr>
          <p:nvPr>
            <p:ph type="title"/>
          </p:nvPr>
        </p:nvSpPr>
        <p:spPr>
          <a:xfrm>
            <a:off x="497089" y="365126"/>
            <a:ext cx="8959893" cy="432674"/>
          </a:xfrm>
        </p:spPr>
        <p:txBody>
          <a:bodyPr>
            <a:normAutofit/>
          </a:bodyPr>
          <a:lstStyle/>
          <a:p>
            <a:r>
              <a:rPr lang="zh-CN" altLang="en-US" dirty="0" smtClean="0">
                <a:latin typeface="黑体" panose="02010609060101010101" pitchFamily="49" charset="-122"/>
                <a:ea typeface="黑体" panose="02010609060101010101" pitchFamily="49" charset="-122"/>
              </a:rPr>
              <a:t>工业硅下游需求（有机硅）：</a:t>
            </a:r>
            <a:r>
              <a:rPr lang="zh-CN" altLang="en-US" dirty="0">
                <a:latin typeface="黑体" panose="02010609060101010101" pitchFamily="49" charset="-122"/>
                <a:ea typeface="黑体" panose="02010609060101010101" pitchFamily="49" charset="-122"/>
              </a:rPr>
              <a:t>有机硅本周持稳运行</a:t>
            </a:r>
          </a:p>
        </p:txBody>
      </p:sp>
      <p:sp>
        <p:nvSpPr>
          <p:cNvPr id="2" name="矩形 1"/>
          <p:cNvSpPr/>
          <p:nvPr/>
        </p:nvSpPr>
        <p:spPr>
          <a:xfrm>
            <a:off x="404037" y="4892102"/>
            <a:ext cx="11621386" cy="923330"/>
          </a:xfrm>
          <a:prstGeom prst="rect">
            <a:avLst/>
          </a:prstGeom>
        </p:spPr>
        <p:txBody>
          <a:bodyPr wrap="square">
            <a:spAutoFit/>
          </a:bodyPr>
          <a:lstStyle/>
          <a:p>
            <a:pPr marL="285750" indent="-285750">
              <a:lnSpc>
                <a:spcPct val="150000"/>
              </a:lnSpc>
              <a:spcBef>
                <a:spcPct val="0"/>
              </a:spcBef>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本周有机硅</a:t>
            </a:r>
            <a:r>
              <a:rPr lang="zh-CN" altLang="en-US" b="1" dirty="0">
                <a:latin typeface="黑体" panose="02010609060101010101" pitchFamily="49" charset="-122"/>
                <a:ea typeface="黑体" panose="02010609060101010101" pitchFamily="49" charset="-122"/>
              </a:rPr>
              <a:t>价格持稳运行</a:t>
            </a:r>
            <a:r>
              <a:rPr lang="zh-CN" altLang="en-US"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下游基本完成备货，有机硅企业也呈挺价</a:t>
            </a:r>
            <a:r>
              <a:rPr lang="zh-CN" altLang="en-US" b="1" dirty="0" smtClean="0">
                <a:latin typeface="黑体" panose="02010609060101010101" pitchFamily="49" charset="-122"/>
                <a:ea typeface="黑体" panose="02010609060101010101" pitchFamily="49" charset="-122"/>
              </a:rPr>
              <a:t>状态。</a:t>
            </a:r>
            <a:r>
              <a:rPr lang="zh-CN" altLang="en-US" b="1" dirty="0">
                <a:latin typeface="黑体" panose="02010609060101010101" pitchFamily="49" charset="-122"/>
                <a:ea typeface="黑体" panose="02010609060101010101" pitchFamily="49" charset="-122"/>
              </a:rPr>
              <a:t>近期有机硅生产利润修复，但整体仍处于亏损区间，因此有机硅开工相对稳定，对工业硅需求维持平稳。</a:t>
            </a:r>
          </a:p>
        </p:txBody>
      </p:sp>
      <p:sp>
        <p:nvSpPr>
          <p:cNvPr id="11" name="文本框 5">
            <a:extLst>
              <a:ext uri="{FF2B5EF4-FFF2-40B4-BE49-F238E27FC236}">
                <a16:creationId xmlns:a16="http://schemas.microsoft.com/office/drawing/2014/main" xmlns="" id="{A44D7817-2EF6-4283-901E-2633255F3571}"/>
              </a:ext>
            </a:extLst>
          </p:cNvPr>
          <p:cNvSpPr txBox="1"/>
          <p:nvPr/>
        </p:nvSpPr>
        <p:spPr>
          <a:xfrm>
            <a:off x="9271591" y="6187440"/>
            <a:ext cx="2524169" cy="215444"/>
          </a:xfrm>
          <a:prstGeom prst="rect">
            <a:avLst/>
          </a:prstGeom>
          <a:noFill/>
        </p:spPr>
        <p:txBody>
          <a:bodyPr wrap="square" rtlCol="0">
            <a:spAutoFit/>
          </a:bodyPr>
          <a:lstStyle/>
          <a:p>
            <a:r>
              <a:rPr lang="zh-CN" altLang="en-US" sz="800" dirty="0">
                <a:latin typeface="阿里巴巴普惠体 2.0 55 Regular" panose="00020600040101010101" pitchFamily="18" charset="-122"/>
                <a:ea typeface="阿里巴巴普惠体 2.0 55 Regular" panose="00020600040101010101" pitchFamily="18" charset="-122"/>
              </a:rPr>
              <a:t>数据来源</a:t>
            </a:r>
            <a:r>
              <a:rPr lang="zh-CN" altLang="en-US" sz="800" dirty="0" smtClean="0">
                <a:latin typeface="阿里巴巴普惠体 2.0 55 Regular" panose="00020600040101010101" pitchFamily="18" charset="-122"/>
                <a:ea typeface="阿里巴巴普惠体 2.0 55 Regular" panose="00020600040101010101" pitchFamily="18" charset="-122"/>
              </a:rPr>
              <a:t>：上海有色网、金石期货研究所</a:t>
            </a:r>
            <a:endParaRPr lang="zh-CN" altLang="en-US" sz="800" dirty="0">
              <a:latin typeface="阿里巴巴普惠体 2.0 55 Regular" panose="00020600040101010101" pitchFamily="18" charset="-122"/>
              <a:ea typeface="阿里巴巴普惠体 2.0 55 Regular" panose="00020600040101010101" pitchFamily="18" charset="-122"/>
            </a:endParaRPr>
          </a:p>
        </p:txBody>
      </p:sp>
      <p:graphicFrame>
        <p:nvGraphicFramePr>
          <p:cNvPr id="8" name="图表 7"/>
          <p:cNvGraphicFramePr>
            <a:graphicFrameLocks/>
          </p:cNvGraphicFramePr>
          <p:nvPr>
            <p:extLst>
              <p:ext uri="{D42A27DB-BD31-4B8C-83A1-F6EECF244321}">
                <p14:modId xmlns:p14="http://schemas.microsoft.com/office/powerpoint/2010/main" val="2331013985"/>
              </p:ext>
            </p:extLst>
          </p:nvPr>
        </p:nvGraphicFramePr>
        <p:xfrm>
          <a:off x="3118883" y="1004777"/>
          <a:ext cx="5982587" cy="39712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032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7090" y="365126"/>
            <a:ext cx="6584194" cy="432674"/>
          </a:xfrm>
        </p:spPr>
        <p:txBody>
          <a:bodyPr>
            <a:normAutofit/>
          </a:bodyPr>
          <a:lstStyle/>
          <a:p>
            <a:r>
              <a:rPr lang="zh-CN" altLang="en-US" dirty="0">
                <a:latin typeface="黑体" panose="02010609060101010101" pitchFamily="49" charset="-122"/>
                <a:ea typeface="黑体" panose="02010609060101010101" pitchFamily="49" charset="-122"/>
              </a:rPr>
              <a:t>工业硅下游需求</a:t>
            </a:r>
            <a:r>
              <a:rPr lang="zh-CN" altLang="en-US" dirty="0" smtClean="0">
                <a:latin typeface="黑体" panose="02010609060101010101" pitchFamily="49" charset="-122"/>
                <a:ea typeface="黑体" panose="02010609060101010101" pitchFamily="49" charset="-122"/>
              </a:rPr>
              <a:t>（铝合金）本周价格有所下跌</a:t>
            </a:r>
            <a:endParaRPr lang="zh-CN" altLang="en-US" dirty="0">
              <a:latin typeface="黑体" panose="02010609060101010101" pitchFamily="49" charset="-122"/>
              <a:ea typeface="黑体" panose="02010609060101010101" pitchFamily="49" charset="-122"/>
            </a:endParaRPr>
          </a:p>
        </p:txBody>
      </p:sp>
      <p:sp>
        <p:nvSpPr>
          <p:cNvPr id="3" name="矩形 2"/>
          <p:cNvSpPr/>
          <p:nvPr/>
        </p:nvSpPr>
        <p:spPr>
          <a:xfrm>
            <a:off x="255182" y="5051593"/>
            <a:ext cx="11540578" cy="858377"/>
          </a:xfrm>
          <a:prstGeom prst="rect">
            <a:avLst/>
          </a:prstGeom>
        </p:spPr>
        <p:txBody>
          <a:bodyPr wrap="square">
            <a:spAutoFit/>
          </a:bodyPr>
          <a:lstStyle/>
          <a:p>
            <a:pPr marL="285750" indent="-285750">
              <a:lnSpc>
                <a:spcPct val="150000"/>
              </a:lnSpc>
              <a:spcBef>
                <a:spcPct val="0"/>
              </a:spcBef>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本周</a:t>
            </a:r>
            <a:r>
              <a:rPr lang="zh-CN" altLang="en-US" b="1" dirty="0">
                <a:latin typeface="黑体" panose="02010609060101010101" pitchFamily="49" charset="-122"/>
                <a:ea typeface="黑体" panose="02010609060101010101" pitchFamily="49" charset="-122"/>
              </a:rPr>
              <a:t>铝合金</a:t>
            </a:r>
            <a:r>
              <a:rPr lang="zh-CN" altLang="en-US" b="1" dirty="0">
                <a:latin typeface="黑体" panose="02010609060101010101" pitchFamily="49" charset="-122"/>
                <a:ea typeface="黑体" panose="02010609060101010101" pitchFamily="49" charset="-122"/>
              </a:rPr>
              <a:t>价格持稳运行。</a:t>
            </a:r>
            <a:r>
              <a:rPr lang="zh-CN" altLang="en-US" b="1" dirty="0">
                <a:latin typeface="黑体" panose="02010609060101010101" pitchFamily="49" charset="-122"/>
                <a:ea typeface="黑体" panose="02010609060101010101" pitchFamily="49" charset="-122"/>
              </a:rPr>
              <a:t>临近春节，部分铝合金企业放假，并且正常开工企业已完成备货，对工业硅采购需求清淡。</a:t>
            </a:r>
          </a:p>
        </p:txBody>
      </p:sp>
      <p:sp>
        <p:nvSpPr>
          <p:cNvPr id="8" name="文本框 5">
            <a:extLst>
              <a:ext uri="{FF2B5EF4-FFF2-40B4-BE49-F238E27FC236}">
                <a16:creationId xmlns:a16="http://schemas.microsoft.com/office/drawing/2014/main" xmlns="" id="{A44D7817-2EF6-4283-901E-2633255F3571}"/>
              </a:ext>
            </a:extLst>
          </p:cNvPr>
          <p:cNvSpPr txBox="1"/>
          <p:nvPr/>
        </p:nvSpPr>
        <p:spPr>
          <a:xfrm>
            <a:off x="9271591" y="6187440"/>
            <a:ext cx="2524169" cy="215444"/>
          </a:xfrm>
          <a:prstGeom prst="rect">
            <a:avLst/>
          </a:prstGeom>
          <a:noFill/>
        </p:spPr>
        <p:txBody>
          <a:bodyPr wrap="square" rtlCol="0">
            <a:spAutoFit/>
          </a:bodyPr>
          <a:lstStyle/>
          <a:p>
            <a:r>
              <a:rPr lang="zh-CN" altLang="en-US" sz="800" dirty="0">
                <a:latin typeface="阿里巴巴普惠体 2.0 55 Regular" panose="00020600040101010101" pitchFamily="18" charset="-122"/>
                <a:ea typeface="阿里巴巴普惠体 2.0 55 Regular" panose="00020600040101010101" pitchFamily="18" charset="-122"/>
              </a:rPr>
              <a:t>数据来源</a:t>
            </a:r>
            <a:r>
              <a:rPr lang="zh-CN" altLang="en-US" sz="800" dirty="0" smtClean="0">
                <a:latin typeface="阿里巴巴普惠体 2.0 55 Regular" panose="00020600040101010101" pitchFamily="18" charset="-122"/>
                <a:ea typeface="阿里巴巴普惠体 2.0 55 Regular" panose="00020600040101010101" pitchFamily="18" charset="-122"/>
              </a:rPr>
              <a:t>：上海有色网、金石期货研究所</a:t>
            </a:r>
            <a:endParaRPr lang="zh-CN" altLang="en-US" sz="800" dirty="0">
              <a:latin typeface="阿里巴巴普惠体 2.0 55 Regular" panose="00020600040101010101" pitchFamily="18" charset="-122"/>
              <a:ea typeface="阿里巴巴普惠体 2.0 55 Regular" panose="00020600040101010101" pitchFamily="18" charset="-122"/>
            </a:endParaRPr>
          </a:p>
        </p:txBody>
      </p:sp>
      <p:sp>
        <p:nvSpPr>
          <p:cNvPr id="9" name="TextBox 8"/>
          <p:cNvSpPr txBox="1"/>
          <p:nvPr/>
        </p:nvSpPr>
        <p:spPr>
          <a:xfrm>
            <a:off x="4449725" y="1022152"/>
            <a:ext cx="3668232" cy="338554"/>
          </a:xfrm>
          <a:prstGeom prst="rect">
            <a:avLst/>
          </a:prstGeom>
          <a:noFill/>
        </p:spPr>
        <p:txBody>
          <a:bodyPr wrap="square" rtlCol="0">
            <a:spAutoFit/>
          </a:bodyPr>
          <a:lstStyle/>
          <a:p>
            <a:pPr algn="ctr"/>
            <a:r>
              <a:rPr lang="zh-CN" altLang="en-US" sz="1600" b="1" dirty="0" smtClean="0">
                <a:latin typeface="黑体" panose="02010609060101010101" pitchFamily="49" charset="-122"/>
                <a:ea typeface="黑体" panose="02010609060101010101" pitchFamily="49" charset="-122"/>
              </a:rPr>
              <a:t>铝合金价格走势（元</a:t>
            </a:r>
            <a:r>
              <a:rPr lang="en-US" altLang="zh-CN" sz="1600" b="1" dirty="0" smtClean="0">
                <a:latin typeface="黑体" panose="02010609060101010101" pitchFamily="49" charset="-122"/>
                <a:ea typeface="黑体" panose="02010609060101010101" pitchFamily="49" charset="-122"/>
              </a:rPr>
              <a:t>/</a:t>
            </a:r>
            <a:r>
              <a:rPr lang="zh-CN" altLang="en-US" sz="1600" b="1" dirty="0" smtClean="0">
                <a:latin typeface="黑体" panose="02010609060101010101" pitchFamily="49" charset="-122"/>
                <a:ea typeface="黑体" panose="02010609060101010101" pitchFamily="49" charset="-122"/>
              </a:rPr>
              <a:t>吨）</a:t>
            </a:r>
            <a:endParaRPr lang="zh-CN" altLang="en-US" sz="1600" b="1" dirty="0">
              <a:latin typeface="黑体" panose="02010609060101010101" pitchFamily="49" charset="-122"/>
              <a:ea typeface="黑体" panose="02010609060101010101" pitchFamily="49" charset="-122"/>
            </a:endParaRPr>
          </a:p>
        </p:txBody>
      </p:sp>
      <p:graphicFrame>
        <p:nvGraphicFramePr>
          <p:cNvPr id="7" name="图表 6"/>
          <p:cNvGraphicFramePr>
            <a:graphicFrameLocks/>
          </p:cNvGraphicFramePr>
          <p:nvPr>
            <p:extLst>
              <p:ext uri="{D42A27DB-BD31-4B8C-83A1-F6EECF244321}">
                <p14:modId xmlns:p14="http://schemas.microsoft.com/office/powerpoint/2010/main" val="3390608914"/>
              </p:ext>
            </p:extLst>
          </p:nvPr>
        </p:nvGraphicFramePr>
        <p:xfrm>
          <a:off x="3216347" y="1360706"/>
          <a:ext cx="5906387" cy="36908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0008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606A6E24-AC25-4A7D-A8A0-B5E3DFFD851C}"/>
              </a:ext>
            </a:extLst>
          </p:cNvPr>
          <p:cNvSpPr>
            <a:spLocks noGrp="1"/>
          </p:cNvSpPr>
          <p:nvPr>
            <p:ph type="title"/>
          </p:nvPr>
        </p:nvSpPr>
        <p:spPr>
          <a:xfrm>
            <a:off x="502170" y="4114800"/>
            <a:ext cx="2668250" cy="640080"/>
          </a:xfrm>
        </p:spPr>
        <p:txBody>
          <a:bodyPr>
            <a:normAutofit fontScale="90000"/>
          </a:bodyPr>
          <a:lstStyle/>
          <a:p>
            <a:pPr algn="ctr"/>
            <a:r>
              <a:rPr lang="en-US" altLang="zh-CN" sz="2800" b="1" dirty="0">
                <a:latin typeface="黑体" panose="02010609060101010101" pitchFamily="49" charset="-122"/>
                <a:ea typeface="黑体" panose="02010609060101010101" pitchFamily="49" charset="-122"/>
              </a:rPr>
              <a:t>03  </a:t>
            </a:r>
            <a:r>
              <a:rPr lang="zh-CN" altLang="en-US" sz="2800" b="1" dirty="0" smtClean="0">
                <a:latin typeface="黑体" panose="02010609060101010101" pitchFamily="49" charset="-122"/>
                <a:ea typeface="黑体" panose="02010609060101010101" pitchFamily="49" charset="-122"/>
              </a:rPr>
              <a:t>成本端概览</a:t>
            </a:r>
            <a:endParaRPr lang="zh-CN" altLang="en-US" sz="2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76410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91C87A41-A38D-48F2-BBD4-6C52B70BE3AA}"/>
              </a:ext>
            </a:extLst>
          </p:cNvPr>
          <p:cNvSpPr txBox="1"/>
          <p:nvPr/>
        </p:nvSpPr>
        <p:spPr>
          <a:xfrm>
            <a:off x="9312881" y="6176099"/>
            <a:ext cx="2567940" cy="215444"/>
          </a:xfrm>
          <a:prstGeom prst="rect">
            <a:avLst/>
          </a:prstGeom>
          <a:noFill/>
        </p:spPr>
        <p:txBody>
          <a:bodyPr wrap="square" rtlCol="0">
            <a:spAutoFit/>
          </a:bodyPr>
          <a:lstStyle/>
          <a:p>
            <a:r>
              <a:rPr lang="zh-CN" altLang="en-US" sz="800" dirty="0">
                <a:latin typeface="阿里巴巴普惠体 2.0 55 Regular" panose="00020600040101010101" pitchFamily="18" charset="-122"/>
                <a:ea typeface="阿里巴巴普惠体 2.0 55 Regular" panose="00020600040101010101" pitchFamily="18" charset="-122"/>
              </a:rPr>
              <a:t>数据来源</a:t>
            </a:r>
            <a:r>
              <a:rPr lang="zh-CN" altLang="en-US" sz="800" dirty="0" smtClean="0">
                <a:latin typeface="阿里巴巴普惠体 2.0 55 Regular" panose="00020600040101010101" pitchFamily="18" charset="-122"/>
                <a:ea typeface="阿里巴巴普惠体 2.0 55 Regular" panose="00020600040101010101" pitchFamily="18" charset="-122"/>
              </a:rPr>
              <a:t>：</a:t>
            </a:r>
            <a:r>
              <a:rPr lang="zh-CN" altLang="en-US" sz="800" dirty="0">
                <a:latin typeface="阿里巴巴普惠体 2.0 55 Regular" panose="00020600040101010101" pitchFamily="18" charset="-122"/>
                <a:ea typeface="阿里巴巴普惠体 2.0 55 Regular" panose="00020600040101010101" pitchFamily="18" charset="-122"/>
              </a:rPr>
              <a:t>上海有色网</a:t>
            </a:r>
            <a:r>
              <a:rPr lang="zh-CN" altLang="en-US" sz="800" dirty="0" smtClean="0">
                <a:latin typeface="阿里巴巴普惠体 2.0 55 Regular" panose="00020600040101010101" pitchFamily="18" charset="-122"/>
                <a:ea typeface="阿里巴巴普惠体 2.0 55 Regular" panose="00020600040101010101" pitchFamily="18" charset="-122"/>
              </a:rPr>
              <a:t>、</a:t>
            </a:r>
            <a:r>
              <a:rPr lang="zh-CN" altLang="en-US" sz="800" dirty="0">
                <a:latin typeface="阿里巴巴普惠体 2.0 55 Regular" panose="00020600040101010101" pitchFamily="18" charset="-122"/>
                <a:ea typeface="阿里巴巴普惠体 2.0 55 Regular" panose="00020600040101010101" pitchFamily="18" charset="-122"/>
              </a:rPr>
              <a:t>金石期货研究所</a:t>
            </a:r>
          </a:p>
        </p:txBody>
      </p:sp>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成本端概览</a:t>
            </a:r>
            <a:endParaRPr lang="zh-CN" altLang="en-US" dirty="0">
              <a:latin typeface="黑体" panose="02010609060101010101" pitchFamily="49" charset="-122"/>
              <a:ea typeface="黑体" panose="02010609060101010101" pitchFamily="49" charset="-122"/>
            </a:endParaRPr>
          </a:p>
        </p:txBody>
      </p:sp>
      <p:graphicFrame>
        <p:nvGraphicFramePr>
          <p:cNvPr id="13" name="图表 12"/>
          <p:cNvGraphicFramePr>
            <a:graphicFrameLocks/>
          </p:cNvGraphicFramePr>
          <p:nvPr>
            <p:extLst>
              <p:ext uri="{D42A27DB-BD31-4B8C-83A1-F6EECF244321}">
                <p14:modId xmlns:p14="http://schemas.microsoft.com/office/powerpoint/2010/main" val="2593937096"/>
              </p:ext>
            </p:extLst>
          </p:nvPr>
        </p:nvGraphicFramePr>
        <p:xfrm>
          <a:off x="6159793" y="1095152"/>
          <a:ext cx="5217044" cy="3817665"/>
        </p:xfrm>
        <a:graphic>
          <a:graphicData uri="http://schemas.openxmlformats.org/drawingml/2006/chart">
            <c:chart xmlns:c="http://schemas.openxmlformats.org/drawingml/2006/chart" xmlns:r="http://schemas.openxmlformats.org/officeDocument/2006/relationships" r:id="rId3"/>
          </a:graphicData>
        </a:graphic>
      </p:graphicFrame>
      <p:sp>
        <p:nvSpPr>
          <p:cNvPr id="8" name="矩形 7"/>
          <p:cNvSpPr/>
          <p:nvPr/>
        </p:nvSpPr>
        <p:spPr>
          <a:xfrm>
            <a:off x="474922" y="4912818"/>
            <a:ext cx="11235778" cy="923330"/>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b="1" dirty="0" smtClean="0">
                <a:latin typeface="黑体" panose="02010609060101010101" pitchFamily="49" charset="-122"/>
                <a:ea typeface="黑体" panose="02010609060101010101" pitchFamily="49" charset="-122"/>
              </a:rPr>
              <a:t>截止本周五，新疆精煤价格为</a:t>
            </a:r>
            <a:r>
              <a:rPr lang="en-US" altLang="zh-CN" b="1" dirty="0" smtClean="0">
                <a:latin typeface="黑体" panose="02010609060101010101" pitchFamily="49" charset="-122"/>
                <a:ea typeface="黑体" panose="02010609060101010101" pitchFamily="49" charset="-122"/>
              </a:rPr>
              <a:t>2225</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吨，宁夏精煤价格</a:t>
            </a:r>
            <a:r>
              <a:rPr lang="zh-CN" altLang="en-US" b="1" dirty="0" smtClean="0">
                <a:latin typeface="黑体" panose="02010609060101010101" pitchFamily="49" charset="-122"/>
                <a:ea typeface="黑体" panose="02010609060101010101" pitchFamily="49" charset="-122"/>
              </a:rPr>
              <a:t>为</a:t>
            </a:r>
            <a:r>
              <a:rPr lang="en-US" altLang="zh-CN" b="1" dirty="0" smtClean="0">
                <a:latin typeface="黑体" panose="02010609060101010101" pitchFamily="49" charset="-122"/>
                <a:ea typeface="黑体" panose="02010609060101010101" pitchFamily="49" charset="-122"/>
              </a:rPr>
              <a:t>1785</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吨均较持平。</a:t>
            </a:r>
            <a:endParaRPr lang="en-US" altLang="zh-CN" b="1" dirty="0" smtClean="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截至本</a:t>
            </a:r>
            <a:r>
              <a:rPr lang="zh-CN" altLang="en-US" b="1" dirty="0" smtClean="0">
                <a:latin typeface="黑体" panose="02010609060101010101" pitchFamily="49" charset="-122"/>
                <a:ea typeface="黑体" panose="02010609060101010101" pitchFamily="49" charset="-122"/>
              </a:rPr>
              <a:t>周五，木片价格为</a:t>
            </a:r>
            <a:r>
              <a:rPr lang="en-US" altLang="zh-CN" b="1" dirty="0" smtClean="0">
                <a:latin typeface="黑体" panose="02010609060101010101" pitchFamily="49" charset="-122"/>
                <a:ea typeface="黑体" panose="02010609060101010101" pitchFamily="49" charset="-122"/>
              </a:rPr>
              <a:t>550</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吨较上周价格持平。</a:t>
            </a:r>
            <a:endParaRPr lang="zh-CN" altLang="en-US" b="1" dirty="0">
              <a:latin typeface="黑体" panose="02010609060101010101" pitchFamily="49" charset="-122"/>
              <a:ea typeface="黑体" panose="02010609060101010101" pitchFamily="49" charset="-122"/>
            </a:endParaRPr>
          </a:p>
        </p:txBody>
      </p:sp>
      <p:graphicFrame>
        <p:nvGraphicFramePr>
          <p:cNvPr id="7" name="图表 6"/>
          <p:cNvGraphicFramePr>
            <a:graphicFrameLocks/>
          </p:cNvGraphicFramePr>
          <p:nvPr>
            <p:extLst>
              <p:ext uri="{D42A27DB-BD31-4B8C-83A1-F6EECF244321}">
                <p14:modId xmlns:p14="http://schemas.microsoft.com/office/powerpoint/2010/main" val="353498488"/>
              </p:ext>
            </p:extLst>
          </p:nvPr>
        </p:nvGraphicFramePr>
        <p:xfrm>
          <a:off x="474921" y="1057939"/>
          <a:ext cx="5532473" cy="36841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288442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91C87A41-A38D-48F2-BBD4-6C52B70BE3AA}"/>
              </a:ext>
            </a:extLst>
          </p:cNvPr>
          <p:cNvSpPr txBox="1"/>
          <p:nvPr/>
        </p:nvSpPr>
        <p:spPr>
          <a:xfrm>
            <a:off x="9227820" y="6187440"/>
            <a:ext cx="2567940" cy="215444"/>
          </a:xfrm>
          <a:prstGeom prst="rect">
            <a:avLst/>
          </a:prstGeom>
          <a:noFill/>
        </p:spPr>
        <p:txBody>
          <a:bodyPr wrap="square" rtlCol="0">
            <a:spAutoFit/>
          </a:bodyPr>
          <a:lstStyle/>
          <a:p>
            <a:r>
              <a:rPr lang="zh-CN" altLang="en-US" sz="800" dirty="0">
                <a:latin typeface="阿里巴巴普惠体 2.0 55 Regular" panose="00020600040101010101" pitchFamily="18" charset="-122"/>
                <a:ea typeface="阿里巴巴普惠体 2.0 55 Regular" panose="00020600040101010101" pitchFamily="18" charset="-122"/>
              </a:rPr>
              <a:t>数据来源</a:t>
            </a:r>
            <a:r>
              <a:rPr lang="zh-CN" altLang="en-US" sz="800" dirty="0" smtClean="0">
                <a:latin typeface="阿里巴巴普惠体 2.0 55 Regular" panose="00020600040101010101" pitchFamily="18" charset="-122"/>
                <a:ea typeface="阿里巴巴普惠体 2.0 55 Regular" panose="00020600040101010101" pitchFamily="18" charset="-122"/>
              </a:rPr>
              <a:t>：上海有色网、</a:t>
            </a:r>
            <a:r>
              <a:rPr lang="zh-CN" altLang="en-US" sz="800" dirty="0">
                <a:latin typeface="阿里巴巴普惠体 2.0 55 Regular" panose="00020600040101010101" pitchFamily="18" charset="-122"/>
                <a:ea typeface="阿里巴巴普惠体 2.0 55 Regular" panose="00020600040101010101" pitchFamily="18" charset="-122"/>
              </a:rPr>
              <a:t>金石期货研究所</a:t>
            </a:r>
          </a:p>
        </p:txBody>
      </p:sp>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成本端概览</a:t>
            </a:r>
            <a:endParaRPr lang="zh-CN" altLang="en-US" dirty="0">
              <a:latin typeface="黑体" panose="02010609060101010101" pitchFamily="49" charset="-122"/>
              <a:ea typeface="黑体" panose="02010609060101010101" pitchFamily="49" charset="-122"/>
            </a:endParaRPr>
          </a:p>
        </p:txBody>
      </p:sp>
      <p:sp>
        <p:nvSpPr>
          <p:cNvPr id="8" name="矩形 7"/>
          <p:cNvSpPr/>
          <p:nvPr/>
        </p:nvSpPr>
        <p:spPr>
          <a:xfrm>
            <a:off x="464289" y="5072305"/>
            <a:ext cx="11433544" cy="923330"/>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b="1" dirty="0" smtClean="0">
                <a:latin typeface="黑体" panose="02010609060101010101" pitchFamily="49" charset="-122"/>
                <a:ea typeface="黑体" panose="02010609060101010101" pitchFamily="49" charset="-122"/>
              </a:rPr>
              <a:t>截止本周五，木炭价格为</a:t>
            </a:r>
            <a:r>
              <a:rPr lang="en-US" altLang="zh-CN" b="1" dirty="0" smtClean="0">
                <a:latin typeface="黑体" panose="02010609060101010101" pitchFamily="49" charset="-122"/>
                <a:ea typeface="黑体" panose="02010609060101010101" pitchFamily="49" charset="-122"/>
              </a:rPr>
              <a:t>3550</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吨较</a:t>
            </a:r>
            <a:r>
              <a:rPr lang="zh-CN" altLang="en-US" b="1" dirty="0" smtClean="0">
                <a:latin typeface="黑体" panose="02010609060101010101" pitchFamily="49" charset="-122"/>
                <a:ea typeface="黑体" panose="02010609060101010101" pitchFamily="49" charset="-122"/>
              </a:rPr>
              <a:t>上周持平。</a:t>
            </a:r>
            <a:endParaRPr lang="en-US" altLang="zh-CN" b="1" dirty="0" smtClean="0">
              <a:latin typeface="黑体" panose="02010609060101010101" pitchFamily="49" charset="-122"/>
              <a:ea typeface="黑体" panose="02010609060101010101" pitchFamily="49" charset="-122"/>
            </a:endParaRPr>
          </a:p>
          <a:p>
            <a:pPr marL="285750" indent="-285750">
              <a:lnSpc>
                <a:spcPct val="150000"/>
              </a:lnSpc>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截至本</a:t>
            </a:r>
            <a:r>
              <a:rPr lang="zh-CN" altLang="en-US" b="1" dirty="0" smtClean="0">
                <a:latin typeface="黑体" panose="02010609060101010101" pitchFamily="49" charset="-122"/>
                <a:ea typeface="黑体" panose="02010609060101010101" pitchFamily="49" charset="-122"/>
              </a:rPr>
              <a:t>周五，碳电极价格为</a:t>
            </a:r>
            <a:r>
              <a:rPr lang="en-US" altLang="zh-CN" b="1" dirty="0" smtClean="0">
                <a:latin typeface="黑体" panose="02010609060101010101" pitchFamily="49" charset="-122"/>
                <a:ea typeface="黑体" panose="02010609060101010101" pitchFamily="49" charset="-122"/>
              </a:rPr>
              <a:t>9200</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吨较上周持平；石墨电极价格为</a:t>
            </a:r>
            <a:r>
              <a:rPr lang="en-US" altLang="zh-CN" b="1" dirty="0" smtClean="0">
                <a:latin typeface="黑体" panose="02010609060101010101" pitchFamily="49" charset="-122"/>
                <a:ea typeface="黑体" panose="02010609060101010101" pitchFamily="49" charset="-122"/>
              </a:rPr>
              <a:t>17800</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吨，均较上周持平。</a:t>
            </a:r>
            <a:endParaRPr lang="zh-CN" altLang="en-US" b="1" dirty="0">
              <a:latin typeface="黑体" panose="02010609060101010101" pitchFamily="49" charset="-122"/>
              <a:ea typeface="黑体" panose="02010609060101010101" pitchFamily="49" charset="-122"/>
            </a:endParaRPr>
          </a:p>
        </p:txBody>
      </p:sp>
      <p:graphicFrame>
        <p:nvGraphicFramePr>
          <p:cNvPr id="9" name="图表 8"/>
          <p:cNvGraphicFramePr>
            <a:graphicFrameLocks/>
          </p:cNvGraphicFramePr>
          <p:nvPr>
            <p:extLst>
              <p:ext uri="{D42A27DB-BD31-4B8C-83A1-F6EECF244321}">
                <p14:modId xmlns:p14="http://schemas.microsoft.com/office/powerpoint/2010/main" val="259093156"/>
              </p:ext>
            </p:extLst>
          </p:nvPr>
        </p:nvGraphicFramePr>
        <p:xfrm>
          <a:off x="5939790" y="1015409"/>
          <a:ext cx="5855970" cy="38649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6"/>
          <p:cNvGraphicFramePr>
            <a:graphicFrameLocks/>
          </p:cNvGraphicFramePr>
          <p:nvPr>
            <p:extLst>
              <p:ext uri="{D42A27DB-BD31-4B8C-83A1-F6EECF244321}">
                <p14:modId xmlns:p14="http://schemas.microsoft.com/office/powerpoint/2010/main" val="4042134598"/>
              </p:ext>
            </p:extLst>
          </p:nvPr>
        </p:nvGraphicFramePr>
        <p:xfrm>
          <a:off x="609599" y="1026041"/>
          <a:ext cx="5280837" cy="38649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08182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xmlns="" id="{91C87A41-A38D-48F2-BBD4-6C52B70BE3AA}"/>
              </a:ext>
            </a:extLst>
          </p:cNvPr>
          <p:cNvSpPr txBox="1"/>
          <p:nvPr/>
        </p:nvSpPr>
        <p:spPr>
          <a:xfrm>
            <a:off x="9227820" y="6187440"/>
            <a:ext cx="2567940" cy="215444"/>
          </a:xfrm>
          <a:prstGeom prst="rect">
            <a:avLst/>
          </a:prstGeom>
          <a:noFill/>
        </p:spPr>
        <p:txBody>
          <a:bodyPr wrap="square" rtlCol="0">
            <a:spAutoFit/>
          </a:bodyPr>
          <a:lstStyle/>
          <a:p>
            <a:r>
              <a:rPr lang="zh-CN" altLang="en-US" sz="800" dirty="0">
                <a:latin typeface="阿里巴巴普惠体 2.0 55 Regular" panose="00020600040101010101" pitchFamily="18" charset="-122"/>
                <a:ea typeface="阿里巴巴普惠体 2.0 55 Regular" panose="00020600040101010101" pitchFamily="18" charset="-122"/>
              </a:rPr>
              <a:t>数据来源</a:t>
            </a:r>
            <a:r>
              <a:rPr lang="zh-CN" altLang="en-US" sz="800" dirty="0" smtClean="0">
                <a:latin typeface="阿里巴巴普惠体 2.0 55 Regular" panose="00020600040101010101" pitchFamily="18" charset="-122"/>
                <a:ea typeface="阿里巴巴普惠体 2.0 55 Regular" panose="00020600040101010101" pitchFamily="18" charset="-122"/>
              </a:rPr>
              <a:t>：上海有色网、</a:t>
            </a:r>
            <a:r>
              <a:rPr lang="zh-CN" altLang="en-US" sz="800" dirty="0">
                <a:latin typeface="阿里巴巴普惠体 2.0 55 Regular" panose="00020600040101010101" pitchFamily="18" charset="-122"/>
                <a:ea typeface="阿里巴巴普惠体 2.0 55 Regular" panose="00020600040101010101" pitchFamily="18" charset="-122"/>
              </a:rPr>
              <a:t>金石期货研究所</a:t>
            </a:r>
          </a:p>
        </p:txBody>
      </p:sp>
      <p:sp>
        <p:nvSpPr>
          <p:cNvPr id="2" name="标题 1"/>
          <p:cNvSpPr>
            <a:spLocks noGrp="1"/>
          </p:cNvSpPr>
          <p:nvPr>
            <p:ph type="title"/>
          </p:nvPr>
        </p:nvSpPr>
        <p:spPr/>
        <p:txBody>
          <a:bodyPr/>
          <a:lstStyle/>
          <a:p>
            <a:r>
              <a:rPr lang="zh-CN" altLang="en-US" dirty="0" smtClean="0">
                <a:latin typeface="黑体" panose="02010609060101010101" pitchFamily="49" charset="-122"/>
                <a:ea typeface="黑体" panose="02010609060101010101" pitchFamily="49" charset="-122"/>
              </a:rPr>
              <a:t>成本端概览</a:t>
            </a:r>
            <a:endParaRPr lang="zh-CN" altLang="en-US" dirty="0">
              <a:latin typeface="黑体" panose="02010609060101010101" pitchFamily="49" charset="-122"/>
              <a:ea typeface="黑体" panose="02010609060101010101" pitchFamily="49" charset="-122"/>
            </a:endParaRPr>
          </a:p>
        </p:txBody>
      </p:sp>
      <p:sp>
        <p:nvSpPr>
          <p:cNvPr id="8" name="矩形 7"/>
          <p:cNvSpPr/>
          <p:nvPr/>
        </p:nvSpPr>
        <p:spPr>
          <a:xfrm>
            <a:off x="362216" y="4968529"/>
            <a:ext cx="11433544" cy="85837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b="1" dirty="0" smtClean="0">
                <a:latin typeface="黑体" panose="02010609060101010101" pitchFamily="49" charset="-122"/>
                <a:ea typeface="黑体" panose="02010609060101010101" pitchFamily="49" charset="-122"/>
              </a:rPr>
              <a:t>本周</a:t>
            </a:r>
            <a:r>
              <a:rPr lang="zh-CN" altLang="en-US" b="1" dirty="0">
                <a:latin typeface="黑体" panose="02010609060101010101" pitchFamily="49" charset="-122"/>
                <a:ea typeface="黑体" panose="02010609060101010101" pitchFamily="49" charset="-122"/>
              </a:rPr>
              <a:t>工业硅主产区硅石价格暂持稳运行，环比持稳。新疆平均价格为</a:t>
            </a:r>
            <a:r>
              <a:rPr lang="en-US" altLang="zh-CN" b="1" dirty="0">
                <a:latin typeface="黑体" panose="02010609060101010101" pitchFamily="49" charset="-122"/>
                <a:ea typeface="黑体" panose="02010609060101010101" pitchFamily="49" charset="-122"/>
              </a:rPr>
              <a:t>500</a:t>
            </a:r>
            <a:r>
              <a:rPr lang="zh-CN" altLang="en-US" b="1" dirty="0">
                <a:latin typeface="黑体" panose="02010609060101010101" pitchFamily="49" charset="-122"/>
                <a:ea typeface="黑体" panose="02010609060101010101" pitchFamily="49" charset="-122"/>
              </a:rPr>
              <a:t>元</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吨；云南地区平均价格为</a:t>
            </a:r>
            <a:r>
              <a:rPr lang="en-US" altLang="zh-CN" b="1" dirty="0">
                <a:latin typeface="黑体" panose="02010609060101010101" pitchFamily="49" charset="-122"/>
                <a:ea typeface="黑体" panose="02010609060101010101" pitchFamily="49" charset="-122"/>
              </a:rPr>
              <a:t>435</a:t>
            </a:r>
            <a:r>
              <a:rPr lang="zh-CN" altLang="en-US" b="1" dirty="0">
                <a:latin typeface="黑体" panose="02010609060101010101" pitchFamily="49" charset="-122"/>
                <a:ea typeface="黑体" panose="02010609060101010101" pitchFamily="49" charset="-122"/>
              </a:rPr>
              <a:t>元</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吨；湖北地区平均价格为</a:t>
            </a:r>
            <a:r>
              <a:rPr lang="en-US" altLang="zh-CN" b="1" dirty="0" smtClean="0">
                <a:latin typeface="黑体" panose="02010609060101010101" pitchFamily="49" charset="-122"/>
                <a:ea typeface="黑体" panose="02010609060101010101" pitchFamily="49" charset="-122"/>
              </a:rPr>
              <a:t>462.5</a:t>
            </a:r>
            <a:r>
              <a:rPr lang="zh-CN" altLang="en-US" b="1" dirty="0" smtClean="0">
                <a:latin typeface="黑体" panose="02010609060101010101" pitchFamily="49" charset="-122"/>
                <a:ea typeface="黑体" panose="02010609060101010101" pitchFamily="49" charset="-122"/>
              </a:rPr>
              <a:t>元</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吨；江西地区平均价格为</a:t>
            </a:r>
            <a:r>
              <a:rPr lang="en-US" altLang="zh-CN" b="1" dirty="0" smtClean="0">
                <a:latin typeface="黑体" panose="02010609060101010101" pitchFamily="49" charset="-122"/>
                <a:ea typeface="黑体" panose="02010609060101010101" pitchFamily="49" charset="-122"/>
              </a:rPr>
              <a:t>445</a:t>
            </a:r>
            <a:r>
              <a:rPr lang="zh-CN" altLang="en-US" b="1" dirty="0" smtClean="0">
                <a:latin typeface="黑体" panose="02010609060101010101" pitchFamily="49" charset="-122"/>
                <a:ea typeface="黑体" panose="02010609060101010101" pitchFamily="49" charset="-122"/>
              </a:rPr>
              <a:t>元</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吨；广西地区平均价格为</a:t>
            </a:r>
            <a:r>
              <a:rPr lang="en-US" altLang="zh-CN" b="1" dirty="0">
                <a:latin typeface="黑体" panose="02010609060101010101" pitchFamily="49" charset="-122"/>
                <a:ea typeface="黑体" panose="02010609060101010101" pitchFamily="49" charset="-122"/>
              </a:rPr>
              <a:t>440</a:t>
            </a:r>
            <a:r>
              <a:rPr lang="zh-CN" altLang="en-US" b="1" dirty="0">
                <a:latin typeface="黑体" panose="02010609060101010101" pitchFamily="49" charset="-122"/>
                <a:ea typeface="黑体" panose="02010609060101010101" pitchFamily="49" charset="-122"/>
              </a:rPr>
              <a:t>元</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吨</a:t>
            </a:r>
            <a:r>
              <a:rPr lang="zh-CN" altLang="en-US" b="1" dirty="0" smtClean="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p:txBody>
      </p:sp>
      <p:graphicFrame>
        <p:nvGraphicFramePr>
          <p:cNvPr id="7" name="图表 6"/>
          <p:cNvGraphicFramePr>
            <a:graphicFrameLocks/>
          </p:cNvGraphicFramePr>
          <p:nvPr>
            <p:extLst>
              <p:ext uri="{D42A27DB-BD31-4B8C-83A1-F6EECF244321}">
                <p14:modId xmlns:p14="http://schemas.microsoft.com/office/powerpoint/2010/main" val="1247304145"/>
              </p:ext>
            </p:extLst>
          </p:nvPr>
        </p:nvGraphicFramePr>
        <p:xfrm>
          <a:off x="2901449" y="1193970"/>
          <a:ext cx="6326371" cy="3668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235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606A6E24-AC25-4A7D-A8A0-B5E3DFFD851C}"/>
              </a:ext>
            </a:extLst>
          </p:cNvPr>
          <p:cNvSpPr>
            <a:spLocks noGrp="1"/>
          </p:cNvSpPr>
          <p:nvPr>
            <p:ph type="title"/>
          </p:nvPr>
        </p:nvSpPr>
        <p:spPr>
          <a:xfrm>
            <a:off x="502170" y="4114800"/>
            <a:ext cx="2668250" cy="640080"/>
          </a:xfrm>
        </p:spPr>
        <p:txBody>
          <a:bodyPr>
            <a:normAutofit/>
          </a:bodyPr>
          <a:lstStyle/>
          <a:p>
            <a:pPr algn="ctr"/>
            <a:r>
              <a:rPr lang="en-US" altLang="zh-CN" sz="2800" b="1" dirty="0" smtClean="0">
                <a:latin typeface="黑体" panose="02010609060101010101" pitchFamily="49" charset="-122"/>
                <a:ea typeface="黑体" panose="02010609060101010101" pitchFamily="49" charset="-122"/>
              </a:rPr>
              <a:t>04  </a:t>
            </a:r>
            <a:r>
              <a:rPr lang="zh-CN" altLang="en-US" sz="2800" b="1" dirty="0" smtClean="0">
                <a:latin typeface="黑体" panose="02010609060101010101" pitchFamily="49" charset="-122"/>
                <a:ea typeface="黑体" panose="02010609060101010101" pitchFamily="49" charset="-122"/>
              </a:rPr>
              <a:t>分析展望</a:t>
            </a:r>
            <a:endParaRPr lang="zh-CN" altLang="en-US" sz="28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424235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50EC8CDF-0EFC-478A-84F2-109F6E281D81}"/>
              </a:ext>
            </a:extLst>
          </p:cNvPr>
          <p:cNvSpPr>
            <a:spLocks noGrp="1"/>
          </p:cNvSpPr>
          <p:nvPr>
            <p:ph type="title"/>
          </p:nvPr>
        </p:nvSpPr>
        <p:spPr/>
        <p:txBody>
          <a:bodyPr>
            <a:normAutofit/>
          </a:bodyPr>
          <a:lstStyle/>
          <a:p>
            <a:r>
              <a:rPr lang="zh-CN" altLang="en-US" sz="2000" b="1" dirty="0">
                <a:latin typeface="黑体" panose="02010609060101010101" pitchFamily="49" charset="-122"/>
                <a:ea typeface="黑体" panose="02010609060101010101" pitchFamily="49" charset="-122"/>
              </a:rPr>
              <a:t>分析展望</a:t>
            </a:r>
          </a:p>
        </p:txBody>
      </p:sp>
      <p:sp>
        <p:nvSpPr>
          <p:cNvPr id="5" name="文本框 4">
            <a:extLst>
              <a:ext uri="{FF2B5EF4-FFF2-40B4-BE49-F238E27FC236}">
                <a16:creationId xmlns:a16="http://schemas.microsoft.com/office/drawing/2014/main" xmlns="" id="{16EB228F-DD00-4F04-A8EB-18CC1FE8D153}"/>
              </a:ext>
            </a:extLst>
          </p:cNvPr>
          <p:cNvSpPr txBox="1"/>
          <p:nvPr/>
        </p:nvSpPr>
        <p:spPr>
          <a:xfrm>
            <a:off x="493716" y="1151645"/>
            <a:ext cx="11255257" cy="2585323"/>
          </a:xfrm>
          <a:prstGeom prst="rect">
            <a:avLst/>
          </a:prstGeom>
          <a:noFill/>
        </p:spPr>
        <p:txBody>
          <a:bodyPr wrap="square" rtlCol="0">
            <a:spAutoFit/>
          </a:bodyPr>
          <a:lstStyle/>
          <a:p>
            <a:pPr>
              <a:lnSpc>
                <a:spcPct val="150000"/>
              </a:lnSpc>
              <a:spcBef>
                <a:spcPts val="500"/>
              </a:spcBef>
              <a:spcAft>
                <a:spcPts val="500"/>
              </a:spcAft>
              <a:buClr>
                <a:srgbClr val="EC3B49"/>
              </a:buClr>
            </a:pPr>
            <a:r>
              <a:rPr lang="zh-CN" altLang="en-US" dirty="0" smtClean="0">
                <a:latin typeface="黑体" panose="02010609060101010101" pitchFamily="49" charset="-122"/>
                <a:ea typeface="黑体" panose="02010609060101010101" pitchFamily="49" charset="-122"/>
              </a:rPr>
              <a:t>    本周</a:t>
            </a:r>
            <a:r>
              <a:rPr lang="zh-CN" altLang="en-US" dirty="0">
                <a:latin typeface="黑体" panose="02010609060101010101" pitchFamily="49" charset="-122"/>
                <a:ea typeface="黑体" panose="02010609060101010101" pitchFamily="49" charset="-122"/>
              </a:rPr>
              <a:t>工业硅</a:t>
            </a:r>
            <a:r>
              <a:rPr lang="zh-CN" altLang="en-US" dirty="0" smtClean="0">
                <a:latin typeface="黑体" panose="02010609060101010101" pitchFamily="49" charset="-122"/>
                <a:ea typeface="黑体" panose="02010609060101010101" pitchFamily="49" charset="-122"/>
              </a:rPr>
              <a:t>期货持续偏</a:t>
            </a:r>
            <a:r>
              <a:rPr lang="zh-CN" altLang="en-US" dirty="0" smtClean="0">
                <a:latin typeface="黑体" panose="02010609060101010101" pitchFamily="49" charset="-122"/>
                <a:ea typeface="黑体" panose="02010609060101010101" pitchFamily="49" charset="-122"/>
              </a:rPr>
              <a:t>弱震荡，基本面处于供需双弱态势。从</a:t>
            </a:r>
            <a:r>
              <a:rPr lang="zh-CN" altLang="en-US" dirty="0">
                <a:latin typeface="黑体" panose="02010609060101010101" pitchFamily="49" charset="-122"/>
                <a:ea typeface="黑体" panose="02010609060101010101" pitchFamily="49" charset="-122"/>
              </a:rPr>
              <a:t>供需来看，</a:t>
            </a:r>
            <a:r>
              <a:rPr lang="zh-CN" altLang="en-US" dirty="0" smtClean="0">
                <a:latin typeface="黑体" panose="02010609060101010101" pitchFamily="49" charset="-122"/>
                <a:ea typeface="黑体" panose="02010609060101010101" pitchFamily="49" charset="-122"/>
              </a:rPr>
              <a:t>供应处于</a:t>
            </a:r>
            <a:r>
              <a:rPr lang="zh-CN" altLang="en-US" dirty="0">
                <a:latin typeface="黑体" panose="02010609060101010101" pitchFamily="49" charset="-122"/>
                <a:ea typeface="黑体" panose="02010609060101010101" pitchFamily="49" charset="-122"/>
              </a:rPr>
              <a:t>低位，北方停炉尚未恢复，西南枯水期产量减少，整体供应收紧，缓解了供应充足的压力。下游需求刚需为主，未见明显</a:t>
            </a:r>
            <a:r>
              <a:rPr lang="zh-CN" altLang="en-US" dirty="0" smtClean="0">
                <a:latin typeface="黑体" panose="02010609060101010101" pitchFamily="49" charset="-122"/>
                <a:ea typeface="黑体" panose="02010609060101010101" pitchFamily="49" charset="-122"/>
              </a:rPr>
              <a:t>起色，预计节前没有明显变化。</a:t>
            </a:r>
            <a:r>
              <a:rPr lang="zh-CN" altLang="en-US" dirty="0">
                <a:latin typeface="黑体" panose="02010609060101010101" pitchFamily="49" charset="-122"/>
                <a:ea typeface="黑体" panose="02010609060101010101" pitchFamily="49" charset="-122"/>
              </a:rPr>
              <a:t>多晶硅价格持稳运行</a:t>
            </a:r>
            <a:r>
              <a:rPr lang="zh-CN" altLang="en-US" dirty="0" smtClean="0">
                <a:latin typeface="黑体" panose="02010609060101010101" pitchFamily="49" charset="-122"/>
                <a:ea typeface="黑体" panose="02010609060101010101" pitchFamily="49" charset="-122"/>
              </a:rPr>
              <a:t>，临近春节，采购刚需为主，供给</a:t>
            </a:r>
            <a:r>
              <a:rPr lang="zh-CN" altLang="en-US" dirty="0">
                <a:latin typeface="黑体" panose="02010609060101010101" pitchFamily="49" charset="-122"/>
                <a:ea typeface="黑体" panose="02010609060101010101" pitchFamily="49" charset="-122"/>
              </a:rPr>
              <a:t>过剩格局依旧</a:t>
            </a:r>
            <a:r>
              <a:rPr lang="zh-CN" altLang="en-US" dirty="0" smtClean="0">
                <a:latin typeface="黑体" panose="02010609060101010101" pitchFamily="49" charset="-122"/>
                <a:ea typeface="黑体" panose="02010609060101010101" pitchFamily="49" charset="-122"/>
              </a:rPr>
              <a:t>明显。有机硅下游</a:t>
            </a:r>
            <a:r>
              <a:rPr lang="zh-CN" altLang="en-US" dirty="0">
                <a:latin typeface="黑体" panose="02010609060101010101" pitchFamily="49" charset="-122"/>
                <a:ea typeface="黑体" panose="02010609060101010101" pitchFamily="49" charset="-122"/>
              </a:rPr>
              <a:t>节前</a:t>
            </a:r>
            <a:r>
              <a:rPr lang="zh-CN" altLang="en-US" dirty="0" smtClean="0">
                <a:latin typeface="黑体" panose="02010609060101010101" pitchFamily="49" charset="-122"/>
                <a:ea typeface="黑体" panose="02010609060101010101" pitchFamily="49" charset="-122"/>
              </a:rPr>
              <a:t>备货结束，因物流停运，发货受阻，市场交投平淡。铝合金</a:t>
            </a:r>
            <a:r>
              <a:rPr lang="zh-CN" altLang="en-US" dirty="0">
                <a:latin typeface="黑体" panose="02010609060101010101" pitchFamily="49" charset="-122"/>
                <a:ea typeface="黑体" panose="02010609060101010101" pitchFamily="49" charset="-122"/>
              </a:rPr>
              <a:t>方面</a:t>
            </a:r>
            <a:r>
              <a:rPr lang="zh-CN" altLang="en-US" dirty="0" smtClean="0">
                <a:latin typeface="黑体" panose="02010609060101010101" pitchFamily="49" charset="-122"/>
                <a:ea typeface="黑体" panose="02010609060101010101" pitchFamily="49" charset="-122"/>
              </a:rPr>
              <a:t>，价格持稳运行，原料供应商大多过年放假，市场废料紧缺。生产企业陆续放假，市场成交有限。总体</a:t>
            </a:r>
            <a:r>
              <a:rPr lang="zh-CN" altLang="en-US" dirty="0">
                <a:latin typeface="黑体" panose="02010609060101010101" pitchFamily="49" charset="-122"/>
                <a:ea typeface="黑体" panose="02010609060101010101" pitchFamily="49" charset="-122"/>
              </a:rPr>
              <a:t>来看，当前供需持续呈双弱格局，维持相对平衡</a:t>
            </a:r>
            <a:r>
              <a:rPr lang="zh-CN" altLang="en-US" dirty="0" smtClean="0">
                <a:latin typeface="黑体" panose="02010609060101010101" pitchFamily="49" charset="-122"/>
                <a:ea typeface="黑体" panose="02010609060101010101" pitchFamily="49" charset="-122"/>
              </a:rPr>
              <a:t>，临近春节当前市场接近休市状态，整体盘面不会出现大幅波动，价格震荡走势为主。</a:t>
            </a:r>
            <a:endParaRPr lang="en-US" altLang="zh-CN"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274018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xmlns="" id="{173FE3B8-40B5-41FF-8C8D-107C05B06F07}"/>
              </a:ext>
            </a:extLst>
          </p:cNvPr>
          <p:cNvSpPr txBox="1"/>
          <p:nvPr/>
        </p:nvSpPr>
        <p:spPr>
          <a:xfrm>
            <a:off x="980898" y="1253339"/>
            <a:ext cx="1015663" cy="2891815"/>
          </a:xfrm>
          <a:prstGeom prst="rect">
            <a:avLst/>
          </a:prstGeom>
          <a:noFill/>
        </p:spPr>
        <p:txBody>
          <a:bodyPr vert="eaVert" wrap="square" rtlCol="0">
            <a:spAutoFit/>
          </a:bodyPr>
          <a:lstStyle/>
          <a:p>
            <a:r>
              <a:rPr lang="zh-CN" altLang="en-US" sz="5400" dirty="0">
                <a:solidFill>
                  <a:srgbClr val="EC3B49"/>
                </a:solidFill>
                <a:latin typeface="汉仪尚巍手书W" panose="00020600040101010101" pitchFamily="18" charset="-122"/>
                <a:ea typeface="汉仪尚巍手书W" panose="00020600040101010101" pitchFamily="18" charset="-122"/>
              </a:rPr>
              <a:t>精诚所至</a:t>
            </a:r>
          </a:p>
        </p:txBody>
      </p:sp>
      <p:sp>
        <p:nvSpPr>
          <p:cNvPr id="11" name="文本框 10">
            <a:extLst>
              <a:ext uri="{FF2B5EF4-FFF2-40B4-BE49-F238E27FC236}">
                <a16:creationId xmlns:a16="http://schemas.microsoft.com/office/drawing/2014/main" xmlns="" id="{73946333-1302-4ED9-ABE1-3C4D601786A8}"/>
              </a:ext>
            </a:extLst>
          </p:cNvPr>
          <p:cNvSpPr txBox="1"/>
          <p:nvPr/>
        </p:nvSpPr>
        <p:spPr>
          <a:xfrm>
            <a:off x="1996561" y="3350738"/>
            <a:ext cx="1015663" cy="2891815"/>
          </a:xfrm>
          <a:prstGeom prst="rect">
            <a:avLst/>
          </a:prstGeom>
          <a:noFill/>
        </p:spPr>
        <p:txBody>
          <a:bodyPr vert="eaVert" wrap="square" rtlCol="0">
            <a:spAutoFit/>
          </a:bodyPr>
          <a:lstStyle/>
          <a:p>
            <a:r>
              <a:rPr lang="zh-CN" altLang="en-US" sz="5400" dirty="0">
                <a:gradFill>
                  <a:gsLst>
                    <a:gs pos="100000">
                      <a:srgbClr val="E9BE61"/>
                    </a:gs>
                    <a:gs pos="49000">
                      <a:srgbClr val="FEEFAC"/>
                    </a:gs>
                  </a:gsLst>
                  <a:lin ang="5400000" scaled="0"/>
                </a:gradFill>
                <a:latin typeface="汉仪尚巍手书W" panose="00020600040101010101" pitchFamily="18" charset="-122"/>
                <a:ea typeface="汉仪尚巍手书W" panose="00020600040101010101" pitchFamily="18" charset="-122"/>
              </a:rPr>
              <a:t>金石</a:t>
            </a:r>
            <a:r>
              <a:rPr lang="zh-CN" altLang="en-US" sz="5400" dirty="0">
                <a:solidFill>
                  <a:srgbClr val="EC3B49"/>
                </a:solidFill>
                <a:latin typeface="汉仪尚巍手书W" panose="00020600040101010101" pitchFamily="18" charset="-122"/>
                <a:ea typeface="汉仪尚巍手书W" panose="00020600040101010101" pitchFamily="18" charset="-122"/>
              </a:rPr>
              <a:t>为开</a:t>
            </a:r>
          </a:p>
        </p:txBody>
      </p:sp>
      <p:sp>
        <p:nvSpPr>
          <p:cNvPr id="2" name="文本框 1">
            <a:extLst>
              <a:ext uri="{FF2B5EF4-FFF2-40B4-BE49-F238E27FC236}">
                <a16:creationId xmlns:a16="http://schemas.microsoft.com/office/drawing/2014/main" xmlns="" id="{1211C003-C5C8-48F7-8017-9AC4F2BF0579}"/>
              </a:ext>
            </a:extLst>
          </p:cNvPr>
          <p:cNvSpPr txBox="1"/>
          <p:nvPr/>
        </p:nvSpPr>
        <p:spPr>
          <a:xfrm>
            <a:off x="2743200" y="940698"/>
            <a:ext cx="9229060" cy="4401205"/>
          </a:xfrm>
          <a:prstGeom prst="rect">
            <a:avLst/>
          </a:prstGeom>
          <a:noFill/>
        </p:spPr>
        <p:txBody>
          <a:bodyPr wrap="square" rtlCol="0">
            <a:spAutoFit/>
          </a:bodyPr>
          <a:lstStyle/>
          <a:p>
            <a:r>
              <a:rPr lang="zh-CN" altLang="en-US" sz="1600" b="1" dirty="0">
                <a:latin typeface="黑体" panose="02010609060101010101" pitchFamily="49" charset="-122"/>
                <a:ea typeface="黑体" panose="02010609060101010101" pitchFamily="49" charset="-122"/>
              </a:rPr>
              <a:t>免责声明：</a:t>
            </a:r>
            <a:endParaRPr lang="en-US" altLang="zh-CN" sz="1600" b="1" dirty="0">
              <a:latin typeface="黑体" panose="02010609060101010101" pitchFamily="49" charset="-122"/>
              <a:ea typeface="黑体" panose="02010609060101010101" pitchFamily="49" charset="-122"/>
            </a:endParaRPr>
          </a:p>
          <a:p>
            <a:pPr indent="457200">
              <a:lnSpc>
                <a:spcPct val="150000"/>
              </a:lnSpc>
            </a:pPr>
            <a:r>
              <a:rPr lang="zh-CN" altLang="en-US" sz="1600" dirty="0">
                <a:latin typeface="黑体" panose="02010609060101010101" pitchFamily="49" charset="-122"/>
                <a:ea typeface="黑体" panose="02010609060101010101" pitchFamily="49" charset="-122"/>
              </a:rPr>
              <a:t>本报告中的信息均来源于已公开的资料，尽管我们相信报告中资料来源的可靠性，但我公司对这些信息的准确性及完整性不作任何保证。也不保证我公司所做出的意见和建议不会发生任何的变更，在任何情况下，我公司报告中的信息和所表达的意见和建议以及所载的数据、工具及材料均不能作为您所进行期货买卖的绝对依据。由于报告在编写时融入了该分析师个人的观点和见解以及分析方法，如与金石期货公司发布的其他信息有不一致及有不同的结论，未免发生疑问，本报告所载的观点并不代表了金石期货公司的立场，所以请谨慎参考。我公司不承担因根据本报告所进行期货买卖操作而导致的任何形式的损失</a:t>
            </a:r>
            <a:r>
              <a:rPr lang="zh-CN" altLang="en-US" sz="1600" dirty="0" smtClean="0">
                <a:latin typeface="黑体" panose="02010609060101010101" pitchFamily="49" charset="-122"/>
                <a:ea typeface="黑体" panose="02010609060101010101" pitchFamily="49" charset="-122"/>
              </a:rPr>
              <a:t>。</a:t>
            </a:r>
            <a:endParaRPr lang="en-US" altLang="zh-CN" sz="1600" dirty="0" smtClean="0">
              <a:latin typeface="黑体" panose="02010609060101010101" pitchFamily="49" charset="-122"/>
              <a:ea typeface="黑体" panose="02010609060101010101" pitchFamily="49" charset="-122"/>
            </a:endParaRPr>
          </a:p>
          <a:p>
            <a:pPr indent="457200">
              <a:lnSpc>
                <a:spcPct val="150000"/>
              </a:lnSpc>
            </a:pPr>
            <a:r>
              <a:rPr lang="zh-CN" altLang="en-US" sz="1600" dirty="0" smtClean="0">
                <a:latin typeface="黑体" panose="02010609060101010101" pitchFamily="49" charset="-122"/>
                <a:ea typeface="黑体" panose="02010609060101010101" pitchFamily="49" charset="-122"/>
              </a:rPr>
              <a:t>另外</a:t>
            </a:r>
            <a:r>
              <a:rPr lang="zh-CN" altLang="en-US" sz="1600" dirty="0">
                <a:latin typeface="黑体" panose="02010609060101010101" pitchFamily="49" charset="-122"/>
                <a:ea typeface="黑体" panose="02010609060101010101" pitchFamily="49" charset="-122"/>
              </a:rPr>
              <a:t>，本报告所载资料、意见及推测只是反映金石期货公司在本报告所载明的日期的判断，可随时修改，毋需提前通知。未经金石期货公司允许批准，本报告内容不得以任何范式传送、复印或派发此报告的材料、内容或复印本予以任何其他人，或投入商业使用。如遵循原文本意的引用、刊发，需注明出处“金石期货有限公司”，并保留我公司的一切权利</a:t>
            </a:r>
            <a:r>
              <a:rPr lang="zh-CN" altLang="en-US" sz="1600" dirty="0" smtClean="0">
                <a:latin typeface="黑体" panose="02010609060101010101" pitchFamily="49" charset="-122"/>
                <a:ea typeface="黑体" panose="02010609060101010101" pitchFamily="49" charset="-122"/>
              </a:rPr>
              <a:t>。</a:t>
            </a:r>
            <a:endParaRPr lang="zh-CN" altLang="en-US" sz="1600" dirty="0">
              <a:latin typeface="黑体" panose="02010609060101010101" pitchFamily="49" charset="-122"/>
              <a:ea typeface="黑体" panose="02010609060101010101" pitchFamily="49" charset="-122"/>
            </a:endParaRPr>
          </a:p>
        </p:txBody>
      </p:sp>
      <p:pic>
        <p:nvPicPr>
          <p:cNvPr id="12" name="图片 11">
            <a:extLst>
              <a:ext uri="{FF2B5EF4-FFF2-40B4-BE49-F238E27FC236}">
                <a16:creationId xmlns:a16="http://schemas.microsoft.com/office/drawing/2014/main" xmlns="" id="{27C50CA9-200E-8390-8CC6-A0DDD0F59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119" y="5219946"/>
            <a:ext cx="1493566" cy="1493566"/>
          </a:xfrm>
          <a:prstGeom prst="rect">
            <a:avLst/>
          </a:prstGeom>
        </p:spPr>
      </p:pic>
      <p:sp>
        <p:nvSpPr>
          <p:cNvPr id="13" name="文本框 5">
            <a:extLst>
              <a:ext uri="{FF2B5EF4-FFF2-40B4-BE49-F238E27FC236}">
                <a16:creationId xmlns:a16="http://schemas.microsoft.com/office/drawing/2014/main" xmlns="" id="{5B37919E-D49D-EBC5-286A-CD276CBD3AC6}"/>
              </a:ext>
            </a:extLst>
          </p:cNvPr>
          <p:cNvSpPr txBox="1"/>
          <p:nvPr/>
        </p:nvSpPr>
        <p:spPr>
          <a:xfrm>
            <a:off x="2743199" y="5729340"/>
            <a:ext cx="2498165" cy="338554"/>
          </a:xfrm>
          <a:prstGeom prst="rect">
            <a:avLst/>
          </a:prstGeom>
          <a:noFill/>
        </p:spPr>
        <p:txBody>
          <a:bodyPr wrap="square" rtlCol="0">
            <a:spAutoFit/>
          </a:bodyPr>
          <a:lstStyle/>
          <a:p>
            <a:pPr algn="ctr"/>
            <a:r>
              <a:rPr lang="zh-CN" altLang="en-US" sz="1600" dirty="0">
                <a:latin typeface="黑体" panose="02010609060101010101" pitchFamily="49" charset="-122"/>
                <a:ea typeface="黑体" panose="02010609060101010101" pitchFamily="49" charset="-122"/>
              </a:rPr>
              <a:t>金石期货公众号</a:t>
            </a:r>
          </a:p>
        </p:txBody>
      </p:sp>
      <p:sp>
        <p:nvSpPr>
          <p:cNvPr id="14" name="文本框 6">
            <a:extLst>
              <a:ext uri="{FF2B5EF4-FFF2-40B4-BE49-F238E27FC236}">
                <a16:creationId xmlns:a16="http://schemas.microsoft.com/office/drawing/2014/main" xmlns="" id="{180817C2-8A4A-C357-133E-B4F002B1D7B9}"/>
              </a:ext>
            </a:extLst>
          </p:cNvPr>
          <p:cNvSpPr txBox="1"/>
          <p:nvPr/>
        </p:nvSpPr>
        <p:spPr>
          <a:xfrm>
            <a:off x="6736210" y="5797452"/>
            <a:ext cx="2646878" cy="338554"/>
          </a:xfrm>
          <a:prstGeom prst="rect">
            <a:avLst/>
          </a:prstGeom>
          <a:noFill/>
        </p:spPr>
        <p:txBody>
          <a:bodyPr wrap="none" rtlCol="0">
            <a:spAutoFit/>
          </a:bodyPr>
          <a:lstStyle/>
          <a:p>
            <a:pPr algn="ctr"/>
            <a:r>
              <a:rPr lang="zh-CN" altLang="en-US" sz="1600" dirty="0">
                <a:latin typeface="黑体" panose="02010609060101010101" pitchFamily="49" charset="-122"/>
                <a:ea typeface="黑体" panose="02010609060101010101" pitchFamily="49" charset="-122"/>
              </a:rPr>
              <a:t>金石期货投资咨询部公众号</a:t>
            </a:r>
          </a:p>
        </p:txBody>
      </p:sp>
      <p:pic>
        <p:nvPicPr>
          <p:cNvPr id="15" name="图片 14">
            <a:extLst>
              <a:ext uri="{FF2B5EF4-FFF2-40B4-BE49-F238E27FC236}">
                <a16:creationId xmlns:a16="http://schemas.microsoft.com/office/drawing/2014/main" xmlns="" id="{7579A5BF-B32E-B65F-F08C-B96D85D93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709" y="5196098"/>
            <a:ext cx="1541261" cy="1541261"/>
          </a:xfrm>
          <a:prstGeom prst="rect">
            <a:avLst/>
          </a:prstGeom>
        </p:spPr>
      </p:pic>
    </p:spTree>
    <p:extLst>
      <p:ext uri="{BB962C8B-B14F-4D97-AF65-F5344CB8AC3E}">
        <p14:creationId xmlns:p14="http://schemas.microsoft.com/office/powerpoint/2010/main" val="268873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606A6E24-AC25-4A7D-A8A0-B5E3DFFD851C}"/>
              </a:ext>
            </a:extLst>
          </p:cNvPr>
          <p:cNvSpPr>
            <a:spLocks noGrp="1"/>
          </p:cNvSpPr>
          <p:nvPr>
            <p:ph type="title"/>
          </p:nvPr>
        </p:nvSpPr>
        <p:spPr>
          <a:xfrm>
            <a:off x="622877" y="4091940"/>
            <a:ext cx="2432476" cy="678180"/>
          </a:xfrm>
        </p:spPr>
        <p:txBody>
          <a:bodyPr>
            <a:normAutofit/>
          </a:bodyPr>
          <a:lstStyle/>
          <a:p>
            <a:pPr algn="ctr"/>
            <a:r>
              <a:rPr lang="en-US" altLang="zh-CN" sz="2400" b="1" dirty="0">
                <a:latin typeface="黑体" panose="02010609060101010101" pitchFamily="49" charset="-122"/>
                <a:ea typeface="黑体" panose="02010609060101010101" pitchFamily="49" charset="-122"/>
              </a:rPr>
              <a:t>01  </a:t>
            </a:r>
            <a:r>
              <a:rPr lang="zh-CN" altLang="en-US" sz="2400" b="1" dirty="0">
                <a:latin typeface="黑体" panose="02010609060101010101" pitchFamily="49" charset="-122"/>
                <a:ea typeface="黑体" panose="02010609060101010101" pitchFamily="49" charset="-122"/>
              </a:rPr>
              <a:t>周度行情</a:t>
            </a:r>
          </a:p>
        </p:txBody>
      </p:sp>
    </p:spTree>
    <p:extLst>
      <p:ext uri="{BB962C8B-B14F-4D97-AF65-F5344CB8AC3E}">
        <p14:creationId xmlns:p14="http://schemas.microsoft.com/office/powerpoint/2010/main" val="290923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50EC8CDF-0EFC-478A-84F2-109F6E281D81}"/>
              </a:ext>
            </a:extLst>
          </p:cNvPr>
          <p:cNvSpPr>
            <a:spLocks noGrp="1"/>
          </p:cNvSpPr>
          <p:nvPr>
            <p:ph type="title"/>
          </p:nvPr>
        </p:nvSpPr>
        <p:spPr/>
        <p:txBody>
          <a:bodyPr>
            <a:normAutofit/>
          </a:bodyPr>
          <a:lstStyle/>
          <a:p>
            <a:r>
              <a:rPr lang="zh-CN" altLang="en-US" dirty="0">
                <a:latin typeface="黑体" panose="02010609060101010101" pitchFamily="49" charset="-122"/>
                <a:ea typeface="黑体" panose="02010609060101010101" pitchFamily="49" charset="-122"/>
              </a:rPr>
              <a:t>周度行情概览</a:t>
            </a:r>
            <a:endParaRPr lang="zh-CN" altLang="en-US" sz="2000" b="1" dirty="0">
              <a:latin typeface="黑体" panose="02010609060101010101" pitchFamily="49" charset="-122"/>
              <a:ea typeface="黑体" panose="02010609060101010101" pitchFamily="49" charset="-122"/>
            </a:endParaRPr>
          </a:p>
        </p:txBody>
      </p:sp>
      <p:sp>
        <p:nvSpPr>
          <p:cNvPr id="4" name="文本框 3">
            <a:extLst>
              <a:ext uri="{FF2B5EF4-FFF2-40B4-BE49-F238E27FC236}">
                <a16:creationId xmlns:a16="http://schemas.microsoft.com/office/drawing/2014/main" xmlns="" id="{91C87A41-A38D-48F2-BBD4-6C52B70BE3AA}"/>
              </a:ext>
            </a:extLst>
          </p:cNvPr>
          <p:cNvSpPr txBox="1"/>
          <p:nvPr/>
        </p:nvSpPr>
        <p:spPr>
          <a:xfrm>
            <a:off x="8958647" y="6205974"/>
            <a:ext cx="2903838" cy="215444"/>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数据来源</a:t>
            </a:r>
            <a:r>
              <a:rPr lang="zh-CN" altLang="en-US" sz="800" dirty="0" smtClean="0">
                <a:latin typeface="黑体" panose="02010609060101010101" pitchFamily="49" charset="-122"/>
                <a:ea typeface="黑体" panose="02010609060101010101" pitchFamily="49" charset="-122"/>
              </a:rPr>
              <a:t>：</a:t>
            </a:r>
            <a:r>
              <a:rPr lang="zh-CN" altLang="en-US" sz="800" dirty="0">
                <a:latin typeface="黑体" panose="02010609060101010101" pitchFamily="49" charset="-122"/>
                <a:ea typeface="黑体" panose="02010609060101010101" pitchFamily="49" charset="-122"/>
              </a:rPr>
              <a:t>上海有色网</a:t>
            </a:r>
            <a:r>
              <a:rPr lang="zh-CN" altLang="en-US" sz="800" dirty="0" smtClean="0">
                <a:latin typeface="黑体" panose="02010609060101010101" pitchFamily="49" charset="-122"/>
                <a:ea typeface="黑体" panose="02010609060101010101" pitchFamily="49" charset="-122"/>
              </a:rPr>
              <a:t>、文华财经、</a:t>
            </a:r>
            <a:r>
              <a:rPr lang="zh-CN" altLang="en-US" sz="800" dirty="0">
                <a:latin typeface="黑体" panose="02010609060101010101" pitchFamily="49" charset="-122"/>
                <a:ea typeface="黑体" panose="02010609060101010101" pitchFamily="49" charset="-122"/>
              </a:rPr>
              <a:t>金石期货研究所</a:t>
            </a: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899" y="1277805"/>
            <a:ext cx="8099224" cy="3685551"/>
          </a:xfrm>
          <a:prstGeom prst="rect">
            <a:avLst/>
          </a:prstGeom>
        </p:spPr>
      </p:pic>
    </p:spTree>
    <p:extLst>
      <p:ext uri="{BB962C8B-B14F-4D97-AF65-F5344CB8AC3E}">
        <p14:creationId xmlns:p14="http://schemas.microsoft.com/office/powerpoint/2010/main" val="4036117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50EC8CDF-0EFC-478A-84F2-109F6E281D81}"/>
              </a:ext>
            </a:extLst>
          </p:cNvPr>
          <p:cNvSpPr>
            <a:spLocks noGrp="1"/>
          </p:cNvSpPr>
          <p:nvPr>
            <p:ph type="title"/>
          </p:nvPr>
        </p:nvSpPr>
        <p:spPr>
          <a:xfrm>
            <a:off x="497090" y="365126"/>
            <a:ext cx="9002851" cy="432674"/>
          </a:xfrm>
        </p:spPr>
        <p:txBody>
          <a:bodyPr>
            <a:normAutofit/>
          </a:bodyPr>
          <a:lstStyle/>
          <a:p>
            <a:r>
              <a:rPr lang="zh-CN" altLang="en-US" sz="2000" b="1" dirty="0">
                <a:latin typeface="黑体" panose="02010609060101010101" pitchFamily="49" charset="-122"/>
                <a:ea typeface="黑体" panose="02010609060101010101" pitchFamily="49" charset="-122"/>
              </a:rPr>
              <a:t>期货价格</a:t>
            </a:r>
            <a:r>
              <a:rPr lang="zh-CN" altLang="en-US" sz="2000" b="1" dirty="0" smtClean="0">
                <a:latin typeface="黑体" panose="02010609060101010101" pitchFamily="49" charset="-122"/>
                <a:ea typeface="黑体" panose="02010609060101010101" pitchFamily="49" charset="-122"/>
              </a:rPr>
              <a:t>：主力合约震荡下行，周</a:t>
            </a:r>
            <a:r>
              <a:rPr lang="zh-CN" altLang="en-US" sz="2000" b="1" dirty="0" smtClean="0">
                <a:latin typeface="黑体" panose="02010609060101010101" pitchFamily="49" charset="-122"/>
                <a:ea typeface="黑体" panose="02010609060101010101" pitchFamily="49" charset="-122"/>
              </a:rPr>
              <a:t>跌幅</a:t>
            </a:r>
            <a:r>
              <a:rPr lang="en-US" altLang="zh-CN" sz="2000" b="1" dirty="0" smtClean="0">
                <a:latin typeface="黑体" panose="02010609060101010101" pitchFamily="49" charset="-122"/>
                <a:ea typeface="黑体" panose="02010609060101010101" pitchFamily="49" charset="-122"/>
              </a:rPr>
              <a:t>1.05%</a:t>
            </a:r>
            <a:endParaRPr lang="zh-CN" altLang="en-US" sz="2000" b="1" dirty="0">
              <a:latin typeface="黑体" panose="02010609060101010101" pitchFamily="49" charset="-122"/>
              <a:ea typeface="黑体" panose="02010609060101010101" pitchFamily="49" charset="-122"/>
            </a:endParaRPr>
          </a:p>
        </p:txBody>
      </p:sp>
      <p:sp>
        <p:nvSpPr>
          <p:cNvPr id="2" name="TextBox 1"/>
          <p:cNvSpPr txBox="1"/>
          <p:nvPr/>
        </p:nvSpPr>
        <p:spPr>
          <a:xfrm>
            <a:off x="574159" y="5146157"/>
            <a:ext cx="11174818" cy="923330"/>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zh-CN" altLang="en-US" b="1" dirty="0" smtClean="0">
                <a:latin typeface="黑体" panose="02010609060101010101" pitchFamily="49" charset="-122"/>
                <a:ea typeface="黑体" panose="02010609060101010101" pitchFamily="49" charset="-122"/>
              </a:rPr>
              <a:t>本周工业硅主力合约收</a:t>
            </a:r>
            <a:r>
              <a:rPr lang="zh-CN" altLang="en-US" b="1" dirty="0" smtClean="0">
                <a:latin typeface="黑体" panose="02010609060101010101" pitchFamily="49" charset="-122"/>
                <a:ea typeface="黑体" panose="02010609060101010101" pitchFamily="49" charset="-122"/>
              </a:rPr>
              <a:t>跌</a:t>
            </a:r>
            <a:r>
              <a:rPr lang="en-US" altLang="zh-CN" b="1" dirty="0" smtClean="0">
                <a:latin typeface="黑体" panose="02010609060101010101" pitchFamily="49" charset="-122"/>
                <a:ea typeface="黑体" panose="02010609060101010101" pitchFamily="49" charset="-122"/>
              </a:rPr>
              <a:t>1.05%</a:t>
            </a:r>
            <a:r>
              <a:rPr lang="zh-CN" altLang="en-US" b="1" dirty="0" smtClean="0">
                <a:latin typeface="黑体" panose="02010609060101010101" pitchFamily="49" charset="-122"/>
                <a:ea typeface="黑体" panose="02010609060101010101" pitchFamily="49" charset="-122"/>
              </a:rPr>
              <a:t>或</a:t>
            </a:r>
            <a:r>
              <a:rPr lang="en-US" altLang="zh-CN" b="1" dirty="0" smtClean="0">
                <a:latin typeface="黑体" panose="02010609060101010101" pitchFamily="49" charset="-122"/>
                <a:ea typeface="黑体" panose="02010609060101010101" pitchFamily="49" charset="-122"/>
              </a:rPr>
              <a:t>140</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吨，开盘价</a:t>
            </a:r>
            <a:r>
              <a:rPr lang="en-US" altLang="zh-CN" b="1" dirty="0" smtClean="0">
                <a:latin typeface="黑体" panose="02010609060101010101" pitchFamily="49" charset="-122"/>
                <a:ea typeface="黑体" panose="02010609060101010101" pitchFamily="49" charset="-122"/>
              </a:rPr>
              <a:t>13325</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吨，收盘价</a:t>
            </a:r>
            <a:r>
              <a:rPr lang="en-US" altLang="zh-CN" b="1" dirty="0" smtClean="0">
                <a:latin typeface="黑体" panose="02010609060101010101" pitchFamily="49" charset="-122"/>
                <a:ea typeface="黑体" panose="02010609060101010101" pitchFamily="49" charset="-122"/>
              </a:rPr>
              <a:t>13225</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吨，最低价</a:t>
            </a:r>
            <a:r>
              <a:rPr lang="en-US" altLang="zh-CN" b="1" dirty="0" smtClean="0">
                <a:latin typeface="黑体" panose="02010609060101010101" pitchFamily="49" charset="-122"/>
                <a:ea typeface="黑体" panose="02010609060101010101" pitchFamily="49" charset="-122"/>
              </a:rPr>
              <a:t>13065</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吨，最高价</a:t>
            </a:r>
            <a:r>
              <a:rPr lang="en-US" altLang="zh-CN" b="1" dirty="0" smtClean="0">
                <a:latin typeface="黑体" panose="02010609060101010101" pitchFamily="49" charset="-122"/>
                <a:ea typeface="黑体" panose="02010609060101010101" pitchFamily="49" charset="-122"/>
              </a:rPr>
              <a:t>13440</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吨，周均价</a:t>
            </a:r>
            <a:r>
              <a:rPr lang="en-US" altLang="zh-CN" b="1" dirty="0" smtClean="0">
                <a:latin typeface="黑体" panose="02010609060101010101" pitchFamily="49" charset="-122"/>
                <a:ea typeface="黑体" panose="02010609060101010101" pitchFamily="49" charset="-122"/>
              </a:rPr>
              <a:t>13240</a:t>
            </a:r>
            <a:r>
              <a:rPr lang="zh-CN" altLang="en-US" b="1" dirty="0" smtClean="0">
                <a:latin typeface="黑体" panose="02010609060101010101" pitchFamily="49" charset="-122"/>
                <a:ea typeface="黑体" panose="02010609060101010101" pitchFamily="49" charset="-122"/>
              </a:rPr>
              <a:t>元</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吨，</a:t>
            </a:r>
            <a:r>
              <a:rPr lang="zh-CN" altLang="en-US" b="1" dirty="0" smtClean="0">
                <a:latin typeface="黑体" panose="02010609060101010101" pitchFamily="49" charset="-122"/>
                <a:ea typeface="黑体" panose="02010609060101010101" pitchFamily="49" charset="-122"/>
              </a:rPr>
              <a:t>成交量减</a:t>
            </a:r>
            <a:r>
              <a:rPr lang="en-US" altLang="zh-CN" b="1" dirty="0" smtClean="0">
                <a:latin typeface="黑体" panose="02010609060101010101" pitchFamily="49" charset="-122"/>
                <a:ea typeface="黑体" panose="02010609060101010101" pitchFamily="49" charset="-122"/>
              </a:rPr>
              <a:t>13.6</a:t>
            </a:r>
            <a:r>
              <a:rPr lang="zh-CN" altLang="en-US" b="1" dirty="0" smtClean="0">
                <a:latin typeface="黑体" panose="02010609060101010101" pitchFamily="49" charset="-122"/>
                <a:ea typeface="黑体" panose="02010609060101010101" pitchFamily="49" charset="-122"/>
              </a:rPr>
              <a:t>万</a:t>
            </a:r>
            <a:r>
              <a:rPr lang="zh-CN" altLang="en-US" b="1" dirty="0" smtClean="0">
                <a:latin typeface="黑体" panose="02010609060101010101" pitchFamily="49" charset="-122"/>
                <a:ea typeface="黑体" panose="02010609060101010101" pitchFamily="49" charset="-122"/>
              </a:rPr>
              <a:t>手</a:t>
            </a:r>
            <a:r>
              <a:rPr lang="zh-CN" altLang="en-US" b="1" dirty="0" smtClean="0">
                <a:latin typeface="黑体" panose="02010609060101010101" pitchFamily="49" charset="-122"/>
                <a:ea typeface="黑体" panose="02010609060101010101" pitchFamily="49" charset="-122"/>
              </a:rPr>
              <a:t>至</a:t>
            </a:r>
            <a:r>
              <a:rPr lang="en-US" altLang="zh-CN" b="1" dirty="0" smtClean="0">
                <a:latin typeface="黑体" panose="02010609060101010101" pitchFamily="49" charset="-122"/>
                <a:ea typeface="黑体" panose="02010609060101010101" pitchFamily="49" charset="-122"/>
              </a:rPr>
              <a:t>24.1</a:t>
            </a:r>
            <a:r>
              <a:rPr lang="zh-CN" altLang="en-US" b="1" dirty="0" smtClean="0">
                <a:latin typeface="黑体" panose="02010609060101010101" pitchFamily="49" charset="-122"/>
                <a:ea typeface="黑体" panose="02010609060101010101" pitchFamily="49" charset="-122"/>
              </a:rPr>
              <a:t>万</a:t>
            </a:r>
            <a:r>
              <a:rPr lang="zh-CN" altLang="en-US" b="1" dirty="0" smtClean="0">
                <a:latin typeface="黑体" panose="02010609060101010101" pitchFamily="49" charset="-122"/>
                <a:ea typeface="黑体" panose="02010609060101010101" pitchFamily="49" charset="-122"/>
              </a:rPr>
              <a:t>手，持仓</a:t>
            </a:r>
            <a:r>
              <a:rPr lang="zh-CN" altLang="en-US" b="1" dirty="0" smtClean="0">
                <a:latin typeface="黑体" panose="02010609060101010101" pitchFamily="49" charset="-122"/>
                <a:ea typeface="黑体" panose="02010609060101010101" pitchFamily="49" charset="-122"/>
              </a:rPr>
              <a:t>量</a:t>
            </a:r>
            <a:r>
              <a:rPr lang="zh-CN" altLang="en-US" b="1" dirty="0" smtClean="0">
                <a:latin typeface="黑体" panose="02010609060101010101" pitchFamily="49" charset="-122"/>
                <a:ea typeface="黑体" panose="02010609060101010101" pitchFamily="49" charset="-122"/>
              </a:rPr>
              <a:t>减</a:t>
            </a:r>
            <a:r>
              <a:rPr lang="en-US" altLang="zh-CN" b="1" dirty="0" smtClean="0">
                <a:latin typeface="黑体" panose="02010609060101010101" pitchFamily="49" charset="-122"/>
                <a:ea typeface="黑体" panose="02010609060101010101" pitchFamily="49" charset="-122"/>
              </a:rPr>
              <a:t>34742</a:t>
            </a:r>
            <a:r>
              <a:rPr lang="zh-CN" altLang="en-US" b="1" dirty="0" smtClean="0">
                <a:latin typeface="黑体" panose="02010609060101010101" pitchFamily="49" charset="-122"/>
                <a:ea typeface="黑体" panose="02010609060101010101" pitchFamily="49" charset="-122"/>
              </a:rPr>
              <a:t>手至</a:t>
            </a:r>
            <a:r>
              <a:rPr lang="en-US" altLang="zh-CN" b="1" dirty="0" smtClean="0">
                <a:latin typeface="黑体" panose="02010609060101010101" pitchFamily="49" charset="-122"/>
                <a:ea typeface="黑体" panose="02010609060101010101" pitchFamily="49" charset="-122"/>
              </a:rPr>
              <a:t>59873</a:t>
            </a:r>
            <a:r>
              <a:rPr lang="zh-CN" altLang="en-US" b="1" dirty="0" smtClean="0">
                <a:latin typeface="黑体" panose="02010609060101010101" pitchFamily="49" charset="-122"/>
                <a:ea typeface="黑体" panose="02010609060101010101" pitchFamily="49" charset="-122"/>
              </a:rPr>
              <a:t>手</a:t>
            </a:r>
            <a:r>
              <a:rPr lang="zh-CN" altLang="en-US" b="1" dirty="0" smtClean="0">
                <a:latin typeface="黑体" panose="02010609060101010101" pitchFamily="49" charset="-122"/>
                <a:ea typeface="黑体" panose="02010609060101010101" pitchFamily="49" charset="-122"/>
              </a:rPr>
              <a:t>。</a:t>
            </a:r>
            <a:endParaRPr lang="zh-CN" altLang="en-US" b="1" dirty="0">
              <a:latin typeface="黑体" panose="02010609060101010101" pitchFamily="49" charset="-122"/>
              <a:ea typeface="黑体" panose="02010609060101010101" pitchFamily="49" charset="-122"/>
            </a:endParaRPr>
          </a:p>
        </p:txBody>
      </p:sp>
      <p:sp>
        <p:nvSpPr>
          <p:cNvPr id="8" name="文本框 3">
            <a:extLst>
              <a:ext uri="{FF2B5EF4-FFF2-40B4-BE49-F238E27FC236}">
                <a16:creationId xmlns:a16="http://schemas.microsoft.com/office/drawing/2014/main" xmlns="" id="{91C87A41-A38D-48F2-BBD4-6C52B70BE3AA}"/>
              </a:ext>
            </a:extLst>
          </p:cNvPr>
          <p:cNvSpPr txBox="1"/>
          <p:nvPr/>
        </p:nvSpPr>
        <p:spPr>
          <a:xfrm>
            <a:off x="8958647" y="6205974"/>
            <a:ext cx="2903838" cy="215444"/>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数据来源</a:t>
            </a:r>
            <a:r>
              <a:rPr lang="zh-CN" altLang="en-US" sz="800" dirty="0" smtClean="0">
                <a:latin typeface="黑体" panose="02010609060101010101" pitchFamily="49" charset="-122"/>
                <a:ea typeface="黑体" panose="02010609060101010101" pitchFamily="49" charset="-122"/>
              </a:rPr>
              <a:t>：文华财经、</a:t>
            </a:r>
            <a:r>
              <a:rPr lang="zh-CN" altLang="en-US" sz="800" dirty="0">
                <a:latin typeface="黑体" panose="02010609060101010101" pitchFamily="49" charset="-122"/>
                <a:ea typeface="黑体" panose="02010609060101010101" pitchFamily="49" charset="-122"/>
              </a:rPr>
              <a:t>金石期货研究所</a:t>
            </a:r>
          </a:p>
        </p:txBody>
      </p:sp>
      <p:graphicFrame>
        <p:nvGraphicFramePr>
          <p:cNvPr id="6" name="图表 5"/>
          <p:cNvGraphicFramePr>
            <a:graphicFrameLocks/>
          </p:cNvGraphicFramePr>
          <p:nvPr>
            <p:extLst>
              <p:ext uri="{D42A27DB-BD31-4B8C-83A1-F6EECF244321}">
                <p14:modId xmlns:p14="http://schemas.microsoft.com/office/powerpoint/2010/main" val="3050361343"/>
              </p:ext>
            </p:extLst>
          </p:nvPr>
        </p:nvGraphicFramePr>
        <p:xfrm>
          <a:off x="2491562" y="1068571"/>
          <a:ext cx="6280297" cy="38224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55931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50EC8CDF-0EFC-478A-84F2-109F6E281D81}"/>
              </a:ext>
            </a:extLst>
          </p:cNvPr>
          <p:cNvSpPr>
            <a:spLocks noGrp="1"/>
          </p:cNvSpPr>
          <p:nvPr>
            <p:ph type="title"/>
          </p:nvPr>
        </p:nvSpPr>
        <p:spPr>
          <a:xfrm>
            <a:off x="475826" y="439554"/>
            <a:ext cx="9002851" cy="432674"/>
          </a:xfrm>
        </p:spPr>
        <p:txBody>
          <a:bodyPr>
            <a:normAutofit/>
          </a:bodyPr>
          <a:lstStyle/>
          <a:p>
            <a:r>
              <a:rPr lang="zh-CN" altLang="en-US" dirty="0">
                <a:latin typeface="黑体" panose="02010609060101010101" pitchFamily="49" charset="-122"/>
                <a:ea typeface="黑体" panose="02010609060101010101" pitchFamily="49" charset="-122"/>
              </a:rPr>
              <a:t>现货价格</a:t>
            </a:r>
            <a:r>
              <a:rPr lang="zh-CN" altLang="en-US" dirty="0" smtClean="0">
                <a:latin typeface="黑体" panose="02010609060101010101" pitchFamily="49" charset="-122"/>
                <a:ea typeface="黑体" panose="02010609060101010101" pitchFamily="49" charset="-122"/>
              </a:rPr>
              <a:t>：现货价格有所回调</a:t>
            </a:r>
            <a:endParaRPr lang="zh-CN" altLang="en-US" sz="2000" b="1" dirty="0">
              <a:latin typeface="黑体" panose="02010609060101010101" pitchFamily="49" charset="-122"/>
              <a:ea typeface="黑体" panose="02010609060101010101" pitchFamily="49" charset="-122"/>
            </a:endParaRPr>
          </a:p>
        </p:txBody>
      </p:sp>
      <p:sp>
        <p:nvSpPr>
          <p:cNvPr id="5" name="矩形 4"/>
          <p:cNvSpPr/>
          <p:nvPr/>
        </p:nvSpPr>
        <p:spPr>
          <a:xfrm>
            <a:off x="400612" y="5071776"/>
            <a:ext cx="11777092" cy="442878"/>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b="1" dirty="0">
                <a:latin typeface="黑体" panose="02010609060101010101" pitchFamily="49" charset="-122"/>
                <a:ea typeface="黑体" panose="02010609060101010101" pitchFamily="49" charset="-122"/>
              </a:rPr>
              <a:t>现货市场方面</a:t>
            </a:r>
            <a:r>
              <a:rPr lang="zh-CN" altLang="en-US" b="1" dirty="0">
                <a:latin typeface="黑体" panose="02010609060101010101" pitchFamily="49" charset="-122"/>
                <a:ea typeface="黑体" panose="02010609060101010101" pitchFamily="49" charset="-122"/>
              </a:rPr>
              <a:t>，现货</a:t>
            </a:r>
            <a:r>
              <a:rPr lang="zh-CN" altLang="en-US" b="1" dirty="0">
                <a:latin typeface="黑体" panose="02010609060101010101" pitchFamily="49" charset="-122"/>
                <a:ea typeface="黑体" panose="02010609060101010101" pitchFamily="49" charset="-122"/>
              </a:rPr>
              <a:t>报价基本持稳，春节将至，下游采购基本结束</a:t>
            </a:r>
            <a:r>
              <a:rPr lang="zh-CN" altLang="en-US" b="1" dirty="0" smtClean="0">
                <a:latin typeface="黑体" panose="02010609060101010101" pitchFamily="49" charset="-122"/>
                <a:ea typeface="黑体" panose="02010609060101010101" pitchFamily="49" charset="-122"/>
              </a:rPr>
              <a:t>，市场</a:t>
            </a:r>
            <a:r>
              <a:rPr lang="zh-CN" altLang="en-US" b="1" dirty="0">
                <a:latin typeface="黑体" panose="02010609060101010101" pitchFamily="49" charset="-122"/>
                <a:ea typeface="黑体" panose="02010609060101010101" pitchFamily="49" charset="-122"/>
              </a:rPr>
              <a:t>逐步进入冻结状态。</a:t>
            </a:r>
          </a:p>
        </p:txBody>
      </p:sp>
      <p:sp>
        <p:nvSpPr>
          <p:cNvPr id="7" name="文本框 3">
            <a:extLst>
              <a:ext uri="{FF2B5EF4-FFF2-40B4-BE49-F238E27FC236}">
                <a16:creationId xmlns:a16="http://schemas.microsoft.com/office/drawing/2014/main" xmlns="" id="{91C87A41-A38D-48F2-BBD4-6C52B70BE3AA}"/>
              </a:ext>
            </a:extLst>
          </p:cNvPr>
          <p:cNvSpPr txBox="1"/>
          <p:nvPr/>
        </p:nvSpPr>
        <p:spPr>
          <a:xfrm>
            <a:off x="9171299" y="6187440"/>
            <a:ext cx="2903838" cy="215444"/>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数据来源</a:t>
            </a:r>
            <a:r>
              <a:rPr lang="zh-CN" altLang="en-US" sz="800" dirty="0" smtClean="0">
                <a:latin typeface="黑体" panose="02010609060101010101" pitchFamily="49" charset="-122"/>
                <a:ea typeface="黑体" panose="02010609060101010101" pitchFamily="49" charset="-122"/>
              </a:rPr>
              <a:t>：</a:t>
            </a:r>
            <a:r>
              <a:rPr lang="zh-CN" altLang="en-US" sz="800" dirty="0">
                <a:latin typeface="黑体" panose="02010609060101010101" pitchFamily="49" charset="-122"/>
                <a:ea typeface="黑体" panose="02010609060101010101" pitchFamily="49" charset="-122"/>
              </a:rPr>
              <a:t>上海有色网</a:t>
            </a:r>
            <a:r>
              <a:rPr lang="zh-CN" altLang="en-US" sz="800" dirty="0" smtClean="0">
                <a:latin typeface="黑体" panose="02010609060101010101" pitchFamily="49" charset="-122"/>
                <a:ea typeface="黑体" panose="02010609060101010101" pitchFamily="49" charset="-122"/>
              </a:rPr>
              <a:t>、金石</a:t>
            </a:r>
            <a:r>
              <a:rPr lang="zh-CN" altLang="en-US" sz="800" dirty="0">
                <a:latin typeface="黑体" panose="02010609060101010101" pitchFamily="49" charset="-122"/>
                <a:ea typeface="黑体" panose="02010609060101010101" pitchFamily="49" charset="-122"/>
              </a:rPr>
              <a:t>期货研究所</a:t>
            </a:r>
          </a:p>
        </p:txBody>
      </p:sp>
      <p:sp>
        <p:nvSpPr>
          <p:cNvPr id="2" name="TextBox 1"/>
          <p:cNvSpPr txBox="1"/>
          <p:nvPr/>
        </p:nvSpPr>
        <p:spPr>
          <a:xfrm>
            <a:off x="4455042" y="1036973"/>
            <a:ext cx="3668232" cy="338554"/>
          </a:xfrm>
          <a:prstGeom prst="rect">
            <a:avLst/>
          </a:prstGeom>
          <a:noFill/>
        </p:spPr>
        <p:txBody>
          <a:bodyPr wrap="square" rtlCol="0">
            <a:spAutoFit/>
          </a:bodyPr>
          <a:lstStyle/>
          <a:p>
            <a:pPr algn="ctr"/>
            <a:r>
              <a:rPr lang="zh-CN" altLang="en-US" sz="1600" b="1" dirty="0" smtClean="0">
                <a:latin typeface="黑体" panose="02010609060101010101" pitchFamily="49" charset="-122"/>
                <a:ea typeface="黑体" panose="02010609060101010101" pitchFamily="49" charset="-122"/>
              </a:rPr>
              <a:t>工业硅现货价格走势（元</a:t>
            </a:r>
            <a:r>
              <a:rPr lang="en-US" altLang="zh-CN" sz="1600" b="1" dirty="0" smtClean="0">
                <a:latin typeface="黑体" panose="02010609060101010101" pitchFamily="49" charset="-122"/>
                <a:ea typeface="黑体" panose="02010609060101010101" pitchFamily="49" charset="-122"/>
              </a:rPr>
              <a:t>/</a:t>
            </a:r>
            <a:r>
              <a:rPr lang="zh-CN" altLang="en-US" sz="1600" b="1" dirty="0" smtClean="0">
                <a:latin typeface="黑体" panose="02010609060101010101" pitchFamily="49" charset="-122"/>
                <a:ea typeface="黑体" panose="02010609060101010101" pitchFamily="49" charset="-122"/>
              </a:rPr>
              <a:t>吨）</a:t>
            </a:r>
            <a:endParaRPr lang="zh-CN" altLang="en-US" sz="1600" b="1" dirty="0">
              <a:latin typeface="黑体" panose="02010609060101010101" pitchFamily="49" charset="-122"/>
              <a:ea typeface="黑体" panose="02010609060101010101" pitchFamily="49" charset="-122"/>
            </a:endParaRPr>
          </a:p>
        </p:txBody>
      </p:sp>
      <p:graphicFrame>
        <p:nvGraphicFramePr>
          <p:cNvPr id="9" name="图表 8"/>
          <p:cNvGraphicFramePr>
            <a:graphicFrameLocks/>
          </p:cNvGraphicFramePr>
          <p:nvPr>
            <p:extLst>
              <p:ext uri="{D42A27DB-BD31-4B8C-83A1-F6EECF244321}">
                <p14:modId xmlns:p14="http://schemas.microsoft.com/office/powerpoint/2010/main" val="816661698"/>
              </p:ext>
            </p:extLst>
          </p:nvPr>
        </p:nvGraphicFramePr>
        <p:xfrm>
          <a:off x="3551274" y="1375527"/>
          <a:ext cx="5507666" cy="36005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4281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50EC8CDF-0EFC-478A-84F2-109F6E281D81}"/>
              </a:ext>
            </a:extLst>
          </p:cNvPr>
          <p:cNvSpPr>
            <a:spLocks noGrp="1"/>
          </p:cNvSpPr>
          <p:nvPr>
            <p:ph type="title"/>
          </p:nvPr>
        </p:nvSpPr>
        <p:spPr>
          <a:xfrm>
            <a:off x="497089" y="365126"/>
            <a:ext cx="9045809" cy="432674"/>
          </a:xfrm>
        </p:spPr>
        <p:txBody>
          <a:bodyPr>
            <a:normAutofit/>
          </a:bodyPr>
          <a:lstStyle/>
          <a:p>
            <a:r>
              <a:rPr lang="zh-CN" altLang="en-US" dirty="0" smtClean="0">
                <a:latin typeface="黑体" panose="02010609060101010101" pitchFamily="49" charset="-122"/>
                <a:ea typeface="黑体" panose="02010609060101010101" pitchFamily="49" charset="-122"/>
              </a:rPr>
              <a:t>主要基差周度走势概览</a:t>
            </a:r>
            <a:endParaRPr lang="zh-CN" altLang="en-US" sz="2000" b="1" dirty="0">
              <a:latin typeface="黑体" panose="02010609060101010101" pitchFamily="49" charset="-122"/>
              <a:ea typeface="黑体" panose="02010609060101010101" pitchFamily="49" charset="-122"/>
            </a:endParaRPr>
          </a:p>
        </p:txBody>
      </p:sp>
      <p:sp>
        <p:nvSpPr>
          <p:cNvPr id="8" name="文本框 3">
            <a:extLst>
              <a:ext uri="{FF2B5EF4-FFF2-40B4-BE49-F238E27FC236}">
                <a16:creationId xmlns:a16="http://schemas.microsoft.com/office/drawing/2014/main" xmlns="" id="{91C87A41-A38D-48F2-BBD4-6C52B70BE3AA}"/>
              </a:ext>
            </a:extLst>
          </p:cNvPr>
          <p:cNvSpPr txBox="1"/>
          <p:nvPr/>
        </p:nvSpPr>
        <p:spPr>
          <a:xfrm>
            <a:off x="8958647" y="6205974"/>
            <a:ext cx="2903838" cy="215444"/>
          </a:xfrm>
          <a:prstGeom prst="rect">
            <a:avLst/>
          </a:prstGeom>
          <a:noFill/>
        </p:spPr>
        <p:txBody>
          <a:bodyPr wrap="square" rtlCol="0">
            <a:spAutoFit/>
          </a:bodyPr>
          <a:lstStyle/>
          <a:p>
            <a:r>
              <a:rPr lang="zh-CN" altLang="en-US" sz="800" dirty="0">
                <a:latin typeface="黑体" panose="02010609060101010101" pitchFamily="49" charset="-122"/>
                <a:ea typeface="黑体" panose="02010609060101010101" pitchFamily="49" charset="-122"/>
              </a:rPr>
              <a:t>数据来源</a:t>
            </a:r>
            <a:r>
              <a:rPr lang="zh-CN" altLang="en-US" sz="800" dirty="0" smtClean="0">
                <a:latin typeface="黑体" panose="02010609060101010101" pitchFamily="49" charset="-122"/>
                <a:ea typeface="黑体" panose="02010609060101010101" pitchFamily="49" charset="-122"/>
              </a:rPr>
              <a:t>：文华财经、</a:t>
            </a:r>
            <a:r>
              <a:rPr lang="zh-CN" altLang="en-US" sz="800" dirty="0">
                <a:latin typeface="黑体" panose="02010609060101010101" pitchFamily="49" charset="-122"/>
                <a:ea typeface="黑体" panose="02010609060101010101" pitchFamily="49" charset="-122"/>
              </a:rPr>
              <a:t>金石期货研究所</a:t>
            </a:r>
          </a:p>
        </p:txBody>
      </p:sp>
      <p:sp>
        <p:nvSpPr>
          <p:cNvPr id="2" name="TextBox 1"/>
          <p:cNvSpPr txBox="1"/>
          <p:nvPr/>
        </p:nvSpPr>
        <p:spPr>
          <a:xfrm>
            <a:off x="5890437" y="4007803"/>
            <a:ext cx="5550196"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u"/>
            </a:pPr>
            <a:r>
              <a:rPr lang="en-US" altLang="zh-CN" b="1" dirty="0"/>
              <a:t> </a:t>
            </a:r>
            <a:r>
              <a:rPr lang="zh-CN" altLang="en-US" b="1" dirty="0" smtClean="0"/>
              <a:t>截止本周五</a:t>
            </a:r>
            <a:r>
              <a:rPr lang="en-US" altLang="zh-CN" b="1" dirty="0" smtClean="0"/>
              <a:t>S2403</a:t>
            </a:r>
            <a:r>
              <a:rPr lang="zh-CN" altLang="en-US" b="1" dirty="0" smtClean="0"/>
              <a:t>基差</a:t>
            </a:r>
            <a:r>
              <a:rPr lang="zh-CN" altLang="en-US" b="1" dirty="0" smtClean="0"/>
              <a:t>为</a:t>
            </a:r>
            <a:r>
              <a:rPr lang="en-US" altLang="zh-CN" b="1" dirty="0" smtClean="0"/>
              <a:t>1580</a:t>
            </a:r>
            <a:r>
              <a:rPr lang="zh-CN" altLang="en-US" b="1" dirty="0" smtClean="0"/>
              <a:t>元</a:t>
            </a:r>
            <a:r>
              <a:rPr lang="en-US" altLang="zh-CN" b="1" dirty="0" smtClean="0"/>
              <a:t>/</a:t>
            </a:r>
            <a:r>
              <a:rPr lang="zh-CN" altLang="en-US" b="1" dirty="0" smtClean="0"/>
              <a:t>吨较上</a:t>
            </a:r>
            <a:r>
              <a:rPr lang="zh-CN" altLang="en-US" b="1" dirty="0" smtClean="0"/>
              <a:t>周五涨幅为</a:t>
            </a:r>
            <a:r>
              <a:rPr lang="en-US" altLang="zh-CN" b="1" dirty="0" smtClean="0"/>
              <a:t>95</a:t>
            </a:r>
            <a:r>
              <a:rPr lang="zh-CN" altLang="en-US" b="1" dirty="0" smtClean="0"/>
              <a:t>元</a:t>
            </a:r>
            <a:r>
              <a:rPr lang="en-US" altLang="zh-CN" b="1" dirty="0"/>
              <a:t>/</a:t>
            </a:r>
            <a:r>
              <a:rPr lang="zh-CN" altLang="en-US" b="1" dirty="0" smtClean="0"/>
              <a:t>吨；</a:t>
            </a:r>
            <a:r>
              <a:rPr lang="en-US" altLang="zh-CN" b="1" dirty="0" smtClean="0"/>
              <a:t>S2404</a:t>
            </a:r>
            <a:r>
              <a:rPr lang="zh-CN" altLang="en-US" b="1" dirty="0" smtClean="0"/>
              <a:t>基差为</a:t>
            </a:r>
            <a:r>
              <a:rPr lang="en-US" altLang="zh-CN" b="1" dirty="0" smtClean="0"/>
              <a:t>1530</a:t>
            </a:r>
            <a:r>
              <a:rPr lang="zh-CN" altLang="en-US" b="1" dirty="0" smtClean="0"/>
              <a:t>元</a:t>
            </a:r>
            <a:r>
              <a:rPr lang="en-US" altLang="zh-CN" b="1" dirty="0" smtClean="0"/>
              <a:t>/</a:t>
            </a:r>
            <a:r>
              <a:rPr lang="zh-CN" altLang="en-US" b="1" dirty="0"/>
              <a:t>吨较</a:t>
            </a:r>
            <a:r>
              <a:rPr lang="zh-CN" altLang="en-US" b="1" dirty="0" smtClean="0"/>
              <a:t>上</a:t>
            </a:r>
            <a:r>
              <a:rPr lang="zh-CN" altLang="en-US" b="1" dirty="0" smtClean="0"/>
              <a:t>周五涨幅为</a:t>
            </a:r>
            <a:r>
              <a:rPr lang="en-US" altLang="zh-CN" b="1" dirty="0" smtClean="0"/>
              <a:t>105</a:t>
            </a:r>
            <a:r>
              <a:rPr lang="zh-CN" altLang="en-US" b="1" dirty="0" smtClean="0"/>
              <a:t>元</a:t>
            </a:r>
            <a:r>
              <a:rPr lang="en-US" altLang="zh-CN" b="1" dirty="0"/>
              <a:t>/</a:t>
            </a:r>
            <a:r>
              <a:rPr lang="zh-CN" altLang="en-US" b="1" dirty="0" smtClean="0"/>
              <a:t>吨；</a:t>
            </a:r>
            <a:r>
              <a:rPr lang="en-US" altLang="zh-CN" b="1" dirty="0"/>
              <a:t> </a:t>
            </a:r>
            <a:r>
              <a:rPr lang="en-US" altLang="zh-CN" b="1" dirty="0" smtClean="0"/>
              <a:t>S2405</a:t>
            </a:r>
            <a:r>
              <a:rPr lang="zh-CN" altLang="en-US" b="1" dirty="0" smtClean="0"/>
              <a:t>基差为</a:t>
            </a:r>
            <a:r>
              <a:rPr lang="en-US" altLang="zh-CN" b="1" dirty="0" smtClean="0"/>
              <a:t>1475</a:t>
            </a:r>
            <a:r>
              <a:rPr lang="zh-CN" altLang="en-US" b="1" dirty="0" smtClean="0"/>
              <a:t>较上周涨幅为</a:t>
            </a:r>
            <a:r>
              <a:rPr lang="en-US" altLang="zh-CN" b="1" dirty="0" smtClean="0"/>
              <a:t>115</a:t>
            </a:r>
            <a:r>
              <a:rPr lang="zh-CN" altLang="en-US" b="1" dirty="0" smtClean="0"/>
              <a:t>元</a:t>
            </a:r>
            <a:r>
              <a:rPr lang="en-US" altLang="zh-CN" b="1" dirty="0" smtClean="0"/>
              <a:t>/</a:t>
            </a:r>
            <a:r>
              <a:rPr lang="zh-CN" altLang="en-US" b="1" dirty="0" smtClean="0"/>
              <a:t>吨。本周</a:t>
            </a:r>
            <a:r>
              <a:rPr lang="en-US" altLang="zh-CN" b="1" dirty="0" smtClean="0"/>
              <a:t>S2403</a:t>
            </a:r>
            <a:r>
              <a:rPr lang="zh-CN" altLang="en-US" b="1" dirty="0" smtClean="0"/>
              <a:t>、</a:t>
            </a:r>
            <a:r>
              <a:rPr lang="en-US" altLang="zh-CN" b="1" dirty="0" smtClean="0"/>
              <a:t>S2404</a:t>
            </a:r>
            <a:r>
              <a:rPr lang="zh-CN" altLang="en-US" b="1" dirty="0" smtClean="0"/>
              <a:t>、</a:t>
            </a:r>
            <a:r>
              <a:rPr lang="en-US" altLang="zh-CN" b="1" dirty="0" smtClean="0"/>
              <a:t>S2405</a:t>
            </a:r>
            <a:r>
              <a:rPr lang="zh-CN" altLang="en-US" b="1" dirty="0" smtClean="0"/>
              <a:t>基差</a:t>
            </a:r>
            <a:r>
              <a:rPr lang="zh-CN" altLang="en-US" b="1" dirty="0" smtClean="0"/>
              <a:t>普遍上涨。</a:t>
            </a:r>
            <a:endParaRPr lang="zh-CN" altLang="en-US" b="1" dirty="0"/>
          </a:p>
        </p:txBody>
      </p:sp>
      <p:graphicFrame>
        <p:nvGraphicFramePr>
          <p:cNvPr id="9" name="图表 8"/>
          <p:cNvGraphicFramePr>
            <a:graphicFrameLocks/>
          </p:cNvGraphicFramePr>
          <p:nvPr>
            <p:extLst>
              <p:ext uri="{D42A27DB-BD31-4B8C-83A1-F6EECF244321}">
                <p14:modId xmlns:p14="http://schemas.microsoft.com/office/powerpoint/2010/main" val="3592306808"/>
              </p:ext>
            </p:extLst>
          </p:nvPr>
        </p:nvGraphicFramePr>
        <p:xfrm>
          <a:off x="737191" y="940981"/>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a:graphicFrameLocks/>
          </p:cNvGraphicFramePr>
          <p:nvPr>
            <p:extLst>
              <p:ext uri="{D42A27DB-BD31-4B8C-83A1-F6EECF244321}">
                <p14:modId xmlns:p14="http://schemas.microsoft.com/office/powerpoint/2010/main" val="3681039717"/>
              </p:ext>
            </p:extLst>
          </p:nvPr>
        </p:nvGraphicFramePr>
        <p:xfrm>
          <a:off x="6379535" y="962247"/>
          <a:ext cx="4763386" cy="29399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图表 12"/>
          <p:cNvGraphicFramePr>
            <a:graphicFrameLocks/>
          </p:cNvGraphicFramePr>
          <p:nvPr>
            <p:extLst>
              <p:ext uri="{D42A27DB-BD31-4B8C-83A1-F6EECF244321}">
                <p14:modId xmlns:p14="http://schemas.microsoft.com/office/powerpoint/2010/main" val="1158374684"/>
              </p:ext>
            </p:extLst>
          </p:nvPr>
        </p:nvGraphicFramePr>
        <p:xfrm>
          <a:off x="747823" y="3678218"/>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81476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606A6E24-AC25-4A7D-A8A0-B5E3DFFD851C}"/>
              </a:ext>
            </a:extLst>
          </p:cNvPr>
          <p:cNvSpPr>
            <a:spLocks noGrp="1"/>
          </p:cNvSpPr>
          <p:nvPr>
            <p:ph type="title"/>
          </p:nvPr>
        </p:nvSpPr>
        <p:spPr>
          <a:xfrm>
            <a:off x="516552" y="4125433"/>
            <a:ext cx="2705114" cy="640080"/>
          </a:xfrm>
        </p:spPr>
        <p:txBody>
          <a:bodyPr>
            <a:normAutofit/>
          </a:bodyPr>
          <a:lstStyle/>
          <a:p>
            <a:pPr algn="ctr"/>
            <a:r>
              <a:rPr lang="en-US" altLang="zh-CN" sz="2800" b="1" dirty="0">
                <a:latin typeface="黑体" panose="02010609060101010101" pitchFamily="49" charset="-122"/>
                <a:ea typeface="黑体" panose="02010609060101010101" pitchFamily="49" charset="-122"/>
              </a:rPr>
              <a:t>02  </a:t>
            </a:r>
            <a:r>
              <a:rPr lang="zh-CN" altLang="en-US" sz="2800" b="1" dirty="0">
                <a:latin typeface="黑体" panose="02010609060101010101" pitchFamily="49" charset="-122"/>
                <a:ea typeface="黑体" panose="02010609060101010101" pitchFamily="49" charset="-122"/>
              </a:rPr>
              <a:t>基本面分析</a:t>
            </a:r>
          </a:p>
        </p:txBody>
      </p:sp>
    </p:spTree>
    <p:extLst>
      <p:ext uri="{BB962C8B-B14F-4D97-AF65-F5344CB8AC3E}">
        <p14:creationId xmlns:p14="http://schemas.microsoft.com/office/powerpoint/2010/main" val="1490341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50EC8CDF-0EFC-478A-84F2-109F6E281D81}"/>
              </a:ext>
            </a:extLst>
          </p:cNvPr>
          <p:cNvSpPr>
            <a:spLocks noGrp="1"/>
          </p:cNvSpPr>
          <p:nvPr>
            <p:ph type="title"/>
          </p:nvPr>
        </p:nvSpPr>
        <p:spPr>
          <a:xfrm>
            <a:off x="497089" y="365126"/>
            <a:ext cx="8959893" cy="432674"/>
          </a:xfrm>
        </p:spPr>
        <p:txBody>
          <a:bodyPr>
            <a:normAutofit/>
          </a:bodyPr>
          <a:lstStyle/>
          <a:p>
            <a:r>
              <a:rPr lang="zh-CN" altLang="en-US" dirty="0" smtClean="0">
                <a:latin typeface="黑体" panose="02010609060101010101" pitchFamily="49" charset="-122"/>
                <a:ea typeface="黑体" panose="02010609060101010101" pitchFamily="49" charset="-122"/>
              </a:rPr>
              <a:t>工业硅产量：本周开炉</a:t>
            </a:r>
            <a:r>
              <a:rPr lang="zh-CN" altLang="en-US" dirty="0" smtClean="0">
                <a:latin typeface="黑体" panose="02010609060101010101" pitchFamily="49" charset="-122"/>
                <a:ea typeface="黑体" panose="02010609060101010101" pitchFamily="49" charset="-122"/>
              </a:rPr>
              <a:t>数小幅减少</a:t>
            </a:r>
            <a:endParaRPr lang="zh-CN" altLang="en-US" dirty="0">
              <a:latin typeface="黑体" panose="02010609060101010101" pitchFamily="49" charset="-122"/>
              <a:ea typeface="黑体" panose="02010609060101010101" pitchFamily="49" charset="-122"/>
            </a:endParaRPr>
          </a:p>
        </p:txBody>
      </p:sp>
      <p:sp>
        <p:nvSpPr>
          <p:cNvPr id="6" name="文本框 5">
            <a:extLst>
              <a:ext uri="{FF2B5EF4-FFF2-40B4-BE49-F238E27FC236}">
                <a16:creationId xmlns:a16="http://schemas.microsoft.com/office/drawing/2014/main" xmlns="" id="{A44D7817-2EF6-4283-901E-2633255F3571}"/>
              </a:ext>
            </a:extLst>
          </p:cNvPr>
          <p:cNvSpPr txBox="1"/>
          <p:nvPr/>
        </p:nvSpPr>
        <p:spPr>
          <a:xfrm>
            <a:off x="9271591" y="6187440"/>
            <a:ext cx="2524169" cy="215444"/>
          </a:xfrm>
          <a:prstGeom prst="rect">
            <a:avLst/>
          </a:prstGeom>
          <a:noFill/>
        </p:spPr>
        <p:txBody>
          <a:bodyPr wrap="square" rtlCol="0">
            <a:spAutoFit/>
          </a:bodyPr>
          <a:lstStyle/>
          <a:p>
            <a:r>
              <a:rPr lang="zh-CN" altLang="en-US" sz="800" dirty="0">
                <a:latin typeface="阿里巴巴普惠体 2.0 55 Regular" panose="00020600040101010101" pitchFamily="18" charset="-122"/>
                <a:ea typeface="阿里巴巴普惠体 2.0 55 Regular" panose="00020600040101010101" pitchFamily="18" charset="-122"/>
              </a:rPr>
              <a:t>数据来源</a:t>
            </a:r>
            <a:r>
              <a:rPr lang="zh-CN" altLang="en-US" sz="800" dirty="0" smtClean="0">
                <a:latin typeface="阿里巴巴普惠体 2.0 55 Regular" panose="00020600040101010101" pitchFamily="18" charset="-122"/>
                <a:ea typeface="阿里巴巴普惠体 2.0 55 Regular" panose="00020600040101010101" pitchFamily="18" charset="-122"/>
              </a:rPr>
              <a:t>：金石</a:t>
            </a:r>
            <a:r>
              <a:rPr lang="zh-CN" altLang="en-US" sz="800" dirty="0">
                <a:latin typeface="阿里巴巴普惠体 2.0 55 Regular" panose="00020600040101010101" pitchFamily="18" charset="-122"/>
                <a:ea typeface="阿里巴巴普惠体 2.0 55 Regular" panose="00020600040101010101" pitchFamily="18" charset="-122"/>
              </a:rPr>
              <a:t>期货</a:t>
            </a:r>
            <a:r>
              <a:rPr lang="zh-CN" altLang="en-US" sz="800" dirty="0" smtClean="0">
                <a:latin typeface="阿里巴巴普惠体 2.0 55 Regular" panose="00020600040101010101" pitchFamily="18" charset="-122"/>
                <a:ea typeface="阿里巴巴普惠体 2.0 55 Regular" panose="00020600040101010101" pitchFamily="18" charset="-122"/>
              </a:rPr>
              <a:t>研究所根据市场信息整理</a:t>
            </a:r>
            <a:endParaRPr lang="zh-CN" altLang="en-US" sz="800" dirty="0">
              <a:latin typeface="阿里巴巴普惠体 2.0 55 Regular" panose="00020600040101010101" pitchFamily="18" charset="-122"/>
              <a:ea typeface="阿里巴巴普惠体 2.0 55 Regular" panose="00020600040101010101" pitchFamily="18" charset="-122"/>
            </a:endParaRPr>
          </a:p>
        </p:txBody>
      </p:sp>
      <p:sp>
        <p:nvSpPr>
          <p:cNvPr id="2" name="矩形 1"/>
          <p:cNvSpPr/>
          <p:nvPr/>
        </p:nvSpPr>
        <p:spPr>
          <a:xfrm>
            <a:off x="446566" y="4786352"/>
            <a:ext cx="11600121" cy="881139"/>
          </a:xfrm>
          <a:prstGeom prst="rect">
            <a:avLst/>
          </a:prstGeom>
        </p:spPr>
        <p:txBody>
          <a:bodyPr wrap="square">
            <a:spAutoFit/>
          </a:bodyPr>
          <a:lstStyle/>
          <a:p>
            <a:pPr marL="285750" indent="-285750">
              <a:lnSpc>
                <a:spcPct val="150000"/>
              </a:lnSpc>
              <a:spcBef>
                <a:spcPct val="0"/>
              </a:spcBef>
              <a:buFont typeface="Wingdings" panose="05000000000000000000" pitchFamily="2" charset="2"/>
              <a:buChar char="u"/>
            </a:pPr>
            <a:r>
              <a:rPr lang="zh-CN" altLang="en-US" b="1" dirty="0"/>
              <a:t>本周工业硅开炉数小幅减少，北方未有明显复产，西南开工维持低位，预计</a:t>
            </a:r>
            <a:r>
              <a:rPr lang="en-US" altLang="zh-CN" b="1" dirty="0"/>
              <a:t>1</a:t>
            </a:r>
            <a:r>
              <a:rPr lang="zh-CN" altLang="en-US" b="1" dirty="0"/>
              <a:t>月整体产量下滑</a:t>
            </a:r>
            <a:r>
              <a:rPr lang="zh-CN" altLang="en-US" b="1" dirty="0"/>
              <a:t>。截止</a:t>
            </a:r>
            <a:r>
              <a:rPr lang="en-US" altLang="zh-CN" b="1" dirty="0"/>
              <a:t>2</a:t>
            </a:r>
            <a:r>
              <a:rPr lang="zh-CN" altLang="en-US" b="1" dirty="0"/>
              <a:t>月</a:t>
            </a:r>
            <a:r>
              <a:rPr lang="en-US" altLang="zh-CN" b="1" dirty="0"/>
              <a:t>1</a:t>
            </a:r>
            <a:r>
              <a:rPr lang="zh-CN" altLang="en-US" b="1" dirty="0"/>
              <a:t>日，我国金属硅开工炉数</a:t>
            </a:r>
            <a:r>
              <a:rPr lang="en-US" altLang="zh-CN" b="1" dirty="0"/>
              <a:t>306</a:t>
            </a:r>
            <a:r>
              <a:rPr lang="zh-CN" altLang="en-US" b="1" dirty="0"/>
              <a:t>台，整体开炉率</a:t>
            </a:r>
            <a:r>
              <a:rPr lang="en-US" altLang="zh-CN" b="1" dirty="0"/>
              <a:t>40.8%</a:t>
            </a:r>
            <a:r>
              <a:rPr lang="zh-CN" altLang="en-US" b="1" dirty="0"/>
              <a:t>，环比上周减少</a:t>
            </a:r>
            <a:r>
              <a:rPr lang="en-US" altLang="zh-CN" b="1" dirty="0"/>
              <a:t>7</a:t>
            </a:r>
            <a:r>
              <a:rPr lang="zh-CN" altLang="en-US" b="1" dirty="0"/>
              <a:t>台。</a:t>
            </a:r>
          </a:p>
        </p:txBody>
      </p:sp>
      <p:graphicFrame>
        <p:nvGraphicFramePr>
          <p:cNvPr id="7" name="图表 6"/>
          <p:cNvGraphicFramePr>
            <a:graphicFrameLocks/>
          </p:cNvGraphicFramePr>
          <p:nvPr>
            <p:extLst>
              <p:ext uri="{D42A27DB-BD31-4B8C-83A1-F6EECF244321}">
                <p14:modId xmlns:p14="http://schemas.microsoft.com/office/powerpoint/2010/main" val="609701840"/>
              </p:ext>
            </p:extLst>
          </p:nvPr>
        </p:nvGraphicFramePr>
        <p:xfrm>
          <a:off x="3072809" y="1434551"/>
          <a:ext cx="5459817" cy="312681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3934046" y="1107473"/>
            <a:ext cx="3806456" cy="338554"/>
          </a:xfrm>
          <a:prstGeom prst="rect">
            <a:avLst/>
          </a:prstGeom>
          <a:noFill/>
        </p:spPr>
        <p:txBody>
          <a:bodyPr wrap="square" rtlCol="0">
            <a:spAutoFit/>
          </a:bodyPr>
          <a:lstStyle/>
          <a:p>
            <a:pPr algn="ctr"/>
            <a:r>
              <a:rPr lang="zh-CN" altLang="en-US" sz="1600" b="1" dirty="0" smtClean="0">
                <a:latin typeface="黑体" panose="02010609060101010101" pitchFamily="49" charset="-122"/>
                <a:ea typeface="黑体" panose="02010609060101010101" pitchFamily="49" charset="-122"/>
              </a:rPr>
              <a:t>工业硅月度产量走势</a:t>
            </a:r>
            <a:endParaRPr lang="zh-CN" altLang="en-US" sz="16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3126374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xmlns="" id="{50EC8CDF-0EFC-478A-84F2-109F6E281D81}"/>
              </a:ext>
            </a:extLst>
          </p:cNvPr>
          <p:cNvSpPr>
            <a:spLocks noGrp="1"/>
          </p:cNvSpPr>
          <p:nvPr>
            <p:ph type="title"/>
          </p:nvPr>
        </p:nvSpPr>
        <p:spPr>
          <a:xfrm>
            <a:off x="497089" y="365126"/>
            <a:ext cx="8959893" cy="432674"/>
          </a:xfrm>
        </p:spPr>
        <p:txBody>
          <a:bodyPr>
            <a:normAutofit/>
          </a:bodyPr>
          <a:lstStyle/>
          <a:p>
            <a:r>
              <a:rPr lang="zh-CN" altLang="en-US" dirty="0" smtClean="0">
                <a:latin typeface="黑体" panose="02010609060101010101" pitchFamily="49" charset="-122"/>
                <a:ea typeface="黑体" panose="02010609060101010101" pitchFamily="49" charset="-122"/>
              </a:rPr>
              <a:t>工业硅库存小幅去库</a:t>
            </a:r>
            <a:endParaRPr lang="zh-CN" altLang="en-US" dirty="0">
              <a:latin typeface="黑体" panose="02010609060101010101" pitchFamily="49" charset="-122"/>
              <a:ea typeface="黑体" panose="02010609060101010101" pitchFamily="49" charset="-122"/>
            </a:endParaRPr>
          </a:p>
        </p:txBody>
      </p:sp>
      <p:sp>
        <p:nvSpPr>
          <p:cNvPr id="4" name="矩形 3"/>
          <p:cNvSpPr/>
          <p:nvPr/>
        </p:nvSpPr>
        <p:spPr>
          <a:xfrm>
            <a:off x="482719" y="5089616"/>
            <a:ext cx="11313041" cy="876458"/>
          </a:xfrm>
          <a:prstGeom prst="rect">
            <a:avLst/>
          </a:prstGeom>
        </p:spPr>
        <p:txBody>
          <a:bodyPr wrap="square">
            <a:spAutoFit/>
          </a:bodyPr>
          <a:lstStyle/>
          <a:p>
            <a:pPr marL="285750" indent="-285750">
              <a:lnSpc>
                <a:spcPct val="150000"/>
              </a:lnSpc>
              <a:spcBef>
                <a:spcPct val="0"/>
              </a:spcBef>
              <a:buFont typeface="Wingdings" panose="05000000000000000000" pitchFamily="2" charset="2"/>
              <a:buChar char="u"/>
            </a:pPr>
            <a:r>
              <a:rPr lang="en-US" altLang="zh-CN" b="1" dirty="0"/>
              <a:t>2</a:t>
            </a:r>
            <a:r>
              <a:rPr lang="zh-CN" altLang="en-US" b="1" dirty="0"/>
              <a:t>月</a:t>
            </a:r>
            <a:r>
              <a:rPr lang="en-US" altLang="zh-CN" b="1" dirty="0"/>
              <a:t>2</a:t>
            </a:r>
            <a:r>
              <a:rPr lang="zh-CN" altLang="en-US" b="1" dirty="0"/>
              <a:t>日工业硅全国社会库存共计</a:t>
            </a:r>
            <a:r>
              <a:rPr lang="en-US" altLang="zh-CN" b="1" dirty="0"/>
              <a:t>35.1</a:t>
            </a:r>
            <a:r>
              <a:rPr lang="zh-CN" altLang="en-US" b="1" dirty="0"/>
              <a:t>万吨，较上周环比减少</a:t>
            </a:r>
            <a:r>
              <a:rPr lang="en-US" altLang="zh-CN" b="1" dirty="0"/>
              <a:t>0.4</a:t>
            </a:r>
            <a:r>
              <a:rPr lang="zh-CN" altLang="en-US" b="1" dirty="0"/>
              <a:t>万吨。其中社会普通仓库</a:t>
            </a:r>
            <a:r>
              <a:rPr lang="en-US" altLang="zh-CN" b="1" dirty="0"/>
              <a:t>10.3</a:t>
            </a:r>
            <a:r>
              <a:rPr lang="zh-CN" altLang="en-US" b="1" dirty="0"/>
              <a:t>万吨，周环比减少</a:t>
            </a:r>
            <a:r>
              <a:rPr lang="en-US" altLang="zh-CN" b="1" dirty="0"/>
              <a:t>0.6</a:t>
            </a:r>
            <a:r>
              <a:rPr lang="zh-CN" altLang="en-US" b="1" dirty="0"/>
              <a:t>万吨，社会交割仓库</a:t>
            </a:r>
            <a:r>
              <a:rPr lang="en-US" altLang="zh-CN" b="1" dirty="0"/>
              <a:t>24.8</a:t>
            </a:r>
            <a:r>
              <a:rPr lang="zh-CN" altLang="en-US" b="1" dirty="0"/>
              <a:t>万吨（含未注册成仓单部分），周环比增加</a:t>
            </a:r>
            <a:r>
              <a:rPr lang="en-US" altLang="zh-CN" b="1" dirty="0"/>
              <a:t>0.2</a:t>
            </a:r>
            <a:r>
              <a:rPr lang="zh-CN" altLang="en-US" b="1" dirty="0"/>
              <a:t>万吨。</a:t>
            </a:r>
          </a:p>
        </p:txBody>
      </p:sp>
      <p:sp>
        <p:nvSpPr>
          <p:cNvPr id="9" name="文本框 5">
            <a:extLst>
              <a:ext uri="{FF2B5EF4-FFF2-40B4-BE49-F238E27FC236}">
                <a16:creationId xmlns:a16="http://schemas.microsoft.com/office/drawing/2014/main" xmlns="" id="{A44D7817-2EF6-4283-901E-2633255F3571}"/>
              </a:ext>
            </a:extLst>
          </p:cNvPr>
          <p:cNvSpPr txBox="1"/>
          <p:nvPr/>
        </p:nvSpPr>
        <p:spPr>
          <a:xfrm>
            <a:off x="9271591" y="6187440"/>
            <a:ext cx="2524169" cy="215444"/>
          </a:xfrm>
          <a:prstGeom prst="rect">
            <a:avLst/>
          </a:prstGeom>
          <a:noFill/>
        </p:spPr>
        <p:txBody>
          <a:bodyPr wrap="square" rtlCol="0">
            <a:spAutoFit/>
          </a:bodyPr>
          <a:lstStyle/>
          <a:p>
            <a:r>
              <a:rPr lang="zh-CN" altLang="en-US" sz="800" dirty="0">
                <a:latin typeface="阿里巴巴普惠体 2.0 55 Regular" panose="00020600040101010101" pitchFamily="18" charset="-122"/>
                <a:ea typeface="阿里巴巴普惠体 2.0 55 Regular" panose="00020600040101010101" pitchFamily="18" charset="-122"/>
              </a:rPr>
              <a:t>数据来源</a:t>
            </a:r>
            <a:r>
              <a:rPr lang="zh-CN" altLang="en-US" sz="800" dirty="0" smtClean="0">
                <a:latin typeface="阿里巴巴普惠体 2.0 55 Regular" panose="00020600040101010101" pitchFamily="18" charset="-122"/>
                <a:ea typeface="阿里巴巴普惠体 2.0 55 Regular" panose="00020600040101010101" pitchFamily="18" charset="-122"/>
              </a:rPr>
              <a:t>：金石</a:t>
            </a:r>
            <a:r>
              <a:rPr lang="zh-CN" altLang="en-US" sz="800" dirty="0">
                <a:latin typeface="阿里巴巴普惠体 2.0 55 Regular" panose="00020600040101010101" pitchFamily="18" charset="-122"/>
                <a:ea typeface="阿里巴巴普惠体 2.0 55 Regular" panose="00020600040101010101" pitchFamily="18" charset="-122"/>
              </a:rPr>
              <a:t>期货</a:t>
            </a:r>
            <a:r>
              <a:rPr lang="zh-CN" altLang="en-US" sz="800" dirty="0" smtClean="0">
                <a:latin typeface="阿里巴巴普惠体 2.0 55 Regular" panose="00020600040101010101" pitchFamily="18" charset="-122"/>
                <a:ea typeface="阿里巴巴普惠体 2.0 55 Regular" panose="00020600040101010101" pitchFamily="18" charset="-122"/>
              </a:rPr>
              <a:t>研究所根据市场信息整理</a:t>
            </a:r>
            <a:endParaRPr lang="zh-CN" altLang="en-US" sz="800" dirty="0">
              <a:latin typeface="阿里巴巴普惠体 2.0 55 Regular" panose="00020600040101010101" pitchFamily="18" charset="-122"/>
              <a:ea typeface="阿里巴巴普惠体 2.0 55 Regular" panose="00020600040101010101" pitchFamily="18" charset="-122"/>
            </a:endParaRPr>
          </a:p>
        </p:txBody>
      </p:sp>
      <p:sp>
        <p:nvSpPr>
          <p:cNvPr id="8" name="TextBox 7"/>
          <p:cNvSpPr txBox="1"/>
          <p:nvPr/>
        </p:nvSpPr>
        <p:spPr>
          <a:xfrm>
            <a:off x="4455042" y="1036973"/>
            <a:ext cx="3668232" cy="338554"/>
          </a:xfrm>
          <a:prstGeom prst="rect">
            <a:avLst/>
          </a:prstGeom>
          <a:noFill/>
        </p:spPr>
        <p:txBody>
          <a:bodyPr wrap="square" rtlCol="0">
            <a:spAutoFit/>
          </a:bodyPr>
          <a:lstStyle/>
          <a:p>
            <a:pPr algn="ctr"/>
            <a:r>
              <a:rPr lang="zh-CN" altLang="en-US" sz="1600" b="1" dirty="0" smtClean="0">
                <a:latin typeface="黑体" panose="02010609060101010101" pitchFamily="49" charset="-122"/>
                <a:ea typeface="黑体" panose="02010609060101010101" pitchFamily="49" charset="-122"/>
              </a:rPr>
              <a:t>工业硅库存（万吨）</a:t>
            </a:r>
            <a:endParaRPr lang="zh-CN" altLang="en-US" sz="1600" b="1" dirty="0">
              <a:latin typeface="黑体" panose="02010609060101010101" pitchFamily="49" charset="-122"/>
              <a:ea typeface="黑体" panose="02010609060101010101" pitchFamily="49" charset="-122"/>
            </a:endParaRPr>
          </a:p>
        </p:txBody>
      </p:sp>
      <p:graphicFrame>
        <p:nvGraphicFramePr>
          <p:cNvPr id="10" name="图表 9"/>
          <p:cNvGraphicFramePr>
            <a:graphicFrameLocks/>
          </p:cNvGraphicFramePr>
          <p:nvPr>
            <p:extLst>
              <p:ext uri="{D42A27DB-BD31-4B8C-83A1-F6EECF244321}">
                <p14:modId xmlns:p14="http://schemas.microsoft.com/office/powerpoint/2010/main" val="4293240421"/>
              </p:ext>
            </p:extLst>
          </p:nvPr>
        </p:nvGraphicFramePr>
        <p:xfrm>
          <a:off x="3551273" y="1375526"/>
          <a:ext cx="5720317" cy="35048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79727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f75b6d9e-ac73-453b-8134-e6e38001dd7a&quot;,&quot;Name&quot;:&quot;自定义&quot;,&quot;Kind&quot;:&quot;Custom&quot;,&quot;OldGuidesSetting&quot;:{&quot;HeaderHeight&quot;:0.0,&quot;FooterHeight&quot;:0.0,&quot;SideMargin&quot;:0.0,&quot;TopMargin&quot;:0.0,&quot;BottomMargin&quot;:0.0,&quot;IntervalMargin&quot;: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23575</TotalTime>
  <Words>1338</Words>
  <Application>Microsoft Office PowerPoint</Application>
  <PresentationFormat>自定义</PresentationFormat>
  <Paragraphs>67</Paragraphs>
  <Slides>19</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Arial</vt:lpstr>
      <vt:lpstr>宋体</vt:lpstr>
      <vt:lpstr>黑体</vt:lpstr>
      <vt:lpstr>Wingdings</vt:lpstr>
      <vt:lpstr>Calibri</vt:lpstr>
      <vt:lpstr>汉仪尚巍手书W</vt:lpstr>
      <vt:lpstr>等线</vt:lpstr>
      <vt:lpstr>阿里巴巴普惠体 2.0 55 Regular</vt:lpstr>
      <vt:lpstr>Office 主题​​</vt:lpstr>
      <vt:lpstr>供需呈双弱格局 期货价格偏弱震荡</vt:lpstr>
      <vt:lpstr>01  周度行情</vt:lpstr>
      <vt:lpstr>周度行情概览</vt:lpstr>
      <vt:lpstr>期货价格：主力合约震荡下行，周跌幅1.05%</vt:lpstr>
      <vt:lpstr>现货价格：现货价格有所回调</vt:lpstr>
      <vt:lpstr>主要基差周度走势概览</vt:lpstr>
      <vt:lpstr>02  基本面分析</vt:lpstr>
      <vt:lpstr>工业硅产量：本周开炉数小幅减少</vt:lpstr>
      <vt:lpstr>工业硅库存小幅去库</vt:lpstr>
      <vt:lpstr>PowerPoint 演示文稿</vt:lpstr>
      <vt:lpstr>工业硅下游需求（有机硅）：有机硅本周持稳运行</vt:lpstr>
      <vt:lpstr>工业硅下游需求（铝合金）本周价格有所下跌</vt:lpstr>
      <vt:lpstr>03  成本端概览</vt:lpstr>
      <vt:lpstr>成本端概览</vt:lpstr>
      <vt:lpstr>成本端概览</vt:lpstr>
      <vt:lpstr>成本端概览</vt:lpstr>
      <vt:lpstr>04  分析展望</vt:lpstr>
      <vt:lpstr>分析展望</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Heng Yan</dc:creator>
  <cp:lastModifiedBy>User</cp:lastModifiedBy>
  <cp:revision>612</cp:revision>
  <dcterms:created xsi:type="dcterms:W3CDTF">2021-11-29T05:50:14Z</dcterms:created>
  <dcterms:modified xsi:type="dcterms:W3CDTF">2024-02-05T08:35:25Z</dcterms:modified>
</cp:coreProperties>
</file>