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ommentAuthors.xml" ContentType="application/vnd.openxmlformats-officedocument.presentationml.commentAuthors+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308" r:id="rId3"/>
    <p:sldId id="473" r:id="rId4"/>
    <p:sldId id="315" r:id="rId5"/>
    <p:sldId id="443" r:id="rId6"/>
    <p:sldId id="444" r:id="rId7"/>
    <p:sldId id="445" r:id="rId8"/>
    <p:sldId id="446" r:id="rId9"/>
    <p:sldId id="447" r:id="rId10"/>
    <p:sldId id="354" r:id="rId11"/>
    <p:sldId id="318" r:id="rId13"/>
    <p:sldId id="469" r:id="rId14"/>
    <p:sldId id="470" r:id="rId15"/>
    <p:sldId id="471" r:id="rId16"/>
    <p:sldId id="527" r:id="rId17"/>
    <p:sldId id="528" r:id="rId18"/>
    <p:sldId id="385" r:id="rId19"/>
    <p:sldId id="386" r:id="rId20"/>
    <p:sldId id="366" r:id="rId21"/>
    <p:sldId id="334" r:id="rId22"/>
    <p:sldId id="335" r:id="rId23"/>
    <p:sldId id="541" r:id="rId24"/>
    <p:sldId id="448" r:id="rId25"/>
  </p:sldIdLst>
  <p:sldSz cx="12192000" cy="6858000"/>
  <p:notesSz cx="6858000" cy="9144000"/>
  <p:embeddedFontLst>
    <p:embeddedFont>
      <p:font typeface="黑体" panose="02010609060101010101" pitchFamily="49" charset="-122"/>
      <p:regular r:id="rId30"/>
    </p:embeddedFont>
    <p:embeddedFont>
      <p:font typeface="微软雅黑" panose="020B0503020204020204" charset="-122"/>
      <p:regular r:id="rId31"/>
    </p:embeddedFont>
    <p:embeddedFont>
      <p:font typeface="Calibri" panose="020F0502020204030204" charset="0"/>
      <p:regular r:id="rId32"/>
      <p:bold r:id="rId33"/>
      <p:italic r:id="rId34"/>
      <p:boldItalic r:id="rId35"/>
    </p:embeddedFont>
    <p:embeddedFont>
      <p:font typeface="汉仪尚巍手书W" panose="02010600030101010101" pitchFamily="18" charset="-122"/>
      <p:regular r:id="rId36"/>
    </p:embeddedFont>
    <p:embeddedFont>
      <p:font typeface="等线" panose="02010600030101010101" charset="-122"/>
      <p:regular r:id="rId37"/>
    </p:embeddedFont>
    <p:embeddedFont>
      <p:font typeface="等线 Light" panose="02010600030101010101"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g Yan" initials="H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3B49"/>
    <a:srgbClr val="ED7D31"/>
    <a:srgbClr val="A5A5A5"/>
    <a:srgbClr val="FFC000"/>
    <a:srgbClr val="FFE699"/>
    <a:srgbClr val="EE853E"/>
    <a:srgbClr val="EA2B3A"/>
    <a:srgbClr val="E60012"/>
    <a:srgbClr val="81D8D0"/>
    <a:srgbClr val="009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5" autoAdjust="0"/>
    <p:restoredTop sz="94660"/>
  </p:normalViewPr>
  <p:slideViewPr>
    <p:cSldViewPr snapToGrid="0" showGuides="1">
      <p:cViewPr>
        <p:scale>
          <a:sx n="66" d="100"/>
          <a:sy n="66" d="100"/>
        </p:scale>
        <p:origin x="-2388" y="-1146"/>
      </p:cViewPr>
      <p:guideLst>
        <p:guide orient="horz" pos="1949"/>
        <p:guide pos="3907"/>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23.xml"/><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6085;&#25253;&#21608;&#25253;&#27169;&#26495;\&#26825;&#33457;&#26376;&#24230;&#22270;&#34920;&#25968;&#25454;\&#26825;&#33457;-&#26376;&#25253;&#29992;&#22270;&#34920;&#65288;24&#24180;&#26032;&#29256;&#65289;240228.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6085;&#25253;&#21608;&#25253;&#27169;&#26495;\&#26825;&#33457;&#26376;&#24230;&#22270;&#34920;&#25968;&#25454;\&#26825;&#33457;-&#26376;&#25253;&#29992;&#22270;&#34920;&#65288;24&#24180;&#26032;&#29256;&#65289;240228.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jsqh\Desktop\&#26825;&#33457;-&#26376;&#25253;&#29992;&#22270;&#34920;&#65288;&#32456;&#31295;&#65289;231124.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jsqh\Desktop\&#26825;&#33457;-&#26376;&#25253;&#29992;&#22270;&#34920;&#65288;&#32456;&#31295;&#65289;231124.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jsqh\Desktop\&#26825;&#33457;-&#26376;&#25253;&#29992;&#22270;&#34920;&#65288;&#32456;&#31295;&#65289;231124.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jsqh\Desktop\&#26825;&#33457;-&#26376;&#25253;&#29992;&#22270;&#34920;&#65288;&#32456;&#31295;&#65289;2311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r>
              <a:rPr lang="zh-CN" altLang="en-US"/>
              <a:t>内外盘期棉价格走势：近三棉花年度</a:t>
            </a:r>
            <a:endParaRPr lang="zh-CN" altLang="en-US"/>
          </a:p>
        </c:rich>
      </c:tx>
      <c:layout>
        <c:manualLayout>
          <c:xMode val="edge"/>
          <c:yMode val="edge"/>
          <c:x val="0.247286860707907"/>
          <c:y val="0.00041994750656168"/>
        </c:manualLayout>
      </c:layout>
      <c:overlay val="0"/>
    </c:title>
    <c:autoTitleDeleted val="0"/>
    <c:plotArea>
      <c:layout>
        <c:manualLayout>
          <c:layoutTarget val="inner"/>
          <c:xMode val="edge"/>
          <c:yMode val="edge"/>
          <c:x val="0.0813953488372093"/>
          <c:y val="0.166722074468085"/>
          <c:w val="0.852159468438538"/>
          <c:h val="0.7578125"/>
        </c:manualLayout>
      </c:layout>
      <c:lineChart>
        <c:grouping val="standard"/>
        <c:varyColors val="0"/>
        <c:ser>
          <c:idx val="0"/>
          <c:order val="0"/>
          <c:tx>
            <c:strRef>
              <c:f>'[棉花-月报用图表（24年新版）240228.xls]内期棉期价走势'!$M$2</c:f>
              <c:strCache>
                <c:ptCount val="1"/>
                <c:pt idx="0">
                  <c:v>CZCE棉花</c:v>
                </c:pt>
              </c:strCache>
            </c:strRef>
          </c:tx>
          <c:spPr>
            <a:ln w="28575" cap="rnd" cmpd="sng" algn="ctr">
              <a:solidFill>
                <a:srgbClr val="EC3B49"/>
              </a:solidFill>
              <a:prstDash val="solid"/>
              <a:round/>
            </a:ln>
            <a:effectLst/>
          </c:spPr>
          <c:marker>
            <c:symbol val="none"/>
          </c:marker>
          <c:dLbls>
            <c:delete val="1"/>
          </c:dLbls>
          <c:cat>
            <c:numRef>
              <c:f>'[棉花-月报用图表（24年新版）240228.xls]内期棉期价走势'!$A$3:$A$1244</c:f>
              <c:numCache>
                <c:formatCode>yyyy\-mm\-dd</c:formatCode>
                <c:ptCount val="1242"/>
                <c:pt idx="0" c:formatCode="yyyy\-mm\-dd">
                  <c:v>44046</c:v>
                </c:pt>
                <c:pt idx="1" c:formatCode="yyyy\-mm\-dd">
                  <c:v>44047</c:v>
                </c:pt>
                <c:pt idx="2" c:formatCode="yyyy\-mm\-dd">
                  <c:v>44048</c:v>
                </c:pt>
                <c:pt idx="3" c:formatCode="yyyy\-mm\-dd">
                  <c:v>44049</c:v>
                </c:pt>
                <c:pt idx="4" c:formatCode="yyyy\-mm\-dd">
                  <c:v>44050</c:v>
                </c:pt>
                <c:pt idx="5" c:formatCode="yyyy\-mm\-dd">
                  <c:v>44053</c:v>
                </c:pt>
                <c:pt idx="6" c:formatCode="yyyy\-mm\-dd">
                  <c:v>44054</c:v>
                </c:pt>
                <c:pt idx="7" c:formatCode="yyyy\-mm\-dd">
                  <c:v>44055</c:v>
                </c:pt>
                <c:pt idx="8" c:formatCode="yyyy\-mm\-dd">
                  <c:v>44056</c:v>
                </c:pt>
                <c:pt idx="9" c:formatCode="yyyy\-mm\-dd">
                  <c:v>44057</c:v>
                </c:pt>
                <c:pt idx="10" c:formatCode="yyyy\-mm\-dd">
                  <c:v>44060</c:v>
                </c:pt>
                <c:pt idx="11" c:formatCode="yyyy\-mm\-dd">
                  <c:v>44061</c:v>
                </c:pt>
                <c:pt idx="12" c:formatCode="yyyy\-mm\-dd">
                  <c:v>44062</c:v>
                </c:pt>
                <c:pt idx="13" c:formatCode="yyyy\-mm\-dd">
                  <c:v>44063</c:v>
                </c:pt>
                <c:pt idx="14" c:formatCode="yyyy\-mm\-dd">
                  <c:v>44064</c:v>
                </c:pt>
                <c:pt idx="15" c:formatCode="yyyy\-mm\-dd">
                  <c:v>44067</c:v>
                </c:pt>
                <c:pt idx="16" c:formatCode="yyyy\-mm\-dd">
                  <c:v>44068</c:v>
                </c:pt>
                <c:pt idx="17" c:formatCode="yyyy\-mm\-dd">
                  <c:v>44069</c:v>
                </c:pt>
                <c:pt idx="18" c:formatCode="yyyy\-mm\-dd">
                  <c:v>44070</c:v>
                </c:pt>
                <c:pt idx="19" c:formatCode="yyyy\-mm\-dd">
                  <c:v>44071</c:v>
                </c:pt>
                <c:pt idx="20" c:formatCode="yyyy\-mm\-dd">
                  <c:v>44074</c:v>
                </c:pt>
                <c:pt idx="21" c:formatCode="yyyy\-mm\-dd">
                  <c:v>44075</c:v>
                </c:pt>
                <c:pt idx="22" c:formatCode="yyyy\-mm\-dd">
                  <c:v>44076</c:v>
                </c:pt>
                <c:pt idx="23" c:formatCode="yyyy\-mm\-dd">
                  <c:v>44077</c:v>
                </c:pt>
                <c:pt idx="24" c:formatCode="yyyy\-mm\-dd">
                  <c:v>44078</c:v>
                </c:pt>
                <c:pt idx="25" c:formatCode="yyyy\-mm\-dd">
                  <c:v>44081</c:v>
                </c:pt>
                <c:pt idx="26" c:formatCode="yyyy\-mm\-dd">
                  <c:v>44082</c:v>
                </c:pt>
                <c:pt idx="27" c:formatCode="yyyy\-mm\-dd">
                  <c:v>44083</c:v>
                </c:pt>
                <c:pt idx="28" c:formatCode="yyyy\-mm\-dd">
                  <c:v>44084</c:v>
                </c:pt>
                <c:pt idx="29" c:formatCode="yyyy\-mm\-dd">
                  <c:v>44085</c:v>
                </c:pt>
                <c:pt idx="30" c:formatCode="yyyy\-mm\-dd">
                  <c:v>44088</c:v>
                </c:pt>
                <c:pt idx="31" c:formatCode="yyyy\-mm\-dd">
                  <c:v>44089</c:v>
                </c:pt>
                <c:pt idx="32" c:formatCode="yyyy\-mm\-dd">
                  <c:v>44090</c:v>
                </c:pt>
                <c:pt idx="33" c:formatCode="yyyy\-mm\-dd">
                  <c:v>44091</c:v>
                </c:pt>
                <c:pt idx="34" c:formatCode="yyyy\-mm\-dd">
                  <c:v>44092</c:v>
                </c:pt>
                <c:pt idx="35" c:formatCode="yyyy\-mm\-dd">
                  <c:v>44095</c:v>
                </c:pt>
                <c:pt idx="36" c:formatCode="yyyy\-mm\-dd">
                  <c:v>44096</c:v>
                </c:pt>
                <c:pt idx="37" c:formatCode="yyyy\-mm\-dd">
                  <c:v>44097</c:v>
                </c:pt>
                <c:pt idx="38" c:formatCode="yyyy\-mm\-dd">
                  <c:v>44098</c:v>
                </c:pt>
                <c:pt idx="39" c:formatCode="yyyy\-mm\-dd">
                  <c:v>44099</c:v>
                </c:pt>
                <c:pt idx="40" c:formatCode="yyyy\-mm\-dd">
                  <c:v>44102</c:v>
                </c:pt>
                <c:pt idx="41" c:formatCode="yyyy\-mm\-dd">
                  <c:v>44103</c:v>
                </c:pt>
                <c:pt idx="42" c:formatCode="yyyy\-mm\-dd">
                  <c:v>44104</c:v>
                </c:pt>
                <c:pt idx="43" c:formatCode="yyyy\-mm\-dd">
                  <c:v>44105</c:v>
                </c:pt>
                <c:pt idx="44" c:formatCode="yyyy\-mm\-dd">
                  <c:v>44106</c:v>
                </c:pt>
                <c:pt idx="45" c:formatCode="yyyy\-mm\-dd">
                  <c:v>44109</c:v>
                </c:pt>
                <c:pt idx="46" c:formatCode="yyyy\-mm\-dd">
                  <c:v>44110</c:v>
                </c:pt>
                <c:pt idx="47" c:formatCode="yyyy\-mm\-dd">
                  <c:v>44111</c:v>
                </c:pt>
                <c:pt idx="48" c:formatCode="yyyy\-mm\-dd">
                  <c:v>44112</c:v>
                </c:pt>
                <c:pt idx="49" c:formatCode="yyyy\-mm\-dd">
                  <c:v>44113</c:v>
                </c:pt>
                <c:pt idx="50" c:formatCode="yyyy\-mm\-dd">
                  <c:v>44116</c:v>
                </c:pt>
                <c:pt idx="51" c:formatCode="yyyy\-mm\-dd">
                  <c:v>44117</c:v>
                </c:pt>
                <c:pt idx="52" c:formatCode="yyyy\-mm\-dd">
                  <c:v>44118</c:v>
                </c:pt>
                <c:pt idx="53" c:formatCode="yyyy\-mm\-dd">
                  <c:v>44119</c:v>
                </c:pt>
                <c:pt idx="54" c:formatCode="yyyy\-mm\-dd">
                  <c:v>44120</c:v>
                </c:pt>
                <c:pt idx="55" c:formatCode="yyyy\-mm\-dd">
                  <c:v>44123</c:v>
                </c:pt>
                <c:pt idx="56" c:formatCode="yyyy\-mm\-dd">
                  <c:v>44124</c:v>
                </c:pt>
                <c:pt idx="57" c:formatCode="yyyy\-mm\-dd">
                  <c:v>44125</c:v>
                </c:pt>
                <c:pt idx="58" c:formatCode="yyyy\-mm\-dd">
                  <c:v>44126</c:v>
                </c:pt>
                <c:pt idx="59" c:formatCode="yyyy\-mm\-dd">
                  <c:v>44127</c:v>
                </c:pt>
                <c:pt idx="60" c:formatCode="yyyy\-mm\-dd">
                  <c:v>44130</c:v>
                </c:pt>
                <c:pt idx="61" c:formatCode="yyyy\-mm\-dd">
                  <c:v>44131</c:v>
                </c:pt>
                <c:pt idx="62" c:formatCode="yyyy\-mm\-dd">
                  <c:v>44132</c:v>
                </c:pt>
                <c:pt idx="63" c:formatCode="yyyy\-mm\-dd">
                  <c:v>44133</c:v>
                </c:pt>
                <c:pt idx="64" c:formatCode="yyyy\-mm\-dd">
                  <c:v>44134</c:v>
                </c:pt>
                <c:pt idx="65" c:formatCode="yyyy\-mm\-dd">
                  <c:v>44137</c:v>
                </c:pt>
                <c:pt idx="66" c:formatCode="yyyy\-mm\-dd">
                  <c:v>44138</c:v>
                </c:pt>
                <c:pt idx="67" c:formatCode="yyyy\-mm\-dd">
                  <c:v>44139</c:v>
                </c:pt>
                <c:pt idx="68" c:formatCode="yyyy\-mm\-dd">
                  <c:v>44140</c:v>
                </c:pt>
                <c:pt idx="69" c:formatCode="yyyy\-mm\-dd">
                  <c:v>44141</c:v>
                </c:pt>
                <c:pt idx="70" c:formatCode="yyyy\-mm\-dd">
                  <c:v>44144</c:v>
                </c:pt>
                <c:pt idx="71" c:formatCode="yyyy\-mm\-dd">
                  <c:v>44145</c:v>
                </c:pt>
                <c:pt idx="72" c:formatCode="yyyy\-mm\-dd">
                  <c:v>44146</c:v>
                </c:pt>
                <c:pt idx="73" c:formatCode="yyyy\-mm\-dd">
                  <c:v>44147</c:v>
                </c:pt>
                <c:pt idx="74" c:formatCode="yyyy\-mm\-dd">
                  <c:v>44148</c:v>
                </c:pt>
                <c:pt idx="75" c:formatCode="yyyy\-mm\-dd">
                  <c:v>44151</c:v>
                </c:pt>
                <c:pt idx="76" c:formatCode="yyyy\-mm\-dd">
                  <c:v>44152</c:v>
                </c:pt>
                <c:pt idx="77" c:formatCode="yyyy\-mm\-dd">
                  <c:v>44153</c:v>
                </c:pt>
                <c:pt idx="78" c:formatCode="yyyy\-mm\-dd">
                  <c:v>44154</c:v>
                </c:pt>
                <c:pt idx="79" c:formatCode="yyyy\-mm\-dd">
                  <c:v>44155</c:v>
                </c:pt>
                <c:pt idx="80" c:formatCode="yyyy\-mm\-dd">
                  <c:v>44158</c:v>
                </c:pt>
                <c:pt idx="81" c:formatCode="yyyy\-mm\-dd">
                  <c:v>44159</c:v>
                </c:pt>
                <c:pt idx="82" c:formatCode="yyyy\-mm\-dd">
                  <c:v>44160</c:v>
                </c:pt>
                <c:pt idx="83" c:formatCode="yyyy\-mm\-dd">
                  <c:v>44161</c:v>
                </c:pt>
                <c:pt idx="84" c:formatCode="yyyy\-mm\-dd">
                  <c:v>44162</c:v>
                </c:pt>
                <c:pt idx="85" c:formatCode="yyyy\-mm\-dd">
                  <c:v>44165</c:v>
                </c:pt>
                <c:pt idx="86" c:formatCode="yyyy\-mm\-dd">
                  <c:v>44166</c:v>
                </c:pt>
                <c:pt idx="87" c:formatCode="yyyy\-mm\-dd">
                  <c:v>44167</c:v>
                </c:pt>
                <c:pt idx="88" c:formatCode="yyyy\-mm\-dd">
                  <c:v>44168</c:v>
                </c:pt>
                <c:pt idx="89" c:formatCode="yyyy\-mm\-dd">
                  <c:v>44169</c:v>
                </c:pt>
                <c:pt idx="90" c:formatCode="yyyy\-mm\-dd">
                  <c:v>44172</c:v>
                </c:pt>
                <c:pt idx="91" c:formatCode="yyyy\-mm\-dd">
                  <c:v>44173</c:v>
                </c:pt>
                <c:pt idx="92" c:formatCode="yyyy\-mm\-dd">
                  <c:v>44174</c:v>
                </c:pt>
                <c:pt idx="93" c:formatCode="yyyy\-mm\-dd">
                  <c:v>44175</c:v>
                </c:pt>
                <c:pt idx="94" c:formatCode="yyyy\-mm\-dd">
                  <c:v>44176</c:v>
                </c:pt>
                <c:pt idx="95" c:formatCode="yyyy\-mm\-dd">
                  <c:v>44179</c:v>
                </c:pt>
                <c:pt idx="96" c:formatCode="yyyy\-mm\-dd">
                  <c:v>44180</c:v>
                </c:pt>
                <c:pt idx="97" c:formatCode="yyyy\-mm\-dd">
                  <c:v>44181</c:v>
                </c:pt>
                <c:pt idx="98" c:formatCode="yyyy\-mm\-dd">
                  <c:v>44182</c:v>
                </c:pt>
                <c:pt idx="99" c:formatCode="yyyy\-mm\-dd">
                  <c:v>44183</c:v>
                </c:pt>
                <c:pt idx="100" c:formatCode="yyyy\-mm\-dd">
                  <c:v>44186</c:v>
                </c:pt>
                <c:pt idx="101" c:formatCode="yyyy\-mm\-dd">
                  <c:v>44187</c:v>
                </c:pt>
                <c:pt idx="102" c:formatCode="yyyy\-mm\-dd">
                  <c:v>44188</c:v>
                </c:pt>
                <c:pt idx="103" c:formatCode="yyyy\-mm\-dd">
                  <c:v>44189</c:v>
                </c:pt>
                <c:pt idx="104" c:formatCode="yyyy\-mm\-dd">
                  <c:v>44190</c:v>
                </c:pt>
                <c:pt idx="105" c:formatCode="yyyy\-mm\-dd">
                  <c:v>44193</c:v>
                </c:pt>
                <c:pt idx="106" c:formatCode="yyyy\-mm\-dd">
                  <c:v>44194</c:v>
                </c:pt>
                <c:pt idx="107" c:formatCode="yyyy\-mm\-dd">
                  <c:v>44195</c:v>
                </c:pt>
                <c:pt idx="108" c:formatCode="yyyy\-mm\-dd">
                  <c:v>44196</c:v>
                </c:pt>
                <c:pt idx="109" c:formatCode="yyyy\-mm\-dd">
                  <c:v>44200</c:v>
                </c:pt>
                <c:pt idx="110" c:formatCode="yyyy\-mm\-dd">
                  <c:v>44201</c:v>
                </c:pt>
                <c:pt idx="111" c:formatCode="yyyy\-mm\-dd">
                  <c:v>44202</c:v>
                </c:pt>
                <c:pt idx="112" c:formatCode="yyyy\-mm\-dd">
                  <c:v>44203</c:v>
                </c:pt>
                <c:pt idx="113" c:formatCode="yyyy\-mm\-dd">
                  <c:v>44204</c:v>
                </c:pt>
                <c:pt idx="114" c:formatCode="yyyy\-mm\-dd">
                  <c:v>44207</c:v>
                </c:pt>
                <c:pt idx="115" c:formatCode="yyyy\-mm\-dd">
                  <c:v>44208</c:v>
                </c:pt>
                <c:pt idx="116" c:formatCode="yyyy\-mm\-dd">
                  <c:v>44209</c:v>
                </c:pt>
                <c:pt idx="117" c:formatCode="yyyy\-mm\-dd">
                  <c:v>44210</c:v>
                </c:pt>
                <c:pt idx="118" c:formatCode="yyyy\-mm\-dd">
                  <c:v>44211</c:v>
                </c:pt>
                <c:pt idx="119" c:formatCode="yyyy\-mm\-dd">
                  <c:v>44214</c:v>
                </c:pt>
                <c:pt idx="120" c:formatCode="yyyy\-mm\-dd">
                  <c:v>44215</c:v>
                </c:pt>
                <c:pt idx="121" c:formatCode="yyyy\-mm\-dd">
                  <c:v>44216</c:v>
                </c:pt>
                <c:pt idx="122" c:formatCode="yyyy\-mm\-dd">
                  <c:v>44217</c:v>
                </c:pt>
                <c:pt idx="123" c:formatCode="yyyy\-mm\-dd">
                  <c:v>44218</c:v>
                </c:pt>
                <c:pt idx="124" c:formatCode="yyyy\-mm\-dd">
                  <c:v>44221</c:v>
                </c:pt>
                <c:pt idx="125" c:formatCode="yyyy\-mm\-dd">
                  <c:v>44222</c:v>
                </c:pt>
                <c:pt idx="126" c:formatCode="yyyy\-mm\-dd">
                  <c:v>44223</c:v>
                </c:pt>
                <c:pt idx="127" c:formatCode="yyyy\-mm\-dd">
                  <c:v>44224</c:v>
                </c:pt>
                <c:pt idx="128" c:formatCode="yyyy\-mm\-dd">
                  <c:v>44225</c:v>
                </c:pt>
                <c:pt idx="129" c:formatCode="yyyy\-mm\-dd">
                  <c:v>44228</c:v>
                </c:pt>
                <c:pt idx="130" c:formatCode="yyyy\-mm\-dd">
                  <c:v>44229</c:v>
                </c:pt>
                <c:pt idx="131" c:formatCode="yyyy\-mm\-dd">
                  <c:v>44230</c:v>
                </c:pt>
                <c:pt idx="132" c:formatCode="yyyy\-mm\-dd">
                  <c:v>44231</c:v>
                </c:pt>
                <c:pt idx="133" c:formatCode="yyyy\-mm\-dd">
                  <c:v>44232</c:v>
                </c:pt>
                <c:pt idx="134" c:formatCode="yyyy\-mm\-dd">
                  <c:v>44235</c:v>
                </c:pt>
                <c:pt idx="135" c:formatCode="yyyy\-mm\-dd">
                  <c:v>44236</c:v>
                </c:pt>
                <c:pt idx="136" c:formatCode="yyyy\-mm\-dd">
                  <c:v>44237</c:v>
                </c:pt>
                <c:pt idx="137" c:formatCode="yyyy\-mm\-dd">
                  <c:v>44238</c:v>
                </c:pt>
                <c:pt idx="138" c:formatCode="yyyy\-mm\-dd">
                  <c:v>44239</c:v>
                </c:pt>
                <c:pt idx="139" c:formatCode="yyyy\-mm\-dd">
                  <c:v>44243</c:v>
                </c:pt>
                <c:pt idx="140" c:formatCode="yyyy\-mm\-dd">
                  <c:v>44244</c:v>
                </c:pt>
                <c:pt idx="141" c:formatCode="yyyy\-mm\-dd">
                  <c:v>44245</c:v>
                </c:pt>
                <c:pt idx="142" c:formatCode="yyyy\-mm\-dd">
                  <c:v>44246</c:v>
                </c:pt>
                <c:pt idx="143" c:formatCode="yyyy\-mm\-dd">
                  <c:v>44249</c:v>
                </c:pt>
                <c:pt idx="144" c:formatCode="yyyy\-mm\-dd">
                  <c:v>44250</c:v>
                </c:pt>
                <c:pt idx="145" c:formatCode="yyyy\-mm\-dd">
                  <c:v>44251</c:v>
                </c:pt>
                <c:pt idx="146" c:formatCode="yyyy\-mm\-dd">
                  <c:v>44252</c:v>
                </c:pt>
                <c:pt idx="147" c:formatCode="yyyy\-mm\-dd">
                  <c:v>44253</c:v>
                </c:pt>
                <c:pt idx="148" c:formatCode="yyyy\-mm\-dd">
                  <c:v>44256</c:v>
                </c:pt>
                <c:pt idx="149" c:formatCode="yyyy\-mm\-dd">
                  <c:v>44257</c:v>
                </c:pt>
                <c:pt idx="150" c:formatCode="yyyy\-mm\-dd">
                  <c:v>44258</c:v>
                </c:pt>
                <c:pt idx="151" c:formatCode="yyyy\-mm\-dd">
                  <c:v>44259</c:v>
                </c:pt>
                <c:pt idx="152" c:formatCode="yyyy\-mm\-dd">
                  <c:v>44260</c:v>
                </c:pt>
                <c:pt idx="153" c:formatCode="yyyy\-mm\-dd">
                  <c:v>44263</c:v>
                </c:pt>
                <c:pt idx="154" c:formatCode="yyyy\-mm\-dd">
                  <c:v>44264</c:v>
                </c:pt>
                <c:pt idx="155" c:formatCode="yyyy\-mm\-dd">
                  <c:v>44265</c:v>
                </c:pt>
                <c:pt idx="156" c:formatCode="yyyy\-mm\-dd">
                  <c:v>44266</c:v>
                </c:pt>
                <c:pt idx="157" c:formatCode="yyyy\-mm\-dd">
                  <c:v>44267</c:v>
                </c:pt>
                <c:pt idx="158" c:formatCode="yyyy\-mm\-dd">
                  <c:v>44270</c:v>
                </c:pt>
                <c:pt idx="159" c:formatCode="yyyy\-mm\-dd">
                  <c:v>44271</c:v>
                </c:pt>
                <c:pt idx="160" c:formatCode="yyyy\-mm\-dd">
                  <c:v>44272</c:v>
                </c:pt>
                <c:pt idx="161" c:formatCode="yyyy\-mm\-dd">
                  <c:v>44273</c:v>
                </c:pt>
                <c:pt idx="162" c:formatCode="yyyy\-mm\-dd">
                  <c:v>44274</c:v>
                </c:pt>
                <c:pt idx="163" c:formatCode="yyyy\-mm\-dd">
                  <c:v>44277</c:v>
                </c:pt>
                <c:pt idx="164" c:formatCode="yyyy\-mm\-dd">
                  <c:v>44278</c:v>
                </c:pt>
                <c:pt idx="165" c:formatCode="yyyy\-mm\-dd">
                  <c:v>44279</c:v>
                </c:pt>
                <c:pt idx="166" c:formatCode="yyyy\-mm\-dd">
                  <c:v>44280</c:v>
                </c:pt>
                <c:pt idx="167" c:formatCode="yyyy\-mm\-dd">
                  <c:v>44281</c:v>
                </c:pt>
                <c:pt idx="168" c:formatCode="yyyy\-mm\-dd">
                  <c:v>44284</c:v>
                </c:pt>
                <c:pt idx="169" c:formatCode="yyyy\-mm\-dd">
                  <c:v>44285</c:v>
                </c:pt>
                <c:pt idx="170" c:formatCode="yyyy\-mm\-dd">
                  <c:v>44286</c:v>
                </c:pt>
                <c:pt idx="171" c:formatCode="yyyy\-mm\-dd">
                  <c:v>44287</c:v>
                </c:pt>
                <c:pt idx="172" c:formatCode="yyyy\-mm\-dd">
                  <c:v>44288</c:v>
                </c:pt>
                <c:pt idx="173" c:formatCode="yyyy\-mm\-dd">
                  <c:v>44291</c:v>
                </c:pt>
                <c:pt idx="174" c:formatCode="yyyy\-mm\-dd">
                  <c:v>44292</c:v>
                </c:pt>
                <c:pt idx="175" c:formatCode="yyyy\-mm\-dd">
                  <c:v>44293</c:v>
                </c:pt>
                <c:pt idx="176" c:formatCode="yyyy\-mm\-dd">
                  <c:v>44294</c:v>
                </c:pt>
                <c:pt idx="177" c:formatCode="yyyy\-mm\-dd">
                  <c:v>44295</c:v>
                </c:pt>
                <c:pt idx="178" c:formatCode="yyyy\-mm\-dd">
                  <c:v>44298</c:v>
                </c:pt>
                <c:pt idx="179" c:formatCode="yyyy\-mm\-dd">
                  <c:v>44299</c:v>
                </c:pt>
                <c:pt idx="180" c:formatCode="yyyy\-mm\-dd">
                  <c:v>44300</c:v>
                </c:pt>
                <c:pt idx="181" c:formatCode="yyyy\-mm\-dd">
                  <c:v>44301</c:v>
                </c:pt>
                <c:pt idx="182" c:formatCode="yyyy\-mm\-dd">
                  <c:v>44302</c:v>
                </c:pt>
                <c:pt idx="183" c:formatCode="yyyy\-mm\-dd">
                  <c:v>44305</c:v>
                </c:pt>
                <c:pt idx="184" c:formatCode="yyyy\-mm\-dd">
                  <c:v>44306</c:v>
                </c:pt>
                <c:pt idx="185" c:formatCode="yyyy\-mm\-dd">
                  <c:v>44307</c:v>
                </c:pt>
                <c:pt idx="186" c:formatCode="yyyy\-mm\-dd">
                  <c:v>44308</c:v>
                </c:pt>
                <c:pt idx="187" c:formatCode="yyyy\-mm\-dd">
                  <c:v>44309</c:v>
                </c:pt>
                <c:pt idx="188" c:formatCode="yyyy\-mm\-dd">
                  <c:v>44312</c:v>
                </c:pt>
                <c:pt idx="189" c:formatCode="yyyy\-mm\-dd">
                  <c:v>44313</c:v>
                </c:pt>
                <c:pt idx="190" c:formatCode="yyyy\-mm\-dd">
                  <c:v>44314</c:v>
                </c:pt>
                <c:pt idx="191" c:formatCode="yyyy\-mm\-dd">
                  <c:v>44315</c:v>
                </c:pt>
                <c:pt idx="192" c:formatCode="yyyy\-mm\-dd">
                  <c:v>44316</c:v>
                </c:pt>
                <c:pt idx="193" c:formatCode="yyyy\-mm\-dd">
                  <c:v>44319</c:v>
                </c:pt>
                <c:pt idx="194" c:formatCode="yyyy\-mm\-dd">
                  <c:v>44320</c:v>
                </c:pt>
                <c:pt idx="195" c:formatCode="yyyy\-mm\-dd">
                  <c:v>44321</c:v>
                </c:pt>
                <c:pt idx="196" c:formatCode="yyyy\-mm\-dd">
                  <c:v>44322</c:v>
                </c:pt>
                <c:pt idx="197" c:formatCode="yyyy\-mm\-dd">
                  <c:v>44323</c:v>
                </c:pt>
                <c:pt idx="198" c:formatCode="yyyy\-mm\-dd">
                  <c:v>44326</c:v>
                </c:pt>
                <c:pt idx="199" c:formatCode="yyyy\-mm\-dd">
                  <c:v>44327</c:v>
                </c:pt>
                <c:pt idx="200" c:formatCode="yyyy\-mm\-dd">
                  <c:v>44328</c:v>
                </c:pt>
                <c:pt idx="201" c:formatCode="yyyy\-mm\-dd">
                  <c:v>44329</c:v>
                </c:pt>
                <c:pt idx="202" c:formatCode="yyyy\-mm\-dd">
                  <c:v>44330</c:v>
                </c:pt>
                <c:pt idx="203" c:formatCode="yyyy\-mm\-dd">
                  <c:v>44333</c:v>
                </c:pt>
                <c:pt idx="204" c:formatCode="yyyy\-mm\-dd">
                  <c:v>44334</c:v>
                </c:pt>
                <c:pt idx="205" c:formatCode="yyyy\-mm\-dd">
                  <c:v>44335</c:v>
                </c:pt>
                <c:pt idx="206" c:formatCode="yyyy\-mm\-dd">
                  <c:v>44336</c:v>
                </c:pt>
                <c:pt idx="207" c:formatCode="yyyy\-mm\-dd">
                  <c:v>44337</c:v>
                </c:pt>
                <c:pt idx="208" c:formatCode="yyyy\-mm\-dd">
                  <c:v>44340</c:v>
                </c:pt>
                <c:pt idx="209" c:formatCode="yyyy\-mm\-dd">
                  <c:v>44341</c:v>
                </c:pt>
                <c:pt idx="210" c:formatCode="yyyy\-mm\-dd">
                  <c:v>44342</c:v>
                </c:pt>
                <c:pt idx="211" c:formatCode="yyyy\-mm\-dd">
                  <c:v>44343</c:v>
                </c:pt>
                <c:pt idx="212" c:formatCode="yyyy\-mm\-dd">
                  <c:v>44344</c:v>
                </c:pt>
                <c:pt idx="213" c:formatCode="yyyy\-mm\-dd">
                  <c:v>44347</c:v>
                </c:pt>
                <c:pt idx="214" c:formatCode="yyyy\-mm\-dd">
                  <c:v>44348</c:v>
                </c:pt>
                <c:pt idx="215" c:formatCode="yyyy\-mm\-dd">
                  <c:v>44349</c:v>
                </c:pt>
                <c:pt idx="216" c:formatCode="yyyy\-mm\-dd">
                  <c:v>44350</c:v>
                </c:pt>
                <c:pt idx="217" c:formatCode="yyyy\-mm\-dd">
                  <c:v>44351</c:v>
                </c:pt>
                <c:pt idx="218" c:formatCode="yyyy\-mm\-dd">
                  <c:v>44354</c:v>
                </c:pt>
                <c:pt idx="219" c:formatCode="yyyy\-mm\-dd">
                  <c:v>44355</c:v>
                </c:pt>
                <c:pt idx="220" c:formatCode="yyyy\-mm\-dd">
                  <c:v>44356</c:v>
                </c:pt>
                <c:pt idx="221" c:formatCode="yyyy\-mm\-dd">
                  <c:v>44357</c:v>
                </c:pt>
                <c:pt idx="222" c:formatCode="yyyy\-mm\-dd">
                  <c:v>44358</c:v>
                </c:pt>
                <c:pt idx="223" c:formatCode="yyyy\-mm\-dd">
                  <c:v>44361</c:v>
                </c:pt>
                <c:pt idx="224" c:formatCode="yyyy\-mm\-dd">
                  <c:v>44362</c:v>
                </c:pt>
                <c:pt idx="225" c:formatCode="yyyy\-mm\-dd">
                  <c:v>44363</c:v>
                </c:pt>
                <c:pt idx="226" c:formatCode="yyyy\-mm\-dd">
                  <c:v>44364</c:v>
                </c:pt>
                <c:pt idx="227" c:formatCode="yyyy\-mm\-dd">
                  <c:v>44365</c:v>
                </c:pt>
                <c:pt idx="228" c:formatCode="yyyy\-mm\-dd">
                  <c:v>44368</c:v>
                </c:pt>
                <c:pt idx="229" c:formatCode="yyyy\-mm\-dd">
                  <c:v>44369</c:v>
                </c:pt>
                <c:pt idx="230" c:formatCode="yyyy\-mm\-dd">
                  <c:v>44370</c:v>
                </c:pt>
                <c:pt idx="231" c:formatCode="yyyy\-mm\-dd">
                  <c:v>44371</c:v>
                </c:pt>
                <c:pt idx="232" c:formatCode="yyyy\-mm\-dd">
                  <c:v>44372</c:v>
                </c:pt>
                <c:pt idx="233" c:formatCode="yyyy\-mm\-dd">
                  <c:v>44375</c:v>
                </c:pt>
                <c:pt idx="234" c:formatCode="yyyy\-mm\-dd">
                  <c:v>44376</c:v>
                </c:pt>
                <c:pt idx="235" c:formatCode="yyyy\-mm\-dd">
                  <c:v>44377</c:v>
                </c:pt>
                <c:pt idx="236" c:formatCode="yyyy\-mm\-dd">
                  <c:v>44378</c:v>
                </c:pt>
                <c:pt idx="237" c:formatCode="yyyy\-mm\-dd">
                  <c:v>44379</c:v>
                </c:pt>
                <c:pt idx="238" c:formatCode="yyyy\-mm\-dd">
                  <c:v>44382</c:v>
                </c:pt>
                <c:pt idx="239" c:formatCode="yyyy\-mm\-dd">
                  <c:v>44383</c:v>
                </c:pt>
                <c:pt idx="240" c:formatCode="yyyy\-mm\-dd">
                  <c:v>44384</c:v>
                </c:pt>
                <c:pt idx="241" c:formatCode="yyyy\-mm\-dd">
                  <c:v>44385</c:v>
                </c:pt>
                <c:pt idx="242" c:formatCode="yyyy\-mm\-dd">
                  <c:v>44386</c:v>
                </c:pt>
                <c:pt idx="243" c:formatCode="yyyy\-mm\-dd">
                  <c:v>44389</c:v>
                </c:pt>
                <c:pt idx="244" c:formatCode="yyyy\-mm\-dd">
                  <c:v>44390</c:v>
                </c:pt>
                <c:pt idx="245" c:formatCode="yyyy\-mm\-dd">
                  <c:v>44391</c:v>
                </c:pt>
                <c:pt idx="246" c:formatCode="yyyy\-mm\-dd">
                  <c:v>44392</c:v>
                </c:pt>
                <c:pt idx="247" c:formatCode="yyyy\-mm\-dd">
                  <c:v>44393</c:v>
                </c:pt>
                <c:pt idx="248" c:formatCode="yyyy\-mm\-dd">
                  <c:v>44396</c:v>
                </c:pt>
                <c:pt idx="249" c:formatCode="yyyy\-mm\-dd">
                  <c:v>44397</c:v>
                </c:pt>
                <c:pt idx="250" c:formatCode="yyyy\-mm\-dd">
                  <c:v>44398</c:v>
                </c:pt>
                <c:pt idx="251" c:formatCode="yyyy\-mm\-dd">
                  <c:v>44399</c:v>
                </c:pt>
                <c:pt idx="252" c:formatCode="yyyy\-mm\-dd">
                  <c:v>44400</c:v>
                </c:pt>
                <c:pt idx="253" c:formatCode="yyyy\-mm\-dd">
                  <c:v>44403</c:v>
                </c:pt>
                <c:pt idx="254" c:formatCode="yyyy\-mm\-dd">
                  <c:v>44404</c:v>
                </c:pt>
                <c:pt idx="255" c:formatCode="yyyy\-mm\-dd">
                  <c:v>44405</c:v>
                </c:pt>
                <c:pt idx="256" c:formatCode="yyyy\-mm\-dd">
                  <c:v>44406</c:v>
                </c:pt>
                <c:pt idx="257" c:formatCode="yyyy\-mm\-dd">
                  <c:v>44407</c:v>
                </c:pt>
                <c:pt idx="258" c:formatCode="yyyy\-mm\-dd">
                  <c:v>44410</c:v>
                </c:pt>
                <c:pt idx="259" c:formatCode="yyyy\-mm\-dd">
                  <c:v>44411</c:v>
                </c:pt>
                <c:pt idx="260" c:formatCode="yyyy\-mm\-dd">
                  <c:v>44412</c:v>
                </c:pt>
                <c:pt idx="261" c:formatCode="yyyy\-mm\-dd">
                  <c:v>44413</c:v>
                </c:pt>
                <c:pt idx="262" c:formatCode="yyyy\-mm\-dd">
                  <c:v>44414</c:v>
                </c:pt>
                <c:pt idx="263" c:formatCode="yyyy\-mm\-dd">
                  <c:v>44417</c:v>
                </c:pt>
                <c:pt idx="264" c:formatCode="yyyy\-mm\-dd">
                  <c:v>44418</c:v>
                </c:pt>
                <c:pt idx="265" c:formatCode="yyyy\-mm\-dd">
                  <c:v>44419</c:v>
                </c:pt>
                <c:pt idx="266" c:formatCode="yyyy\-mm\-dd">
                  <c:v>44420</c:v>
                </c:pt>
                <c:pt idx="267" c:formatCode="yyyy\-mm\-dd">
                  <c:v>44421</c:v>
                </c:pt>
                <c:pt idx="268" c:formatCode="yyyy\-mm\-dd">
                  <c:v>44424</c:v>
                </c:pt>
                <c:pt idx="269" c:formatCode="yyyy\-mm\-dd">
                  <c:v>44425</c:v>
                </c:pt>
                <c:pt idx="270" c:formatCode="yyyy\-mm\-dd">
                  <c:v>44426</c:v>
                </c:pt>
                <c:pt idx="271" c:formatCode="yyyy\-mm\-dd">
                  <c:v>44427</c:v>
                </c:pt>
                <c:pt idx="272" c:formatCode="yyyy\-mm\-dd">
                  <c:v>44428</c:v>
                </c:pt>
                <c:pt idx="273" c:formatCode="yyyy\-mm\-dd">
                  <c:v>44431</c:v>
                </c:pt>
                <c:pt idx="274" c:formatCode="yyyy\-mm\-dd">
                  <c:v>44432</c:v>
                </c:pt>
                <c:pt idx="275" c:formatCode="yyyy\-mm\-dd">
                  <c:v>44433</c:v>
                </c:pt>
                <c:pt idx="276" c:formatCode="yyyy\-mm\-dd">
                  <c:v>44434</c:v>
                </c:pt>
                <c:pt idx="277" c:formatCode="yyyy\-mm\-dd">
                  <c:v>44435</c:v>
                </c:pt>
                <c:pt idx="278" c:formatCode="yyyy\-mm\-dd">
                  <c:v>44438</c:v>
                </c:pt>
                <c:pt idx="279" c:formatCode="yyyy\-mm\-dd">
                  <c:v>44439</c:v>
                </c:pt>
                <c:pt idx="280" c:formatCode="yyyy\-mm\-dd">
                  <c:v>44440</c:v>
                </c:pt>
                <c:pt idx="281" c:formatCode="yyyy\-mm\-dd">
                  <c:v>44441</c:v>
                </c:pt>
                <c:pt idx="282" c:formatCode="yyyy\-mm\-dd">
                  <c:v>44442</c:v>
                </c:pt>
                <c:pt idx="283" c:formatCode="yyyy\-mm\-dd">
                  <c:v>44445</c:v>
                </c:pt>
                <c:pt idx="284" c:formatCode="yyyy\-mm\-dd">
                  <c:v>44446</c:v>
                </c:pt>
                <c:pt idx="285" c:formatCode="yyyy\-mm\-dd">
                  <c:v>44447</c:v>
                </c:pt>
                <c:pt idx="286" c:formatCode="yyyy\-mm\-dd">
                  <c:v>44448</c:v>
                </c:pt>
                <c:pt idx="287" c:formatCode="yyyy\-mm\-dd">
                  <c:v>44449</c:v>
                </c:pt>
                <c:pt idx="288" c:formatCode="yyyy\-mm\-dd">
                  <c:v>44452</c:v>
                </c:pt>
                <c:pt idx="289" c:formatCode="yyyy\-mm\-dd">
                  <c:v>44453</c:v>
                </c:pt>
                <c:pt idx="290" c:formatCode="yyyy\-mm\-dd">
                  <c:v>44454</c:v>
                </c:pt>
                <c:pt idx="291" c:formatCode="yyyy\-mm\-dd">
                  <c:v>44455</c:v>
                </c:pt>
                <c:pt idx="292" c:formatCode="yyyy\-mm\-dd">
                  <c:v>44456</c:v>
                </c:pt>
                <c:pt idx="293" c:formatCode="yyyy\-mm\-dd">
                  <c:v>44459</c:v>
                </c:pt>
                <c:pt idx="294" c:formatCode="yyyy\-mm\-dd">
                  <c:v>44460</c:v>
                </c:pt>
                <c:pt idx="295" c:formatCode="yyyy\-mm\-dd">
                  <c:v>44461</c:v>
                </c:pt>
                <c:pt idx="296" c:formatCode="yyyy\-mm\-dd">
                  <c:v>44462</c:v>
                </c:pt>
                <c:pt idx="297" c:formatCode="yyyy\-mm\-dd">
                  <c:v>44463</c:v>
                </c:pt>
                <c:pt idx="298" c:formatCode="yyyy\-mm\-dd">
                  <c:v>44466</c:v>
                </c:pt>
                <c:pt idx="299" c:formatCode="yyyy\-mm\-dd">
                  <c:v>44467</c:v>
                </c:pt>
                <c:pt idx="300" c:formatCode="yyyy\-mm\-dd">
                  <c:v>44468</c:v>
                </c:pt>
                <c:pt idx="301" c:formatCode="yyyy\-mm\-dd">
                  <c:v>44469</c:v>
                </c:pt>
                <c:pt idx="302" c:formatCode="yyyy\-mm\-dd">
                  <c:v>44470</c:v>
                </c:pt>
                <c:pt idx="303" c:formatCode="yyyy\-mm\-dd">
                  <c:v>44473</c:v>
                </c:pt>
                <c:pt idx="304" c:formatCode="yyyy\-mm\-dd">
                  <c:v>44474</c:v>
                </c:pt>
                <c:pt idx="305" c:formatCode="yyyy\-mm\-dd">
                  <c:v>44475</c:v>
                </c:pt>
                <c:pt idx="306" c:formatCode="yyyy\-mm\-dd">
                  <c:v>44476</c:v>
                </c:pt>
                <c:pt idx="307" c:formatCode="yyyy\-mm\-dd">
                  <c:v>44477</c:v>
                </c:pt>
                <c:pt idx="308" c:formatCode="yyyy\-mm\-dd">
                  <c:v>44480</c:v>
                </c:pt>
                <c:pt idx="309" c:formatCode="yyyy\-mm\-dd">
                  <c:v>44481</c:v>
                </c:pt>
                <c:pt idx="310" c:formatCode="yyyy\-mm\-dd">
                  <c:v>44482</c:v>
                </c:pt>
                <c:pt idx="311" c:formatCode="yyyy\-mm\-dd">
                  <c:v>44483</c:v>
                </c:pt>
                <c:pt idx="312" c:formatCode="yyyy\-mm\-dd">
                  <c:v>44484</c:v>
                </c:pt>
                <c:pt idx="313" c:formatCode="yyyy\-mm\-dd">
                  <c:v>44487</c:v>
                </c:pt>
                <c:pt idx="314" c:formatCode="yyyy\-mm\-dd">
                  <c:v>44488</c:v>
                </c:pt>
                <c:pt idx="315" c:formatCode="yyyy\-mm\-dd">
                  <c:v>44489</c:v>
                </c:pt>
                <c:pt idx="316" c:formatCode="yyyy\-mm\-dd">
                  <c:v>44490</c:v>
                </c:pt>
                <c:pt idx="317" c:formatCode="yyyy\-mm\-dd">
                  <c:v>44491</c:v>
                </c:pt>
                <c:pt idx="318" c:formatCode="yyyy\-mm\-dd">
                  <c:v>44494</c:v>
                </c:pt>
                <c:pt idx="319" c:formatCode="yyyy\-mm\-dd">
                  <c:v>44495</c:v>
                </c:pt>
                <c:pt idx="320" c:formatCode="yyyy\-mm\-dd">
                  <c:v>44496</c:v>
                </c:pt>
                <c:pt idx="321" c:formatCode="yyyy\-mm\-dd">
                  <c:v>44497</c:v>
                </c:pt>
                <c:pt idx="322" c:formatCode="yyyy\-mm\-dd">
                  <c:v>44498</c:v>
                </c:pt>
                <c:pt idx="323" c:formatCode="yyyy\-mm\-dd">
                  <c:v>44501</c:v>
                </c:pt>
                <c:pt idx="324" c:formatCode="yyyy\-mm\-dd">
                  <c:v>44502</c:v>
                </c:pt>
                <c:pt idx="325" c:formatCode="yyyy\-mm\-dd">
                  <c:v>44503</c:v>
                </c:pt>
                <c:pt idx="326" c:formatCode="yyyy\-mm\-dd">
                  <c:v>44504</c:v>
                </c:pt>
                <c:pt idx="327" c:formatCode="yyyy\-mm\-dd">
                  <c:v>44505</c:v>
                </c:pt>
                <c:pt idx="328" c:formatCode="yyyy\-mm\-dd">
                  <c:v>44508</c:v>
                </c:pt>
                <c:pt idx="329" c:formatCode="yyyy\-mm\-dd">
                  <c:v>44509</c:v>
                </c:pt>
                <c:pt idx="330" c:formatCode="yyyy\-mm\-dd">
                  <c:v>44510</c:v>
                </c:pt>
                <c:pt idx="331" c:formatCode="yyyy\-mm\-dd">
                  <c:v>44511</c:v>
                </c:pt>
                <c:pt idx="332" c:formatCode="yyyy\-mm\-dd">
                  <c:v>44512</c:v>
                </c:pt>
                <c:pt idx="333" c:formatCode="yyyy\-mm\-dd">
                  <c:v>44515</c:v>
                </c:pt>
                <c:pt idx="334" c:formatCode="yyyy\-mm\-dd">
                  <c:v>44516</c:v>
                </c:pt>
                <c:pt idx="335" c:formatCode="yyyy\-mm\-dd">
                  <c:v>44517</c:v>
                </c:pt>
                <c:pt idx="336" c:formatCode="yyyy\-mm\-dd">
                  <c:v>44518</c:v>
                </c:pt>
                <c:pt idx="337" c:formatCode="yyyy\-mm\-dd">
                  <c:v>44519</c:v>
                </c:pt>
                <c:pt idx="338" c:formatCode="yyyy\-mm\-dd">
                  <c:v>44522</c:v>
                </c:pt>
                <c:pt idx="339" c:formatCode="yyyy\-mm\-dd">
                  <c:v>44523</c:v>
                </c:pt>
                <c:pt idx="340" c:formatCode="yyyy\-mm\-dd">
                  <c:v>44524</c:v>
                </c:pt>
                <c:pt idx="341" c:formatCode="yyyy\-mm\-dd">
                  <c:v>44525</c:v>
                </c:pt>
                <c:pt idx="342" c:formatCode="yyyy\-mm\-dd">
                  <c:v>44526</c:v>
                </c:pt>
                <c:pt idx="343" c:formatCode="yyyy\-mm\-dd">
                  <c:v>44529</c:v>
                </c:pt>
                <c:pt idx="344" c:formatCode="yyyy\-mm\-dd">
                  <c:v>44530</c:v>
                </c:pt>
                <c:pt idx="345" c:formatCode="yyyy\-mm\-dd">
                  <c:v>44531</c:v>
                </c:pt>
                <c:pt idx="346" c:formatCode="yyyy\-mm\-dd">
                  <c:v>44532</c:v>
                </c:pt>
                <c:pt idx="347" c:formatCode="yyyy\-mm\-dd">
                  <c:v>44533</c:v>
                </c:pt>
                <c:pt idx="348" c:formatCode="yyyy\-mm\-dd">
                  <c:v>44536</c:v>
                </c:pt>
                <c:pt idx="349" c:formatCode="yyyy\-mm\-dd">
                  <c:v>44537</c:v>
                </c:pt>
                <c:pt idx="350" c:formatCode="yyyy\-mm\-dd">
                  <c:v>44538</c:v>
                </c:pt>
                <c:pt idx="351" c:formatCode="yyyy\-mm\-dd">
                  <c:v>44539</c:v>
                </c:pt>
                <c:pt idx="352" c:formatCode="yyyy\-mm\-dd">
                  <c:v>44540</c:v>
                </c:pt>
                <c:pt idx="353" c:formatCode="yyyy\-mm\-dd">
                  <c:v>44543</c:v>
                </c:pt>
                <c:pt idx="354" c:formatCode="yyyy\-mm\-dd">
                  <c:v>44544</c:v>
                </c:pt>
                <c:pt idx="355" c:formatCode="yyyy\-mm\-dd">
                  <c:v>44545</c:v>
                </c:pt>
                <c:pt idx="356" c:formatCode="yyyy\-mm\-dd">
                  <c:v>44546</c:v>
                </c:pt>
                <c:pt idx="357" c:formatCode="yyyy\-mm\-dd">
                  <c:v>44547</c:v>
                </c:pt>
                <c:pt idx="358" c:formatCode="yyyy\-mm\-dd">
                  <c:v>44550</c:v>
                </c:pt>
                <c:pt idx="359" c:formatCode="yyyy\-mm\-dd">
                  <c:v>44551</c:v>
                </c:pt>
                <c:pt idx="360" c:formatCode="yyyy\-mm\-dd">
                  <c:v>44552</c:v>
                </c:pt>
                <c:pt idx="361" c:formatCode="yyyy\-mm\-dd">
                  <c:v>44553</c:v>
                </c:pt>
                <c:pt idx="362" c:formatCode="yyyy\-mm\-dd">
                  <c:v>44554</c:v>
                </c:pt>
                <c:pt idx="363" c:formatCode="yyyy\-mm\-dd">
                  <c:v>44557</c:v>
                </c:pt>
                <c:pt idx="364" c:formatCode="yyyy\-mm\-dd">
                  <c:v>44558</c:v>
                </c:pt>
                <c:pt idx="365" c:formatCode="yyyy\-mm\-dd">
                  <c:v>44559</c:v>
                </c:pt>
                <c:pt idx="366" c:formatCode="yyyy\-mm\-dd">
                  <c:v>44560</c:v>
                </c:pt>
                <c:pt idx="367" c:formatCode="yyyy\-mm\-dd">
                  <c:v>44561</c:v>
                </c:pt>
                <c:pt idx="368" c:formatCode="yyyy\-mm\-dd">
                  <c:v>44564</c:v>
                </c:pt>
                <c:pt idx="369" c:formatCode="yyyy\-mm\-dd">
                  <c:v>44565</c:v>
                </c:pt>
                <c:pt idx="370" c:formatCode="yyyy\-mm\-dd">
                  <c:v>44566</c:v>
                </c:pt>
                <c:pt idx="371" c:formatCode="yyyy\-mm\-dd">
                  <c:v>44567</c:v>
                </c:pt>
                <c:pt idx="372" c:formatCode="yyyy\-mm\-dd">
                  <c:v>44568</c:v>
                </c:pt>
                <c:pt idx="373" c:formatCode="yyyy\-mm\-dd">
                  <c:v>44571</c:v>
                </c:pt>
                <c:pt idx="374" c:formatCode="yyyy\-mm\-dd">
                  <c:v>44572</c:v>
                </c:pt>
                <c:pt idx="375" c:formatCode="yyyy\-mm\-dd">
                  <c:v>44573</c:v>
                </c:pt>
                <c:pt idx="376" c:formatCode="yyyy\-mm\-dd">
                  <c:v>44574</c:v>
                </c:pt>
                <c:pt idx="377" c:formatCode="yyyy\-mm\-dd">
                  <c:v>44575</c:v>
                </c:pt>
                <c:pt idx="378" c:formatCode="yyyy\-mm\-dd">
                  <c:v>44578</c:v>
                </c:pt>
                <c:pt idx="379" c:formatCode="yyyy\-mm\-dd">
                  <c:v>44579</c:v>
                </c:pt>
                <c:pt idx="380" c:formatCode="yyyy\-mm\-dd">
                  <c:v>44580</c:v>
                </c:pt>
                <c:pt idx="381" c:formatCode="yyyy\-mm\-dd">
                  <c:v>44581</c:v>
                </c:pt>
                <c:pt idx="382" c:formatCode="yyyy\-mm\-dd">
                  <c:v>44582</c:v>
                </c:pt>
                <c:pt idx="383" c:formatCode="yyyy\-mm\-dd">
                  <c:v>44585</c:v>
                </c:pt>
                <c:pt idx="384" c:formatCode="yyyy\-mm\-dd">
                  <c:v>44586</c:v>
                </c:pt>
                <c:pt idx="385" c:formatCode="yyyy\-mm\-dd">
                  <c:v>44587</c:v>
                </c:pt>
                <c:pt idx="386" c:formatCode="yyyy\-mm\-dd">
                  <c:v>44588</c:v>
                </c:pt>
                <c:pt idx="387" c:formatCode="yyyy\-mm\-dd">
                  <c:v>44589</c:v>
                </c:pt>
                <c:pt idx="388" c:formatCode="yyyy\-mm\-dd">
                  <c:v>44592</c:v>
                </c:pt>
                <c:pt idx="389" c:formatCode="yyyy\-mm\-dd">
                  <c:v>44593</c:v>
                </c:pt>
                <c:pt idx="390" c:formatCode="yyyy\-mm\-dd">
                  <c:v>44594</c:v>
                </c:pt>
                <c:pt idx="391" c:formatCode="yyyy\-mm\-dd">
                  <c:v>44595</c:v>
                </c:pt>
                <c:pt idx="392" c:formatCode="yyyy\-mm\-dd">
                  <c:v>44596</c:v>
                </c:pt>
                <c:pt idx="393" c:formatCode="yyyy\-mm\-dd">
                  <c:v>44599</c:v>
                </c:pt>
                <c:pt idx="394" c:formatCode="yyyy\-mm\-dd">
                  <c:v>44600</c:v>
                </c:pt>
                <c:pt idx="395" c:formatCode="yyyy\-mm\-dd">
                  <c:v>44601</c:v>
                </c:pt>
                <c:pt idx="396" c:formatCode="yyyy\-mm\-dd">
                  <c:v>44602</c:v>
                </c:pt>
                <c:pt idx="397" c:formatCode="yyyy\-mm\-dd">
                  <c:v>44603</c:v>
                </c:pt>
                <c:pt idx="398" c:formatCode="yyyy\-mm\-dd">
                  <c:v>44606</c:v>
                </c:pt>
                <c:pt idx="399" c:formatCode="yyyy\-mm\-dd">
                  <c:v>44607</c:v>
                </c:pt>
                <c:pt idx="400" c:formatCode="yyyy\-mm\-dd">
                  <c:v>44608</c:v>
                </c:pt>
                <c:pt idx="401" c:formatCode="yyyy\-mm\-dd">
                  <c:v>44609</c:v>
                </c:pt>
                <c:pt idx="402" c:formatCode="yyyy\-mm\-dd">
                  <c:v>44610</c:v>
                </c:pt>
                <c:pt idx="403" c:formatCode="yyyy\-mm\-dd">
                  <c:v>44613</c:v>
                </c:pt>
                <c:pt idx="404" c:formatCode="yyyy\-mm\-dd">
                  <c:v>44614</c:v>
                </c:pt>
                <c:pt idx="405" c:formatCode="yyyy\-mm\-dd">
                  <c:v>44615</c:v>
                </c:pt>
                <c:pt idx="406" c:formatCode="yyyy\-mm\-dd">
                  <c:v>44616</c:v>
                </c:pt>
                <c:pt idx="407" c:formatCode="yyyy\-mm\-dd">
                  <c:v>44617</c:v>
                </c:pt>
                <c:pt idx="408" c:formatCode="yyyy\-mm\-dd">
                  <c:v>44620</c:v>
                </c:pt>
                <c:pt idx="409" c:formatCode="yyyy\-mm\-dd">
                  <c:v>44621</c:v>
                </c:pt>
                <c:pt idx="410" c:formatCode="yyyy\-mm\-dd">
                  <c:v>44622</c:v>
                </c:pt>
                <c:pt idx="411" c:formatCode="yyyy\-mm\-dd">
                  <c:v>44623</c:v>
                </c:pt>
                <c:pt idx="412" c:formatCode="yyyy\-mm\-dd">
                  <c:v>44624</c:v>
                </c:pt>
                <c:pt idx="413" c:formatCode="yyyy\-mm\-dd">
                  <c:v>44627</c:v>
                </c:pt>
                <c:pt idx="414" c:formatCode="yyyy\-mm\-dd">
                  <c:v>44628</c:v>
                </c:pt>
                <c:pt idx="415" c:formatCode="yyyy\-mm\-dd">
                  <c:v>44629</c:v>
                </c:pt>
                <c:pt idx="416" c:formatCode="yyyy\-mm\-dd">
                  <c:v>44630</c:v>
                </c:pt>
                <c:pt idx="417" c:formatCode="yyyy\-mm\-dd">
                  <c:v>44631</c:v>
                </c:pt>
                <c:pt idx="418" c:formatCode="yyyy\-mm\-dd">
                  <c:v>44634</c:v>
                </c:pt>
                <c:pt idx="419" c:formatCode="yyyy\-mm\-dd">
                  <c:v>44635</c:v>
                </c:pt>
                <c:pt idx="420" c:formatCode="yyyy\-mm\-dd">
                  <c:v>44636</c:v>
                </c:pt>
                <c:pt idx="421" c:formatCode="yyyy\-mm\-dd">
                  <c:v>44637</c:v>
                </c:pt>
                <c:pt idx="422" c:formatCode="yyyy\-mm\-dd">
                  <c:v>44638</c:v>
                </c:pt>
                <c:pt idx="423" c:formatCode="yyyy\-mm\-dd">
                  <c:v>44641</c:v>
                </c:pt>
                <c:pt idx="424" c:formatCode="yyyy\-mm\-dd">
                  <c:v>44642</c:v>
                </c:pt>
                <c:pt idx="425" c:formatCode="yyyy\-mm\-dd">
                  <c:v>44643</c:v>
                </c:pt>
                <c:pt idx="426" c:formatCode="yyyy\-mm\-dd">
                  <c:v>44644</c:v>
                </c:pt>
                <c:pt idx="427" c:formatCode="yyyy\-mm\-dd">
                  <c:v>44645</c:v>
                </c:pt>
                <c:pt idx="428" c:formatCode="yyyy\-mm\-dd">
                  <c:v>44648</c:v>
                </c:pt>
                <c:pt idx="429" c:formatCode="yyyy\-mm\-dd">
                  <c:v>44649</c:v>
                </c:pt>
                <c:pt idx="430" c:formatCode="yyyy\-mm\-dd">
                  <c:v>44650</c:v>
                </c:pt>
                <c:pt idx="431" c:formatCode="yyyy\-mm\-dd">
                  <c:v>44651</c:v>
                </c:pt>
                <c:pt idx="432" c:formatCode="yyyy\-mm\-dd">
                  <c:v>44652</c:v>
                </c:pt>
                <c:pt idx="433" c:formatCode="yyyy\-mm\-dd">
                  <c:v>44655</c:v>
                </c:pt>
                <c:pt idx="434" c:formatCode="yyyy\-mm\-dd">
                  <c:v>44656</c:v>
                </c:pt>
                <c:pt idx="435" c:formatCode="yyyy\-mm\-dd">
                  <c:v>44657</c:v>
                </c:pt>
                <c:pt idx="436" c:formatCode="yyyy\-mm\-dd">
                  <c:v>44658</c:v>
                </c:pt>
                <c:pt idx="437" c:formatCode="yyyy\-mm\-dd">
                  <c:v>44659</c:v>
                </c:pt>
                <c:pt idx="438" c:formatCode="yyyy\-mm\-dd">
                  <c:v>44662</c:v>
                </c:pt>
                <c:pt idx="439" c:formatCode="yyyy\-mm\-dd">
                  <c:v>44663</c:v>
                </c:pt>
                <c:pt idx="440" c:formatCode="yyyy\-mm\-dd">
                  <c:v>44664</c:v>
                </c:pt>
                <c:pt idx="441" c:formatCode="yyyy\-mm\-dd">
                  <c:v>44665</c:v>
                </c:pt>
                <c:pt idx="442" c:formatCode="yyyy\-mm\-dd">
                  <c:v>44666</c:v>
                </c:pt>
                <c:pt idx="443" c:formatCode="yyyy\-mm\-dd">
                  <c:v>44669</c:v>
                </c:pt>
                <c:pt idx="444" c:formatCode="yyyy\-mm\-dd">
                  <c:v>44670</c:v>
                </c:pt>
                <c:pt idx="445" c:formatCode="yyyy\-mm\-dd">
                  <c:v>44671</c:v>
                </c:pt>
                <c:pt idx="446" c:formatCode="yyyy\-mm\-dd">
                  <c:v>44672</c:v>
                </c:pt>
                <c:pt idx="447" c:formatCode="yyyy\-mm\-dd">
                  <c:v>44673</c:v>
                </c:pt>
                <c:pt idx="448" c:formatCode="yyyy\-mm\-dd">
                  <c:v>44676</c:v>
                </c:pt>
                <c:pt idx="449" c:formatCode="yyyy\-mm\-dd">
                  <c:v>44677</c:v>
                </c:pt>
                <c:pt idx="450" c:formatCode="yyyy\-mm\-dd">
                  <c:v>44678</c:v>
                </c:pt>
                <c:pt idx="451" c:formatCode="yyyy\-mm\-dd">
                  <c:v>44679</c:v>
                </c:pt>
                <c:pt idx="452" c:formatCode="yyyy\-mm\-dd">
                  <c:v>44680</c:v>
                </c:pt>
                <c:pt idx="453" c:formatCode="yyyy\-mm\-dd">
                  <c:v>44683</c:v>
                </c:pt>
                <c:pt idx="454" c:formatCode="yyyy\-mm\-dd">
                  <c:v>44684</c:v>
                </c:pt>
                <c:pt idx="455" c:formatCode="yyyy\-mm\-dd">
                  <c:v>44685</c:v>
                </c:pt>
                <c:pt idx="456" c:formatCode="yyyy\-mm\-dd">
                  <c:v>44686</c:v>
                </c:pt>
                <c:pt idx="457" c:formatCode="yyyy\-mm\-dd">
                  <c:v>44687</c:v>
                </c:pt>
                <c:pt idx="458" c:formatCode="yyyy\-mm\-dd">
                  <c:v>44690</c:v>
                </c:pt>
                <c:pt idx="459" c:formatCode="yyyy\-mm\-dd">
                  <c:v>44691</c:v>
                </c:pt>
                <c:pt idx="460" c:formatCode="yyyy\-mm\-dd">
                  <c:v>44692</c:v>
                </c:pt>
                <c:pt idx="461" c:formatCode="yyyy\-mm\-dd">
                  <c:v>44693</c:v>
                </c:pt>
                <c:pt idx="462" c:formatCode="yyyy\-mm\-dd">
                  <c:v>44694</c:v>
                </c:pt>
                <c:pt idx="463" c:formatCode="yyyy\-mm\-dd">
                  <c:v>44697</c:v>
                </c:pt>
                <c:pt idx="464" c:formatCode="yyyy\-mm\-dd">
                  <c:v>44698</c:v>
                </c:pt>
                <c:pt idx="465" c:formatCode="yyyy\-mm\-dd">
                  <c:v>44699</c:v>
                </c:pt>
                <c:pt idx="466" c:formatCode="yyyy\-mm\-dd">
                  <c:v>44700</c:v>
                </c:pt>
                <c:pt idx="467" c:formatCode="yyyy\-mm\-dd">
                  <c:v>44701</c:v>
                </c:pt>
                <c:pt idx="468" c:formatCode="yyyy\-mm\-dd">
                  <c:v>44704</c:v>
                </c:pt>
                <c:pt idx="469" c:formatCode="yyyy\-mm\-dd">
                  <c:v>44705</c:v>
                </c:pt>
                <c:pt idx="470" c:formatCode="yyyy\-mm\-dd">
                  <c:v>44706</c:v>
                </c:pt>
                <c:pt idx="471" c:formatCode="yyyy\-mm\-dd">
                  <c:v>44707</c:v>
                </c:pt>
                <c:pt idx="472" c:formatCode="yyyy\-mm\-dd">
                  <c:v>44708</c:v>
                </c:pt>
                <c:pt idx="473" c:formatCode="yyyy\-mm\-dd">
                  <c:v>44711</c:v>
                </c:pt>
                <c:pt idx="474" c:formatCode="yyyy\-mm\-dd">
                  <c:v>44712</c:v>
                </c:pt>
                <c:pt idx="475" c:formatCode="yyyy\-mm\-dd">
                  <c:v>44713</c:v>
                </c:pt>
                <c:pt idx="476" c:formatCode="yyyy\-mm\-dd">
                  <c:v>44714</c:v>
                </c:pt>
                <c:pt idx="477" c:formatCode="yyyy\-mm\-dd">
                  <c:v>44715</c:v>
                </c:pt>
                <c:pt idx="478" c:formatCode="yyyy\-mm\-dd">
                  <c:v>44718</c:v>
                </c:pt>
                <c:pt idx="479" c:formatCode="yyyy\-mm\-dd">
                  <c:v>44719</c:v>
                </c:pt>
                <c:pt idx="480" c:formatCode="yyyy\-mm\-dd">
                  <c:v>44720</c:v>
                </c:pt>
                <c:pt idx="481" c:formatCode="yyyy\-mm\-dd">
                  <c:v>44721</c:v>
                </c:pt>
                <c:pt idx="482" c:formatCode="yyyy\-mm\-dd">
                  <c:v>44722</c:v>
                </c:pt>
                <c:pt idx="483" c:formatCode="yyyy\-mm\-dd">
                  <c:v>44725</c:v>
                </c:pt>
                <c:pt idx="484" c:formatCode="yyyy\-mm\-dd">
                  <c:v>44726</c:v>
                </c:pt>
                <c:pt idx="485" c:formatCode="yyyy\-mm\-dd">
                  <c:v>44727</c:v>
                </c:pt>
                <c:pt idx="486" c:formatCode="yyyy\-mm\-dd">
                  <c:v>44728</c:v>
                </c:pt>
                <c:pt idx="487" c:formatCode="yyyy\-mm\-dd">
                  <c:v>44729</c:v>
                </c:pt>
                <c:pt idx="488" c:formatCode="yyyy\-mm\-dd">
                  <c:v>44732</c:v>
                </c:pt>
                <c:pt idx="489" c:formatCode="yyyy\-mm\-dd">
                  <c:v>44733</c:v>
                </c:pt>
                <c:pt idx="490" c:formatCode="yyyy\-mm\-dd">
                  <c:v>44734</c:v>
                </c:pt>
                <c:pt idx="491" c:formatCode="yyyy\-mm\-dd">
                  <c:v>44735</c:v>
                </c:pt>
                <c:pt idx="492" c:formatCode="yyyy\-mm\-dd">
                  <c:v>44736</c:v>
                </c:pt>
                <c:pt idx="493" c:formatCode="yyyy\-mm\-dd">
                  <c:v>44739</c:v>
                </c:pt>
                <c:pt idx="494" c:formatCode="yyyy\-mm\-dd">
                  <c:v>44740</c:v>
                </c:pt>
                <c:pt idx="495" c:formatCode="yyyy\-mm\-dd">
                  <c:v>44741</c:v>
                </c:pt>
                <c:pt idx="496" c:formatCode="yyyy\-mm\-dd">
                  <c:v>44742</c:v>
                </c:pt>
                <c:pt idx="497" c:formatCode="yyyy\-mm\-dd">
                  <c:v>44743</c:v>
                </c:pt>
                <c:pt idx="498" c:formatCode="yyyy\-mm\-dd">
                  <c:v>44746</c:v>
                </c:pt>
                <c:pt idx="499" c:formatCode="yyyy\-mm\-dd">
                  <c:v>44747</c:v>
                </c:pt>
                <c:pt idx="500" c:formatCode="yyyy\-mm\-dd">
                  <c:v>44748</c:v>
                </c:pt>
                <c:pt idx="501" c:formatCode="yyyy\-mm\-dd">
                  <c:v>44749</c:v>
                </c:pt>
                <c:pt idx="502" c:formatCode="yyyy\-mm\-dd">
                  <c:v>44750</c:v>
                </c:pt>
                <c:pt idx="503" c:formatCode="yyyy\-mm\-dd">
                  <c:v>44753</c:v>
                </c:pt>
                <c:pt idx="504" c:formatCode="yyyy\-mm\-dd">
                  <c:v>44754</c:v>
                </c:pt>
                <c:pt idx="505" c:formatCode="yyyy\-mm\-dd">
                  <c:v>44755</c:v>
                </c:pt>
                <c:pt idx="506" c:formatCode="yyyy\-mm\-dd">
                  <c:v>44756</c:v>
                </c:pt>
                <c:pt idx="507" c:formatCode="yyyy\-mm\-dd">
                  <c:v>44757</c:v>
                </c:pt>
                <c:pt idx="508" c:formatCode="yyyy\-mm\-dd">
                  <c:v>44760</c:v>
                </c:pt>
                <c:pt idx="509" c:formatCode="yyyy\-mm\-dd">
                  <c:v>44761</c:v>
                </c:pt>
                <c:pt idx="510" c:formatCode="yyyy\-mm\-dd">
                  <c:v>44762</c:v>
                </c:pt>
                <c:pt idx="511" c:formatCode="yyyy\-mm\-dd">
                  <c:v>44763</c:v>
                </c:pt>
                <c:pt idx="512" c:formatCode="yyyy\-mm\-dd">
                  <c:v>44764</c:v>
                </c:pt>
                <c:pt idx="513" c:formatCode="yyyy\-mm\-dd">
                  <c:v>44767</c:v>
                </c:pt>
                <c:pt idx="514" c:formatCode="yyyy\-mm\-dd">
                  <c:v>44768</c:v>
                </c:pt>
                <c:pt idx="515" c:formatCode="yyyy\-mm\-dd">
                  <c:v>44769</c:v>
                </c:pt>
                <c:pt idx="516" c:formatCode="yyyy\-mm\-dd">
                  <c:v>44770</c:v>
                </c:pt>
                <c:pt idx="517" c:formatCode="yyyy\-mm\-dd">
                  <c:v>44771</c:v>
                </c:pt>
                <c:pt idx="518" c:formatCode="yyyy\-mm\-dd">
                  <c:v>44774</c:v>
                </c:pt>
                <c:pt idx="519" c:formatCode="yyyy\-mm\-dd">
                  <c:v>44775</c:v>
                </c:pt>
                <c:pt idx="520" c:formatCode="yyyy\-mm\-dd">
                  <c:v>44776</c:v>
                </c:pt>
                <c:pt idx="521" c:formatCode="yyyy\-mm\-dd">
                  <c:v>44777</c:v>
                </c:pt>
                <c:pt idx="522" c:formatCode="yyyy\-mm\-dd">
                  <c:v>44778</c:v>
                </c:pt>
                <c:pt idx="523" c:formatCode="yyyy\-mm\-dd">
                  <c:v>44781</c:v>
                </c:pt>
                <c:pt idx="524" c:formatCode="yyyy\-mm\-dd">
                  <c:v>44782</c:v>
                </c:pt>
                <c:pt idx="525" c:formatCode="yyyy\-mm\-dd">
                  <c:v>44783</c:v>
                </c:pt>
                <c:pt idx="526" c:formatCode="yyyy\-mm\-dd">
                  <c:v>44784</c:v>
                </c:pt>
                <c:pt idx="527" c:formatCode="yyyy\-mm\-dd">
                  <c:v>44785</c:v>
                </c:pt>
                <c:pt idx="528" c:formatCode="yyyy\-mm\-dd">
                  <c:v>44788</c:v>
                </c:pt>
                <c:pt idx="529" c:formatCode="yyyy\-mm\-dd">
                  <c:v>44789</c:v>
                </c:pt>
                <c:pt idx="530" c:formatCode="yyyy\-mm\-dd">
                  <c:v>44790</c:v>
                </c:pt>
                <c:pt idx="531" c:formatCode="yyyy\-mm\-dd">
                  <c:v>44791</c:v>
                </c:pt>
                <c:pt idx="532" c:formatCode="yyyy\-mm\-dd">
                  <c:v>44792</c:v>
                </c:pt>
                <c:pt idx="533" c:formatCode="yyyy\-mm\-dd">
                  <c:v>44795</c:v>
                </c:pt>
                <c:pt idx="534" c:formatCode="yyyy\-mm\-dd">
                  <c:v>44796</c:v>
                </c:pt>
                <c:pt idx="535" c:formatCode="yyyy\-mm\-dd">
                  <c:v>44797</c:v>
                </c:pt>
                <c:pt idx="536" c:formatCode="yyyy\-mm\-dd">
                  <c:v>44798</c:v>
                </c:pt>
                <c:pt idx="537" c:formatCode="yyyy\-mm\-dd">
                  <c:v>44799</c:v>
                </c:pt>
                <c:pt idx="538" c:formatCode="yyyy\-mm\-dd">
                  <c:v>44802</c:v>
                </c:pt>
                <c:pt idx="539" c:formatCode="yyyy\-mm\-dd">
                  <c:v>44803</c:v>
                </c:pt>
                <c:pt idx="540" c:formatCode="yyyy\-mm\-dd">
                  <c:v>44804</c:v>
                </c:pt>
                <c:pt idx="541" c:formatCode="yyyy\-mm\-dd">
                  <c:v>44805</c:v>
                </c:pt>
                <c:pt idx="542" c:formatCode="yyyy\-mm\-dd">
                  <c:v>44806</c:v>
                </c:pt>
                <c:pt idx="543" c:formatCode="yyyy\-mm\-dd">
                  <c:v>44809</c:v>
                </c:pt>
                <c:pt idx="544" c:formatCode="yyyy\-mm\-dd">
                  <c:v>44810</c:v>
                </c:pt>
                <c:pt idx="545" c:formatCode="yyyy\-mm\-dd">
                  <c:v>44811</c:v>
                </c:pt>
                <c:pt idx="546" c:formatCode="yyyy\-mm\-dd">
                  <c:v>44812</c:v>
                </c:pt>
                <c:pt idx="547" c:formatCode="yyyy\-mm\-dd">
                  <c:v>44813</c:v>
                </c:pt>
                <c:pt idx="548" c:formatCode="yyyy\-mm\-dd">
                  <c:v>44816</c:v>
                </c:pt>
                <c:pt idx="549" c:formatCode="yyyy\-mm\-dd">
                  <c:v>44817</c:v>
                </c:pt>
                <c:pt idx="550" c:formatCode="yyyy\-mm\-dd">
                  <c:v>44818</c:v>
                </c:pt>
                <c:pt idx="551" c:formatCode="yyyy\-mm\-dd">
                  <c:v>44819</c:v>
                </c:pt>
                <c:pt idx="552" c:formatCode="yyyy\-mm\-dd">
                  <c:v>44820</c:v>
                </c:pt>
                <c:pt idx="553" c:formatCode="yyyy\-mm\-dd">
                  <c:v>44823</c:v>
                </c:pt>
                <c:pt idx="554" c:formatCode="yyyy\-mm\-dd">
                  <c:v>44824</c:v>
                </c:pt>
                <c:pt idx="555" c:formatCode="yyyy\-mm\-dd">
                  <c:v>44825</c:v>
                </c:pt>
                <c:pt idx="556" c:formatCode="yyyy\-mm\-dd">
                  <c:v>44826</c:v>
                </c:pt>
                <c:pt idx="557" c:formatCode="yyyy\-mm\-dd">
                  <c:v>44827</c:v>
                </c:pt>
                <c:pt idx="558" c:formatCode="yyyy\-mm\-dd">
                  <c:v>44830</c:v>
                </c:pt>
                <c:pt idx="559" c:formatCode="yyyy\-mm\-dd">
                  <c:v>44831</c:v>
                </c:pt>
                <c:pt idx="560" c:formatCode="yyyy\-mm\-dd">
                  <c:v>44832</c:v>
                </c:pt>
                <c:pt idx="561" c:formatCode="yyyy\-mm\-dd">
                  <c:v>44833</c:v>
                </c:pt>
                <c:pt idx="562" c:formatCode="yyyy\-mm\-dd">
                  <c:v>44834</c:v>
                </c:pt>
                <c:pt idx="563" c:formatCode="yyyy\-mm\-dd">
                  <c:v>44837</c:v>
                </c:pt>
                <c:pt idx="564" c:formatCode="yyyy\-mm\-dd">
                  <c:v>44838</c:v>
                </c:pt>
                <c:pt idx="565" c:formatCode="yyyy\-mm\-dd">
                  <c:v>44839</c:v>
                </c:pt>
                <c:pt idx="566" c:formatCode="yyyy\-mm\-dd">
                  <c:v>44840</c:v>
                </c:pt>
                <c:pt idx="567" c:formatCode="yyyy\-mm\-dd">
                  <c:v>44841</c:v>
                </c:pt>
                <c:pt idx="568" c:formatCode="yyyy\-mm\-dd">
                  <c:v>44844</c:v>
                </c:pt>
                <c:pt idx="569" c:formatCode="yyyy\-mm\-dd">
                  <c:v>44845</c:v>
                </c:pt>
                <c:pt idx="570" c:formatCode="yyyy\-mm\-dd">
                  <c:v>44846</c:v>
                </c:pt>
                <c:pt idx="571" c:formatCode="yyyy\-mm\-dd">
                  <c:v>44847</c:v>
                </c:pt>
                <c:pt idx="572" c:formatCode="yyyy\-mm\-dd">
                  <c:v>44848</c:v>
                </c:pt>
                <c:pt idx="573" c:formatCode="yyyy\-mm\-dd">
                  <c:v>44851</c:v>
                </c:pt>
                <c:pt idx="574" c:formatCode="yyyy\-mm\-dd">
                  <c:v>44852</c:v>
                </c:pt>
                <c:pt idx="575" c:formatCode="yyyy\-mm\-dd">
                  <c:v>44853</c:v>
                </c:pt>
                <c:pt idx="576" c:formatCode="yyyy\-mm\-dd">
                  <c:v>44854</c:v>
                </c:pt>
                <c:pt idx="577" c:formatCode="yyyy\-mm\-dd">
                  <c:v>44855</c:v>
                </c:pt>
                <c:pt idx="578" c:formatCode="yyyy\-mm\-dd">
                  <c:v>44858</c:v>
                </c:pt>
                <c:pt idx="579" c:formatCode="yyyy\-mm\-dd">
                  <c:v>44859</c:v>
                </c:pt>
                <c:pt idx="580" c:formatCode="yyyy\-mm\-dd">
                  <c:v>44860</c:v>
                </c:pt>
                <c:pt idx="581" c:formatCode="yyyy\-mm\-dd">
                  <c:v>44861</c:v>
                </c:pt>
                <c:pt idx="582" c:formatCode="yyyy\-mm\-dd">
                  <c:v>44862</c:v>
                </c:pt>
                <c:pt idx="583" c:formatCode="yyyy\-mm\-dd">
                  <c:v>44865</c:v>
                </c:pt>
                <c:pt idx="584" c:formatCode="yyyy\-mm\-dd">
                  <c:v>44866</c:v>
                </c:pt>
                <c:pt idx="585" c:formatCode="yyyy\-mm\-dd">
                  <c:v>44867</c:v>
                </c:pt>
                <c:pt idx="586" c:formatCode="yyyy\-mm\-dd">
                  <c:v>44868</c:v>
                </c:pt>
                <c:pt idx="587" c:formatCode="yyyy\-mm\-dd">
                  <c:v>44869</c:v>
                </c:pt>
                <c:pt idx="588" c:formatCode="yyyy\-mm\-dd">
                  <c:v>44872</c:v>
                </c:pt>
                <c:pt idx="589" c:formatCode="yyyy\-mm\-dd">
                  <c:v>44873</c:v>
                </c:pt>
                <c:pt idx="590" c:formatCode="yyyy\-mm\-dd">
                  <c:v>44874</c:v>
                </c:pt>
                <c:pt idx="591" c:formatCode="yyyy\-mm\-dd">
                  <c:v>44875</c:v>
                </c:pt>
                <c:pt idx="592" c:formatCode="yyyy\-mm\-dd">
                  <c:v>44876</c:v>
                </c:pt>
                <c:pt idx="593" c:formatCode="yyyy\-mm\-dd">
                  <c:v>44879</c:v>
                </c:pt>
                <c:pt idx="594" c:formatCode="yyyy\-mm\-dd">
                  <c:v>44880</c:v>
                </c:pt>
                <c:pt idx="595" c:formatCode="yyyy\-mm\-dd">
                  <c:v>44881</c:v>
                </c:pt>
                <c:pt idx="596" c:formatCode="yyyy\-mm\-dd">
                  <c:v>44882</c:v>
                </c:pt>
                <c:pt idx="597" c:formatCode="yyyy\-mm\-dd">
                  <c:v>44883</c:v>
                </c:pt>
                <c:pt idx="598" c:formatCode="yyyy\-mm\-dd">
                  <c:v>44886</c:v>
                </c:pt>
                <c:pt idx="599" c:formatCode="yyyy\-mm\-dd">
                  <c:v>44887</c:v>
                </c:pt>
                <c:pt idx="600" c:formatCode="yyyy\-mm\-dd">
                  <c:v>44888</c:v>
                </c:pt>
                <c:pt idx="601" c:formatCode="yyyy\-mm\-dd">
                  <c:v>44889</c:v>
                </c:pt>
                <c:pt idx="602" c:formatCode="yyyy\-mm\-dd">
                  <c:v>44890</c:v>
                </c:pt>
                <c:pt idx="603" c:formatCode="yyyy\-mm\-dd">
                  <c:v>44893</c:v>
                </c:pt>
                <c:pt idx="604" c:formatCode="yyyy\-mm\-dd">
                  <c:v>44894</c:v>
                </c:pt>
                <c:pt idx="605" c:formatCode="yyyy\-mm\-dd">
                  <c:v>44895</c:v>
                </c:pt>
                <c:pt idx="606" c:formatCode="yyyy\-mm\-dd">
                  <c:v>44896</c:v>
                </c:pt>
                <c:pt idx="607" c:formatCode="yyyy\-mm\-dd">
                  <c:v>44897</c:v>
                </c:pt>
                <c:pt idx="608" c:formatCode="yyyy\-mm\-dd">
                  <c:v>44900</c:v>
                </c:pt>
                <c:pt idx="609" c:formatCode="yyyy\-mm\-dd">
                  <c:v>44901</c:v>
                </c:pt>
                <c:pt idx="610" c:formatCode="yyyy\-mm\-dd">
                  <c:v>44902</c:v>
                </c:pt>
                <c:pt idx="611" c:formatCode="yyyy\-mm\-dd">
                  <c:v>44903</c:v>
                </c:pt>
                <c:pt idx="612" c:formatCode="yyyy\-mm\-dd">
                  <c:v>44904</c:v>
                </c:pt>
                <c:pt idx="613" c:formatCode="yyyy\-mm\-dd">
                  <c:v>44907</c:v>
                </c:pt>
                <c:pt idx="614" c:formatCode="yyyy\-mm\-dd">
                  <c:v>44908</c:v>
                </c:pt>
                <c:pt idx="615" c:formatCode="yyyy\-mm\-dd">
                  <c:v>44909</c:v>
                </c:pt>
                <c:pt idx="616" c:formatCode="yyyy\-mm\-dd">
                  <c:v>44910</c:v>
                </c:pt>
                <c:pt idx="617" c:formatCode="yyyy\-mm\-dd">
                  <c:v>44911</c:v>
                </c:pt>
                <c:pt idx="618" c:formatCode="yyyy\-mm\-dd">
                  <c:v>44914</c:v>
                </c:pt>
                <c:pt idx="619" c:formatCode="yyyy\-mm\-dd">
                  <c:v>44915</c:v>
                </c:pt>
                <c:pt idx="620" c:formatCode="yyyy\-mm\-dd">
                  <c:v>44916</c:v>
                </c:pt>
                <c:pt idx="621" c:formatCode="yyyy\-mm\-dd">
                  <c:v>44917</c:v>
                </c:pt>
                <c:pt idx="622" c:formatCode="yyyy\-mm\-dd">
                  <c:v>44918</c:v>
                </c:pt>
                <c:pt idx="623" c:formatCode="yyyy\-mm\-dd">
                  <c:v>44921</c:v>
                </c:pt>
                <c:pt idx="624" c:formatCode="yyyy\-mm\-dd">
                  <c:v>44922</c:v>
                </c:pt>
                <c:pt idx="625" c:formatCode="yyyy\-mm\-dd">
                  <c:v>44923</c:v>
                </c:pt>
                <c:pt idx="626" c:formatCode="yyyy\-mm\-dd">
                  <c:v>44924</c:v>
                </c:pt>
                <c:pt idx="627" c:formatCode="yyyy\-mm\-dd">
                  <c:v>44925</c:v>
                </c:pt>
                <c:pt idx="628" c:formatCode="yyyy\-mm\-dd">
                  <c:v>44928</c:v>
                </c:pt>
                <c:pt idx="629" c:formatCode="yyyy\-mm\-dd">
                  <c:v>44929</c:v>
                </c:pt>
                <c:pt idx="630" c:formatCode="yyyy\-mm\-dd">
                  <c:v>44930</c:v>
                </c:pt>
                <c:pt idx="631" c:formatCode="yyyy\-mm\-dd">
                  <c:v>44931</c:v>
                </c:pt>
                <c:pt idx="632" c:formatCode="yyyy\-mm\-dd">
                  <c:v>44932</c:v>
                </c:pt>
                <c:pt idx="633" c:formatCode="yyyy\-mm\-dd">
                  <c:v>44935</c:v>
                </c:pt>
                <c:pt idx="634" c:formatCode="yyyy\-mm\-dd">
                  <c:v>44936</c:v>
                </c:pt>
                <c:pt idx="635" c:formatCode="yyyy\-mm\-dd">
                  <c:v>44937</c:v>
                </c:pt>
                <c:pt idx="636" c:formatCode="yyyy\-mm\-dd">
                  <c:v>44938</c:v>
                </c:pt>
                <c:pt idx="637" c:formatCode="yyyy\-mm\-dd">
                  <c:v>44939</c:v>
                </c:pt>
                <c:pt idx="638" c:formatCode="yyyy\-mm\-dd">
                  <c:v>44942</c:v>
                </c:pt>
                <c:pt idx="639" c:formatCode="yyyy\-mm\-dd">
                  <c:v>44943</c:v>
                </c:pt>
                <c:pt idx="640" c:formatCode="yyyy\-mm\-dd">
                  <c:v>44944</c:v>
                </c:pt>
                <c:pt idx="641" c:formatCode="yyyy\-mm\-dd">
                  <c:v>44945</c:v>
                </c:pt>
                <c:pt idx="642" c:formatCode="yyyy\-mm\-dd">
                  <c:v>44946</c:v>
                </c:pt>
                <c:pt idx="643" c:formatCode="yyyy\-mm\-dd">
                  <c:v>44949</c:v>
                </c:pt>
                <c:pt idx="644" c:formatCode="yyyy\-mm\-dd">
                  <c:v>44950</c:v>
                </c:pt>
                <c:pt idx="645" c:formatCode="yyyy\-mm\-dd">
                  <c:v>44951</c:v>
                </c:pt>
                <c:pt idx="646" c:formatCode="yyyy\-mm\-dd">
                  <c:v>44952</c:v>
                </c:pt>
                <c:pt idx="647" c:formatCode="yyyy\-mm\-dd">
                  <c:v>44953</c:v>
                </c:pt>
                <c:pt idx="648" c:formatCode="yyyy\-mm\-dd">
                  <c:v>44956</c:v>
                </c:pt>
                <c:pt idx="649" c:formatCode="yyyy\-mm\-dd">
                  <c:v>44957</c:v>
                </c:pt>
                <c:pt idx="650" c:formatCode="yyyy\-mm\-dd">
                  <c:v>44958</c:v>
                </c:pt>
                <c:pt idx="651" c:formatCode="yyyy\-mm\-dd">
                  <c:v>44959</c:v>
                </c:pt>
                <c:pt idx="652" c:formatCode="yyyy\-mm\-dd">
                  <c:v>44960</c:v>
                </c:pt>
                <c:pt idx="653" c:formatCode="yyyy\-mm\-dd">
                  <c:v>44963</c:v>
                </c:pt>
                <c:pt idx="654" c:formatCode="yyyy\-mm\-dd">
                  <c:v>44964</c:v>
                </c:pt>
                <c:pt idx="655" c:formatCode="yyyy\-mm\-dd">
                  <c:v>44965</c:v>
                </c:pt>
                <c:pt idx="656" c:formatCode="yyyy\-mm\-dd">
                  <c:v>44966</c:v>
                </c:pt>
                <c:pt idx="657" c:formatCode="yyyy\-mm\-dd">
                  <c:v>44967</c:v>
                </c:pt>
                <c:pt idx="658" c:formatCode="yyyy\-mm\-dd">
                  <c:v>44970</c:v>
                </c:pt>
                <c:pt idx="659" c:formatCode="yyyy\-mm\-dd">
                  <c:v>44971</c:v>
                </c:pt>
                <c:pt idx="660" c:formatCode="yyyy\-mm\-dd">
                  <c:v>44972</c:v>
                </c:pt>
                <c:pt idx="661" c:formatCode="yyyy\-mm\-dd">
                  <c:v>44973</c:v>
                </c:pt>
                <c:pt idx="662" c:formatCode="yyyy\-mm\-dd">
                  <c:v>44974</c:v>
                </c:pt>
                <c:pt idx="663" c:formatCode="yyyy\-mm\-dd">
                  <c:v>44977</c:v>
                </c:pt>
                <c:pt idx="664" c:formatCode="yyyy\-mm\-dd">
                  <c:v>44978</c:v>
                </c:pt>
                <c:pt idx="665" c:formatCode="yyyy\-mm\-dd">
                  <c:v>44979</c:v>
                </c:pt>
                <c:pt idx="666" c:formatCode="yyyy\-mm\-dd">
                  <c:v>44980</c:v>
                </c:pt>
                <c:pt idx="667" c:formatCode="yyyy\-mm\-dd">
                  <c:v>44981</c:v>
                </c:pt>
                <c:pt idx="668" c:formatCode="yyyy\-mm\-dd">
                  <c:v>44984</c:v>
                </c:pt>
                <c:pt idx="669" c:formatCode="yyyy\-mm\-dd">
                  <c:v>44985</c:v>
                </c:pt>
                <c:pt idx="670" c:formatCode="yyyy\-mm\-dd">
                  <c:v>44986</c:v>
                </c:pt>
                <c:pt idx="671" c:formatCode="yyyy\-mm\-dd">
                  <c:v>44987</c:v>
                </c:pt>
                <c:pt idx="672" c:formatCode="yyyy\-mm\-dd">
                  <c:v>44988</c:v>
                </c:pt>
                <c:pt idx="673" c:formatCode="yyyy\-mm\-dd">
                  <c:v>44991</c:v>
                </c:pt>
                <c:pt idx="674" c:formatCode="yyyy\-mm\-dd">
                  <c:v>44992</c:v>
                </c:pt>
                <c:pt idx="675" c:formatCode="yyyy\-mm\-dd">
                  <c:v>44993</c:v>
                </c:pt>
                <c:pt idx="676" c:formatCode="yyyy\-mm\-dd">
                  <c:v>44994</c:v>
                </c:pt>
                <c:pt idx="677" c:formatCode="yyyy\-mm\-dd">
                  <c:v>44995</c:v>
                </c:pt>
                <c:pt idx="678" c:formatCode="yyyy\-mm\-dd">
                  <c:v>44998</c:v>
                </c:pt>
                <c:pt idx="679" c:formatCode="yyyy\-mm\-dd">
                  <c:v>44999</c:v>
                </c:pt>
                <c:pt idx="680" c:formatCode="yyyy\-mm\-dd">
                  <c:v>45000</c:v>
                </c:pt>
                <c:pt idx="681" c:formatCode="yyyy\-mm\-dd">
                  <c:v>45001</c:v>
                </c:pt>
                <c:pt idx="682" c:formatCode="yyyy\-mm\-dd">
                  <c:v>45002</c:v>
                </c:pt>
                <c:pt idx="683" c:formatCode="yyyy\-mm\-dd">
                  <c:v>45005</c:v>
                </c:pt>
                <c:pt idx="684" c:formatCode="yyyy\-mm\-dd">
                  <c:v>45006</c:v>
                </c:pt>
                <c:pt idx="685" c:formatCode="yyyy\-mm\-dd">
                  <c:v>45007</c:v>
                </c:pt>
                <c:pt idx="686" c:formatCode="yyyy\-mm\-dd">
                  <c:v>45008</c:v>
                </c:pt>
                <c:pt idx="687" c:formatCode="yyyy\-mm\-dd">
                  <c:v>45009</c:v>
                </c:pt>
                <c:pt idx="688" c:formatCode="yyyy\-mm\-dd">
                  <c:v>45012</c:v>
                </c:pt>
                <c:pt idx="689" c:formatCode="yyyy\-mm\-dd">
                  <c:v>45013</c:v>
                </c:pt>
                <c:pt idx="690" c:formatCode="yyyy\-mm\-dd">
                  <c:v>45014</c:v>
                </c:pt>
                <c:pt idx="691" c:formatCode="yyyy\-mm\-dd">
                  <c:v>45015</c:v>
                </c:pt>
                <c:pt idx="692" c:formatCode="yyyy\-mm\-dd">
                  <c:v>45016</c:v>
                </c:pt>
                <c:pt idx="693" c:formatCode="yyyy\-mm\-dd">
                  <c:v>45019</c:v>
                </c:pt>
                <c:pt idx="694" c:formatCode="yyyy\-mm\-dd">
                  <c:v>45020</c:v>
                </c:pt>
                <c:pt idx="695" c:formatCode="yyyy\-mm\-dd">
                  <c:v>45021</c:v>
                </c:pt>
                <c:pt idx="696" c:formatCode="yyyy\-mm\-dd">
                  <c:v>45022</c:v>
                </c:pt>
                <c:pt idx="697" c:formatCode="yyyy\-mm\-dd">
                  <c:v>45023</c:v>
                </c:pt>
                <c:pt idx="698" c:formatCode="yyyy\-mm\-dd">
                  <c:v>45026</c:v>
                </c:pt>
                <c:pt idx="699" c:formatCode="yyyy\-mm\-dd">
                  <c:v>45027</c:v>
                </c:pt>
                <c:pt idx="700" c:formatCode="yyyy\-mm\-dd">
                  <c:v>45028</c:v>
                </c:pt>
                <c:pt idx="701" c:formatCode="yyyy\-mm\-dd">
                  <c:v>45029</c:v>
                </c:pt>
                <c:pt idx="702" c:formatCode="yyyy\-mm\-dd">
                  <c:v>45030</c:v>
                </c:pt>
                <c:pt idx="703" c:formatCode="yyyy\-mm\-dd">
                  <c:v>45033</c:v>
                </c:pt>
                <c:pt idx="704" c:formatCode="yyyy\-mm\-dd">
                  <c:v>45034</c:v>
                </c:pt>
                <c:pt idx="705" c:formatCode="yyyy\-mm\-dd">
                  <c:v>45035</c:v>
                </c:pt>
                <c:pt idx="706" c:formatCode="yyyy\-mm\-dd">
                  <c:v>45036</c:v>
                </c:pt>
                <c:pt idx="707" c:formatCode="yyyy\-mm\-dd">
                  <c:v>45037</c:v>
                </c:pt>
                <c:pt idx="708" c:formatCode="yyyy\-mm\-dd">
                  <c:v>45040</c:v>
                </c:pt>
                <c:pt idx="709" c:formatCode="yyyy\-mm\-dd">
                  <c:v>45041</c:v>
                </c:pt>
                <c:pt idx="710" c:formatCode="yyyy\-mm\-dd">
                  <c:v>45042</c:v>
                </c:pt>
                <c:pt idx="711" c:formatCode="yyyy\-mm\-dd">
                  <c:v>45043</c:v>
                </c:pt>
                <c:pt idx="712" c:formatCode="yyyy\-mm\-dd">
                  <c:v>45044</c:v>
                </c:pt>
                <c:pt idx="713" c:formatCode="yyyy\-mm\-dd">
                  <c:v>45047</c:v>
                </c:pt>
                <c:pt idx="714" c:formatCode="yyyy\-mm\-dd">
                  <c:v>45048</c:v>
                </c:pt>
                <c:pt idx="715" c:formatCode="yyyy\-mm\-dd">
                  <c:v>45049</c:v>
                </c:pt>
                <c:pt idx="716" c:formatCode="yyyy\-mm\-dd">
                  <c:v>45050</c:v>
                </c:pt>
                <c:pt idx="717" c:formatCode="yyyy\-mm\-dd">
                  <c:v>45051</c:v>
                </c:pt>
                <c:pt idx="718" c:formatCode="yyyy\-mm\-dd">
                  <c:v>45054</c:v>
                </c:pt>
                <c:pt idx="719" c:formatCode="yyyy\-mm\-dd">
                  <c:v>45055</c:v>
                </c:pt>
                <c:pt idx="720" c:formatCode="yyyy\-mm\-dd">
                  <c:v>45056</c:v>
                </c:pt>
                <c:pt idx="721" c:formatCode="yyyy\-mm\-dd">
                  <c:v>45057</c:v>
                </c:pt>
                <c:pt idx="722" c:formatCode="yyyy\-mm\-dd">
                  <c:v>45058</c:v>
                </c:pt>
                <c:pt idx="723" c:formatCode="yyyy\-mm\-dd">
                  <c:v>45061</c:v>
                </c:pt>
                <c:pt idx="724" c:formatCode="yyyy\-mm\-dd">
                  <c:v>45062</c:v>
                </c:pt>
                <c:pt idx="725" c:formatCode="yyyy\-mm\-dd">
                  <c:v>45063</c:v>
                </c:pt>
                <c:pt idx="726" c:formatCode="yyyy\-mm\-dd">
                  <c:v>45064</c:v>
                </c:pt>
                <c:pt idx="727" c:formatCode="yyyy\-mm\-dd">
                  <c:v>45065</c:v>
                </c:pt>
                <c:pt idx="728" c:formatCode="yyyy\-mm\-dd">
                  <c:v>45068</c:v>
                </c:pt>
                <c:pt idx="729" c:formatCode="yyyy\-mm\-dd">
                  <c:v>45069</c:v>
                </c:pt>
                <c:pt idx="730" c:formatCode="yyyy\-mm\-dd">
                  <c:v>45070</c:v>
                </c:pt>
                <c:pt idx="731" c:formatCode="yyyy\-mm\-dd">
                  <c:v>45071</c:v>
                </c:pt>
                <c:pt idx="732" c:formatCode="yyyy\-mm\-dd">
                  <c:v>45072</c:v>
                </c:pt>
                <c:pt idx="733" c:formatCode="yyyy\-mm\-dd">
                  <c:v>45075</c:v>
                </c:pt>
                <c:pt idx="734" c:formatCode="yyyy\-mm\-dd">
                  <c:v>45076</c:v>
                </c:pt>
                <c:pt idx="735" c:formatCode="yyyy\-mm\-dd">
                  <c:v>45077</c:v>
                </c:pt>
                <c:pt idx="736" c:formatCode="yyyy\-mm\-dd">
                  <c:v>45078</c:v>
                </c:pt>
                <c:pt idx="737" c:formatCode="yyyy\-mm\-dd">
                  <c:v>45079</c:v>
                </c:pt>
                <c:pt idx="738" c:formatCode="yyyy\-mm\-dd">
                  <c:v>45082</c:v>
                </c:pt>
                <c:pt idx="739" c:formatCode="yyyy\-mm\-dd">
                  <c:v>45083</c:v>
                </c:pt>
                <c:pt idx="740" c:formatCode="yyyy\-mm\-dd">
                  <c:v>45084</c:v>
                </c:pt>
                <c:pt idx="741" c:formatCode="yyyy\-mm\-dd">
                  <c:v>45085</c:v>
                </c:pt>
                <c:pt idx="742" c:formatCode="yyyy\-mm\-dd">
                  <c:v>45086</c:v>
                </c:pt>
                <c:pt idx="743" c:formatCode="yyyy\-mm\-dd">
                  <c:v>45089</c:v>
                </c:pt>
                <c:pt idx="744" c:formatCode="yyyy\-mm\-dd">
                  <c:v>45090</c:v>
                </c:pt>
                <c:pt idx="745" c:formatCode="yyyy\-mm\-dd">
                  <c:v>45091</c:v>
                </c:pt>
                <c:pt idx="746" c:formatCode="yyyy\-mm\-dd">
                  <c:v>45092</c:v>
                </c:pt>
                <c:pt idx="747" c:formatCode="yyyy\-mm\-dd">
                  <c:v>45093</c:v>
                </c:pt>
                <c:pt idx="748" c:formatCode="yyyy\-mm\-dd">
                  <c:v>45096</c:v>
                </c:pt>
                <c:pt idx="749" c:formatCode="yyyy\-mm\-dd">
                  <c:v>45097</c:v>
                </c:pt>
                <c:pt idx="750" c:formatCode="yyyy\-mm\-dd">
                  <c:v>45098</c:v>
                </c:pt>
                <c:pt idx="751" c:formatCode="yyyy\-mm\-dd">
                  <c:v>45099</c:v>
                </c:pt>
                <c:pt idx="752" c:formatCode="yyyy\-mm\-dd">
                  <c:v>45100</c:v>
                </c:pt>
                <c:pt idx="753" c:formatCode="yyyy\-mm\-dd">
                  <c:v>45103</c:v>
                </c:pt>
                <c:pt idx="754" c:formatCode="yyyy\-mm\-dd">
                  <c:v>45104</c:v>
                </c:pt>
                <c:pt idx="755" c:formatCode="yyyy\-mm\-dd">
                  <c:v>45105</c:v>
                </c:pt>
                <c:pt idx="756" c:formatCode="yyyy\-mm\-dd">
                  <c:v>45106</c:v>
                </c:pt>
                <c:pt idx="757" c:formatCode="yyyy\-mm\-dd">
                  <c:v>45107</c:v>
                </c:pt>
                <c:pt idx="758" c:formatCode="yyyy\-mm\-dd">
                  <c:v>45110</c:v>
                </c:pt>
                <c:pt idx="759" c:formatCode="yyyy\-mm\-dd">
                  <c:v>45111</c:v>
                </c:pt>
                <c:pt idx="760" c:formatCode="yyyy\-mm\-dd">
                  <c:v>45112</c:v>
                </c:pt>
                <c:pt idx="761" c:formatCode="yyyy\-mm\-dd">
                  <c:v>45113</c:v>
                </c:pt>
                <c:pt idx="762" c:formatCode="yyyy\-mm\-dd">
                  <c:v>45114</c:v>
                </c:pt>
                <c:pt idx="763" c:formatCode="yyyy\-mm\-dd">
                  <c:v>45117</c:v>
                </c:pt>
                <c:pt idx="764" c:formatCode="yyyy\-mm\-dd">
                  <c:v>45118</c:v>
                </c:pt>
                <c:pt idx="765" c:formatCode="yyyy\-mm\-dd">
                  <c:v>45119</c:v>
                </c:pt>
                <c:pt idx="766" c:formatCode="yyyy\-mm\-dd">
                  <c:v>45120</c:v>
                </c:pt>
                <c:pt idx="767" c:formatCode="yyyy\-mm\-dd">
                  <c:v>45121</c:v>
                </c:pt>
                <c:pt idx="768" c:formatCode="yyyy\-mm\-dd">
                  <c:v>45124</c:v>
                </c:pt>
                <c:pt idx="769" c:formatCode="yyyy\-mm\-dd">
                  <c:v>45125</c:v>
                </c:pt>
                <c:pt idx="770" c:formatCode="yyyy\-mm\-dd">
                  <c:v>45126</c:v>
                </c:pt>
                <c:pt idx="771" c:formatCode="yyyy\-mm\-dd">
                  <c:v>45127</c:v>
                </c:pt>
                <c:pt idx="772" c:formatCode="yyyy\-mm\-dd">
                  <c:v>45128</c:v>
                </c:pt>
                <c:pt idx="773" c:formatCode="yyyy\-mm\-dd">
                  <c:v>45131</c:v>
                </c:pt>
                <c:pt idx="774" c:formatCode="yyyy\-mm\-dd">
                  <c:v>45132</c:v>
                </c:pt>
                <c:pt idx="775" c:formatCode="yyyy\-mm\-dd">
                  <c:v>45133</c:v>
                </c:pt>
                <c:pt idx="776" c:formatCode="yyyy\-mm\-dd">
                  <c:v>45134</c:v>
                </c:pt>
                <c:pt idx="777" c:formatCode="yyyy\-mm\-dd">
                  <c:v>45135</c:v>
                </c:pt>
                <c:pt idx="778" c:formatCode="yyyy\-mm\-dd">
                  <c:v>45138</c:v>
                </c:pt>
                <c:pt idx="779" c:formatCode="yyyy\-mm\-dd">
                  <c:v>45139</c:v>
                </c:pt>
                <c:pt idx="780" c:formatCode="yyyy\-mm\-dd">
                  <c:v>45140</c:v>
                </c:pt>
                <c:pt idx="781" c:formatCode="yyyy\-mm\-dd">
                  <c:v>45141</c:v>
                </c:pt>
                <c:pt idx="782" c:formatCode="yyyy\-mm\-dd">
                  <c:v>45142</c:v>
                </c:pt>
                <c:pt idx="783" c:formatCode="yyyy\-mm\-dd">
                  <c:v>45145</c:v>
                </c:pt>
                <c:pt idx="784" c:formatCode="yyyy\-mm\-dd">
                  <c:v>45146</c:v>
                </c:pt>
                <c:pt idx="785" c:formatCode="yyyy\-mm\-dd">
                  <c:v>45147</c:v>
                </c:pt>
                <c:pt idx="786" c:formatCode="yyyy\-mm\-dd">
                  <c:v>45148</c:v>
                </c:pt>
                <c:pt idx="787" c:formatCode="yyyy\-mm\-dd">
                  <c:v>45149</c:v>
                </c:pt>
                <c:pt idx="788" c:formatCode="yyyy\-mm\-dd">
                  <c:v>45152</c:v>
                </c:pt>
                <c:pt idx="789" c:formatCode="yyyy\-mm\-dd">
                  <c:v>45153</c:v>
                </c:pt>
                <c:pt idx="790" c:formatCode="yyyy\-mm\-dd">
                  <c:v>45154</c:v>
                </c:pt>
                <c:pt idx="791" c:formatCode="yyyy\-mm\-dd">
                  <c:v>45155</c:v>
                </c:pt>
                <c:pt idx="792" c:formatCode="yyyy\-mm\-dd">
                  <c:v>45156</c:v>
                </c:pt>
                <c:pt idx="793" c:formatCode="yyyy\-mm\-dd">
                  <c:v>45159</c:v>
                </c:pt>
                <c:pt idx="794" c:formatCode="yyyy\-mm\-dd">
                  <c:v>45160</c:v>
                </c:pt>
                <c:pt idx="795" c:formatCode="yyyy\-mm\-dd">
                  <c:v>45161</c:v>
                </c:pt>
                <c:pt idx="796" c:formatCode="yyyy\-mm\-dd">
                  <c:v>45162</c:v>
                </c:pt>
                <c:pt idx="797" c:formatCode="yyyy\-mm\-dd">
                  <c:v>45163</c:v>
                </c:pt>
                <c:pt idx="798" c:formatCode="yyyy\-mm\-dd">
                  <c:v>45166</c:v>
                </c:pt>
                <c:pt idx="799" c:formatCode="yyyy\-mm\-dd">
                  <c:v>45167</c:v>
                </c:pt>
                <c:pt idx="800" c:formatCode="yyyy\-mm\-dd">
                  <c:v>45168</c:v>
                </c:pt>
                <c:pt idx="801" c:formatCode="yyyy\-mm\-dd">
                  <c:v>45169</c:v>
                </c:pt>
                <c:pt idx="802" c:formatCode="yyyy\-mm\-dd">
                  <c:v>45170</c:v>
                </c:pt>
                <c:pt idx="803" c:formatCode="yyyy\-mm\-dd">
                  <c:v>45172</c:v>
                </c:pt>
                <c:pt idx="804" c:formatCode="yyyy\-mm\-dd">
                  <c:v>45173</c:v>
                </c:pt>
                <c:pt idx="805" c:formatCode="yyyy\-mm\-dd">
                  <c:v>45174</c:v>
                </c:pt>
                <c:pt idx="806" c:formatCode="yyyy\-mm\-dd">
                  <c:v>45175</c:v>
                </c:pt>
                <c:pt idx="807" c:formatCode="yyyy\-mm\-dd">
                  <c:v>45176</c:v>
                </c:pt>
                <c:pt idx="808" c:formatCode="yyyy\-mm\-dd">
                  <c:v>45177</c:v>
                </c:pt>
                <c:pt idx="809" c:formatCode="yyyy\-mm\-dd">
                  <c:v>45180</c:v>
                </c:pt>
                <c:pt idx="810" c:formatCode="yyyy\-mm\-dd">
                  <c:v>45181</c:v>
                </c:pt>
                <c:pt idx="811" c:formatCode="yyyy\-mm\-dd">
                  <c:v>45182</c:v>
                </c:pt>
                <c:pt idx="812" c:formatCode="yyyy\-mm\-dd">
                  <c:v>45183</c:v>
                </c:pt>
                <c:pt idx="813" c:formatCode="yyyy\-mm\-dd">
                  <c:v>45184</c:v>
                </c:pt>
                <c:pt idx="814" c:formatCode="yyyy\-mm\-dd">
                  <c:v>45187</c:v>
                </c:pt>
                <c:pt idx="815" c:formatCode="yyyy\-mm\-dd">
                  <c:v>45188</c:v>
                </c:pt>
                <c:pt idx="816" c:formatCode="yyyy\-mm\-dd">
                  <c:v>45189</c:v>
                </c:pt>
                <c:pt idx="817" c:formatCode="yyyy\-mm\-dd">
                  <c:v>45190</c:v>
                </c:pt>
                <c:pt idx="818" c:formatCode="yyyy\-mm\-dd">
                  <c:v>45191</c:v>
                </c:pt>
                <c:pt idx="819" c:formatCode="yyyy\-mm\-dd">
                  <c:v>45194</c:v>
                </c:pt>
                <c:pt idx="820" c:formatCode="yyyy\-mm\-dd">
                  <c:v>45195</c:v>
                </c:pt>
                <c:pt idx="821" c:formatCode="yyyy\-mm\-dd">
                  <c:v>45196</c:v>
                </c:pt>
                <c:pt idx="822" c:formatCode="yyyy\-mm\-dd">
                  <c:v>45197</c:v>
                </c:pt>
                <c:pt idx="823" c:formatCode="yyyy\-mm\-dd">
                  <c:v>45198</c:v>
                </c:pt>
                <c:pt idx="824" c:formatCode="yyyy\-mm\-dd">
                  <c:v>45201</c:v>
                </c:pt>
                <c:pt idx="825" c:formatCode="yyyy\-mm\-dd">
                  <c:v>45202</c:v>
                </c:pt>
                <c:pt idx="826" c:formatCode="yyyy\-mm\-dd">
                  <c:v>45203</c:v>
                </c:pt>
                <c:pt idx="827" c:formatCode="yyyy\-mm\-dd">
                  <c:v>45204</c:v>
                </c:pt>
                <c:pt idx="828" c:formatCode="yyyy\-mm\-dd">
                  <c:v>45205</c:v>
                </c:pt>
                <c:pt idx="829" c:formatCode="yyyy\-mm\-dd">
                  <c:v>45208</c:v>
                </c:pt>
                <c:pt idx="830" c:formatCode="yyyy\-mm\-dd">
                  <c:v>45209</c:v>
                </c:pt>
                <c:pt idx="831" c:formatCode="yyyy\-mm\-dd">
                  <c:v>45210</c:v>
                </c:pt>
                <c:pt idx="832" c:formatCode="yyyy\-mm\-dd">
                  <c:v>45211</c:v>
                </c:pt>
                <c:pt idx="833" c:formatCode="yyyy\-mm\-dd">
                  <c:v>45212</c:v>
                </c:pt>
                <c:pt idx="834" c:formatCode="yyyy\-mm\-dd">
                  <c:v>45215</c:v>
                </c:pt>
                <c:pt idx="835" c:formatCode="yyyy\-mm\-dd">
                  <c:v>45216</c:v>
                </c:pt>
                <c:pt idx="836" c:formatCode="yyyy\-mm\-dd">
                  <c:v>45217</c:v>
                </c:pt>
                <c:pt idx="837" c:formatCode="yyyy\-mm\-dd">
                  <c:v>45218</c:v>
                </c:pt>
                <c:pt idx="838" c:formatCode="yyyy\-mm\-dd">
                  <c:v>45219</c:v>
                </c:pt>
                <c:pt idx="839" c:formatCode="yyyy\-mm\-dd">
                  <c:v>45222</c:v>
                </c:pt>
                <c:pt idx="840" c:formatCode="yyyy\-mm\-dd">
                  <c:v>45223</c:v>
                </c:pt>
                <c:pt idx="841" c:formatCode="yyyy\-mm\-dd">
                  <c:v>45224</c:v>
                </c:pt>
                <c:pt idx="842" c:formatCode="yyyy\-mm\-dd">
                  <c:v>45225</c:v>
                </c:pt>
                <c:pt idx="843" c:formatCode="yyyy\-mm\-dd">
                  <c:v>45226</c:v>
                </c:pt>
                <c:pt idx="844" c:formatCode="yyyy\-mm\-dd">
                  <c:v>45229</c:v>
                </c:pt>
                <c:pt idx="845" c:formatCode="yyyy\-mm\-dd">
                  <c:v>45230</c:v>
                </c:pt>
                <c:pt idx="846" c:formatCode="yyyy\-mm\-dd">
                  <c:v>45231</c:v>
                </c:pt>
                <c:pt idx="847" c:formatCode="yyyy\-mm\-dd">
                  <c:v>45232</c:v>
                </c:pt>
                <c:pt idx="848" c:formatCode="yyyy\-mm\-dd">
                  <c:v>45233</c:v>
                </c:pt>
                <c:pt idx="849" c:formatCode="yyyy\-mm\-dd">
                  <c:v>45236</c:v>
                </c:pt>
                <c:pt idx="850" c:formatCode="yyyy\-mm\-dd">
                  <c:v>45237</c:v>
                </c:pt>
                <c:pt idx="851" c:formatCode="yyyy\-mm\-dd">
                  <c:v>45238</c:v>
                </c:pt>
                <c:pt idx="852" c:formatCode="yyyy\-mm\-dd">
                  <c:v>45239</c:v>
                </c:pt>
                <c:pt idx="853" c:formatCode="yyyy\-mm\-dd">
                  <c:v>45240</c:v>
                </c:pt>
                <c:pt idx="854" c:formatCode="yyyy\-mm\-dd">
                  <c:v>45243</c:v>
                </c:pt>
                <c:pt idx="855" c:formatCode="yyyy\-mm\-dd">
                  <c:v>45244</c:v>
                </c:pt>
                <c:pt idx="856" c:formatCode="yyyy\-mm\-dd">
                  <c:v>45245</c:v>
                </c:pt>
                <c:pt idx="857" c:formatCode="yyyy\-mm\-dd">
                  <c:v>45246</c:v>
                </c:pt>
                <c:pt idx="858" c:formatCode="yyyy\-mm\-dd">
                  <c:v>45247</c:v>
                </c:pt>
                <c:pt idx="859" c:formatCode="yyyy\-mm\-dd">
                  <c:v>45250</c:v>
                </c:pt>
                <c:pt idx="860" c:formatCode="yyyy\-mm\-dd">
                  <c:v>45251</c:v>
                </c:pt>
                <c:pt idx="861" c:formatCode="yyyy\-mm\-dd">
                  <c:v>45252</c:v>
                </c:pt>
                <c:pt idx="862" c:formatCode="yyyy\-mm\-dd">
                  <c:v>45253</c:v>
                </c:pt>
                <c:pt idx="863" c:formatCode="yyyy\-mm\-dd">
                  <c:v>45254</c:v>
                </c:pt>
                <c:pt idx="864" c:formatCode="yyyy\-mm\-dd">
                  <c:v>45257</c:v>
                </c:pt>
                <c:pt idx="865" c:formatCode="yyyy\-mm\-dd">
                  <c:v>45258</c:v>
                </c:pt>
                <c:pt idx="866" c:formatCode="yyyy\-mm\-dd">
                  <c:v>45259</c:v>
                </c:pt>
                <c:pt idx="867" c:formatCode="yyyy\-mm\-dd">
                  <c:v>45260</c:v>
                </c:pt>
                <c:pt idx="868" c:formatCode="yyyy\-mm\-dd">
                  <c:v>45261</c:v>
                </c:pt>
                <c:pt idx="869" c:formatCode="yyyy\-mm\-dd">
                  <c:v>45264</c:v>
                </c:pt>
                <c:pt idx="870" c:formatCode="yyyy\-mm\-dd">
                  <c:v>45265</c:v>
                </c:pt>
                <c:pt idx="871" c:formatCode="yyyy\-mm\-dd">
                  <c:v>45266</c:v>
                </c:pt>
                <c:pt idx="872" c:formatCode="yyyy\-mm\-dd">
                  <c:v>45267</c:v>
                </c:pt>
                <c:pt idx="873" c:formatCode="yyyy\-mm\-dd">
                  <c:v>45268</c:v>
                </c:pt>
                <c:pt idx="874" c:formatCode="yyyy\-mm\-dd">
                  <c:v>45271</c:v>
                </c:pt>
                <c:pt idx="875" c:formatCode="yyyy\-mm\-dd">
                  <c:v>45272</c:v>
                </c:pt>
                <c:pt idx="876" c:formatCode="yyyy\-mm\-dd">
                  <c:v>45273</c:v>
                </c:pt>
                <c:pt idx="877" c:formatCode="yyyy\-mm\-dd">
                  <c:v>45274</c:v>
                </c:pt>
                <c:pt idx="878" c:formatCode="yyyy\-mm\-dd">
                  <c:v>45275</c:v>
                </c:pt>
                <c:pt idx="879" c:formatCode="yyyy\-mm\-dd">
                  <c:v>45278</c:v>
                </c:pt>
                <c:pt idx="880" c:formatCode="yyyy\-mm\-dd">
                  <c:v>45279</c:v>
                </c:pt>
                <c:pt idx="881" c:formatCode="yyyy\-mm\-dd">
                  <c:v>45280</c:v>
                </c:pt>
                <c:pt idx="882" c:formatCode="yyyy\-mm\-dd">
                  <c:v>45281</c:v>
                </c:pt>
                <c:pt idx="883" c:formatCode="yyyy\-mm\-dd">
                  <c:v>45282</c:v>
                </c:pt>
                <c:pt idx="884" c:formatCode="yyyy\-mm\-dd">
                  <c:v>45285</c:v>
                </c:pt>
                <c:pt idx="885" c:formatCode="yyyy\-mm\-dd">
                  <c:v>45286</c:v>
                </c:pt>
                <c:pt idx="886" c:formatCode="yyyy\-mm\-dd">
                  <c:v>45287</c:v>
                </c:pt>
                <c:pt idx="887" c:formatCode="yyyy\-mm\-dd">
                  <c:v>45288</c:v>
                </c:pt>
                <c:pt idx="888" c:formatCode="yyyy\-mm\-dd">
                  <c:v>45289</c:v>
                </c:pt>
                <c:pt idx="889" c:formatCode="yyyy\-mm\-dd">
                  <c:v>45293</c:v>
                </c:pt>
                <c:pt idx="890" c:formatCode="yyyy\-mm\-dd">
                  <c:v>45294</c:v>
                </c:pt>
                <c:pt idx="891" c:formatCode="yyyy\-mm\-dd">
                  <c:v>45295</c:v>
                </c:pt>
                <c:pt idx="892" c:formatCode="yyyy\-mm\-dd">
                  <c:v>45296</c:v>
                </c:pt>
                <c:pt idx="893" c:formatCode="yyyy\-mm\-dd">
                  <c:v>45299</c:v>
                </c:pt>
                <c:pt idx="894" c:formatCode="yyyy\-mm\-dd">
                  <c:v>45300</c:v>
                </c:pt>
                <c:pt idx="895" c:formatCode="yyyy\-mm\-dd">
                  <c:v>45301</c:v>
                </c:pt>
                <c:pt idx="896" c:formatCode="yyyy\-mm\-dd">
                  <c:v>45302</c:v>
                </c:pt>
                <c:pt idx="897" c:formatCode="yyyy\-mm\-dd">
                  <c:v>45303</c:v>
                </c:pt>
                <c:pt idx="898" c:formatCode="yyyy\-mm\-dd">
                  <c:v>45306</c:v>
                </c:pt>
                <c:pt idx="899" c:formatCode="yyyy\-mm\-dd">
                  <c:v>45307</c:v>
                </c:pt>
                <c:pt idx="900" c:formatCode="yyyy\-mm\-dd">
                  <c:v>45308</c:v>
                </c:pt>
                <c:pt idx="901" c:formatCode="yyyy\-mm\-dd">
                  <c:v>45309</c:v>
                </c:pt>
                <c:pt idx="902" c:formatCode="yyyy\-mm\-dd">
                  <c:v>45310</c:v>
                </c:pt>
                <c:pt idx="903" c:formatCode="yyyy\-mm\-dd">
                  <c:v>45313</c:v>
                </c:pt>
                <c:pt idx="904" c:formatCode="yyyy\-mm\-dd">
                  <c:v>45314</c:v>
                </c:pt>
                <c:pt idx="905" c:formatCode="yyyy\-mm\-dd">
                  <c:v>45315</c:v>
                </c:pt>
                <c:pt idx="906" c:formatCode="yyyy\-mm\-dd">
                  <c:v>45316</c:v>
                </c:pt>
                <c:pt idx="907" c:formatCode="yyyy\-mm\-dd">
                  <c:v>45317</c:v>
                </c:pt>
                <c:pt idx="908" c:formatCode="yyyy\-mm\-dd">
                  <c:v>45320</c:v>
                </c:pt>
                <c:pt idx="909" c:formatCode="yyyy\-mm\-dd">
                  <c:v>45321</c:v>
                </c:pt>
                <c:pt idx="910" c:formatCode="yyyy\-mm\-dd">
                  <c:v>45322</c:v>
                </c:pt>
                <c:pt idx="911" c:formatCode="yyyy\-mm\-dd">
                  <c:v>45323</c:v>
                </c:pt>
                <c:pt idx="912" c:formatCode="yyyy\-mm\-dd">
                  <c:v>45324</c:v>
                </c:pt>
                <c:pt idx="913" c:formatCode="yyyy\-mm\-dd">
                  <c:v>45327</c:v>
                </c:pt>
                <c:pt idx="914" c:formatCode="yyyy\-mm\-dd">
                  <c:v>45328</c:v>
                </c:pt>
                <c:pt idx="915" c:formatCode="yyyy\-mm\-dd">
                  <c:v>45329</c:v>
                </c:pt>
                <c:pt idx="916" c:formatCode="yyyy\-mm\-dd">
                  <c:v>45330</c:v>
                </c:pt>
                <c:pt idx="917" c:formatCode="yyyy\-mm\-dd">
                  <c:v>45331</c:v>
                </c:pt>
                <c:pt idx="918" c:formatCode="yyyy\-mm\-dd">
                  <c:v>45334</c:v>
                </c:pt>
                <c:pt idx="919" c:formatCode="yyyy\-mm\-dd">
                  <c:v>45335</c:v>
                </c:pt>
                <c:pt idx="920" c:formatCode="yyyy\-mm\-dd">
                  <c:v>45336</c:v>
                </c:pt>
                <c:pt idx="921" c:formatCode="yyyy\-mm\-dd">
                  <c:v>45337</c:v>
                </c:pt>
                <c:pt idx="922" c:formatCode="yyyy\-mm\-dd">
                  <c:v>45338</c:v>
                </c:pt>
                <c:pt idx="923" c:formatCode="yyyy\-mm\-dd">
                  <c:v>45341</c:v>
                </c:pt>
                <c:pt idx="924" c:formatCode="yyyy\-mm\-dd">
                  <c:v>45342</c:v>
                </c:pt>
                <c:pt idx="925" c:formatCode="yyyy\-mm\-dd">
                  <c:v>45343</c:v>
                </c:pt>
                <c:pt idx="926" c:formatCode="yyyy\-mm\-dd">
                  <c:v>45344</c:v>
                </c:pt>
                <c:pt idx="927" c:formatCode="yyyy\-mm\-dd">
                  <c:v>45345</c:v>
                </c:pt>
                <c:pt idx="928" c:formatCode="yyyy\-mm\-dd">
                  <c:v>45348</c:v>
                </c:pt>
                <c:pt idx="929" c:formatCode="yyyy\-mm\-dd">
                  <c:v>45349</c:v>
                </c:pt>
                <c:pt idx="930" c:formatCode="yyyy\-mm\-dd">
                  <c:v>45350</c:v>
                </c:pt>
                <c:pt idx="931" c:formatCode="yyyy\-mm\-dd">
                  <c:v>45351</c:v>
                </c:pt>
                <c:pt idx="932" c:formatCode="yyyy\-mm\-dd">
                  <c:v>45352</c:v>
                </c:pt>
                <c:pt idx="933" c:formatCode="yyyy\-mm\-dd">
                  <c:v>45355</c:v>
                </c:pt>
                <c:pt idx="934" c:formatCode="yyyy\-mm\-dd">
                  <c:v>45356</c:v>
                </c:pt>
                <c:pt idx="935" c:formatCode="yyyy\-mm\-dd">
                  <c:v>45357</c:v>
                </c:pt>
                <c:pt idx="936" c:formatCode="yyyy\-mm\-dd">
                  <c:v>45358</c:v>
                </c:pt>
                <c:pt idx="937" c:formatCode="yyyy\-mm\-dd">
                  <c:v>45359</c:v>
                </c:pt>
                <c:pt idx="938" c:formatCode="yyyy\-mm\-dd">
                  <c:v>45362</c:v>
                </c:pt>
                <c:pt idx="939" c:formatCode="yyyy\-mm\-dd">
                  <c:v>45363</c:v>
                </c:pt>
                <c:pt idx="940" c:formatCode="yyyy\-mm\-dd">
                  <c:v>45364</c:v>
                </c:pt>
                <c:pt idx="941" c:formatCode="yyyy\-mm\-dd">
                  <c:v>45365</c:v>
                </c:pt>
                <c:pt idx="942" c:formatCode="yyyy\-mm\-dd">
                  <c:v>45366</c:v>
                </c:pt>
                <c:pt idx="943" c:formatCode="yyyy\-mm\-dd">
                  <c:v>45369</c:v>
                </c:pt>
                <c:pt idx="944" c:formatCode="yyyy\-mm\-dd">
                  <c:v>45370</c:v>
                </c:pt>
                <c:pt idx="945" c:formatCode="yyyy\-mm\-dd">
                  <c:v>45371</c:v>
                </c:pt>
                <c:pt idx="946" c:formatCode="yyyy\-mm\-dd">
                  <c:v>45372</c:v>
                </c:pt>
                <c:pt idx="947" c:formatCode="yyyy\-mm\-dd">
                  <c:v>45373</c:v>
                </c:pt>
                <c:pt idx="948" c:formatCode="yyyy\-mm\-dd">
                  <c:v>45376</c:v>
                </c:pt>
                <c:pt idx="949" c:formatCode="yyyy\-mm\-dd">
                  <c:v>45377</c:v>
                </c:pt>
                <c:pt idx="950" c:formatCode="yyyy\-mm\-dd">
                  <c:v>45378</c:v>
                </c:pt>
                <c:pt idx="951" c:formatCode="yyyy\-mm\-dd">
                  <c:v>45379</c:v>
                </c:pt>
                <c:pt idx="952" c:formatCode="yyyy\-mm\-dd">
                  <c:v>45380</c:v>
                </c:pt>
                <c:pt idx="953" c:formatCode="yyyy\-mm\-dd">
                  <c:v>45383</c:v>
                </c:pt>
                <c:pt idx="954" c:formatCode="yyyy\-mm\-dd">
                  <c:v>45384</c:v>
                </c:pt>
                <c:pt idx="955" c:formatCode="yyyy\-mm\-dd">
                  <c:v>45385</c:v>
                </c:pt>
                <c:pt idx="956" c:formatCode="yyyy\-mm\-dd">
                  <c:v>45386</c:v>
                </c:pt>
                <c:pt idx="957" c:formatCode="yyyy\-mm\-dd">
                  <c:v>45387</c:v>
                </c:pt>
                <c:pt idx="958" c:formatCode="yyyy\-mm\-dd">
                  <c:v>45390</c:v>
                </c:pt>
                <c:pt idx="959" c:formatCode="yyyy\-mm\-dd">
                  <c:v>45391</c:v>
                </c:pt>
                <c:pt idx="960" c:formatCode="yyyy\-mm\-dd">
                  <c:v>45392</c:v>
                </c:pt>
                <c:pt idx="961" c:formatCode="yyyy\-mm\-dd">
                  <c:v>45393</c:v>
                </c:pt>
                <c:pt idx="962" c:formatCode="yyyy\-mm\-dd">
                  <c:v>45394</c:v>
                </c:pt>
                <c:pt idx="963" c:formatCode="yyyy\-mm\-dd">
                  <c:v>45397</c:v>
                </c:pt>
                <c:pt idx="964" c:formatCode="yyyy\-mm\-dd">
                  <c:v>45398</c:v>
                </c:pt>
                <c:pt idx="965" c:formatCode="yyyy\-mm\-dd">
                  <c:v>45399</c:v>
                </c:pt>
                <c:pt idx="966" c:formatCode="yyyy\-mm\-dd">
                  <c:v>45400</c:v>
                </c:pt>
                <c:pt idx="967" c:formatCode="yyyy\-mm\-dd">
                  <c:v>45401</c:v>
                </c:pt>
                <c:pt idx="968" c:formatCode="yyyy\-mm\-dd">
                  <c:v>45404</c:v>
                </c:pt>
                <c:pt idx="969" c:formatCode="yyyy\-mm\-dd">
                  <c:v>45405</c:v>
                </c:pt>
                <c:pt idx="970" c:formatCode="yyyy\-mm\-dd">
                  <c:v>45406</c:v>
                </c:pt>
                <c:pt idx="971" c:formatCode="yyyy\-mm\-dd">
                  <c:v>45407</c:v>
                </c:pt>
                <c:pt idx="972" c:formatCode="yyyy\-mm\-dd">
                  <c:v>45408</c:v>
                </c:pt>
                <c:pt idx="973" c:formatCode="yyyy\-mm\-dd">
                  <c:v>45411</c:v>
                </c:pt>
                <c:pt idx="974" c:formatCode="yyyy\-mm\-dd">
                  <c:v>45412</c:v>
                </c:pt>
                <c:pt idx="975" c:formatCode="yyyy\-mm\-dd">
                  <c:v>45413</c:v>
                </c:pt>
                <c:pt idx="976" c:formatCode="yyyy\-mm\-dd">
                  <c:v>45414</c:v>
                </c:pt>
                <c:pt idx="977" c:formatCode="yyyy\-mm\-dd">
                  <c:v>45415</c:v>
                </c:pt>
                <c:pt idx="978" c:formatCode="yyyy\-mm\-dd">
                  <c:v>45418</c:v>
                </c:pt>
                <c:pt idx="979" c:formatCode="yyyy\-mm\-dd">
                  <c:v>45419</c:v>
                </c:pt>
                <c:pt idx="980" c:formatCode="yyyy\-mm\-dd">
                  <c:v>45420</c:v>
                </c:pt>
                <c:pt idx="981" c:formatCode="yyyy\-mm\-dd">
                  <c:v>45421</c:v>
                </c:pt>
                <c:pt idx="982" c:formatCode="yyyy\-mm\-dd">
                  <c:v>45422</c:v>
                </c:pt>
                <c:pt idx="983" c:formatCode="yyyy\-mm\-dd">
                  <c:v>45425</c:v>
                </c:pt>
                <c:pt idx="984" c:formatCode="yyyy\-mm\-dd">
                  <c:v>45426</c:v>
                </c:pt>
                <c:pt idx="985" c:formatCode="yyyy\-mm\-dd">
                  <c:v>45427</c:v>
                </c:pt>
                <c:pt idx="986" c:formatCode="yyyy\-mm\-dd">
                  <c:v>45428</c:v>
                </c:pt>
                <c:pt idx="987" c:formatCode="yyyy\-mm\-dd">
                  <c:v>45429</c:v>
                </c:pt>
                <c:pt idx="988" c:formatCode="yyyy\-mm\-dd">
                  <c:v>45432</c:v>
                </c:pt>
                <c:pt idx="989" c:formatCode="yyyy\-mm\-dd">
                  <c:v>45433</c:v>
                </c:pt>
                <c:pt idx="990" c:formatCode="yyyy\-mm\-dd">
                  <c:v>45434</c:v>
                </c:pt>
                <c:pt idx="991" c:formatCode="yyyy\-mm\-dd">
                  <c:v>45435</c:v>
                </c:pt>
                <c:pt idx="992" c:formatCode="yyyy\-mm\-dd">
                  <c:v>45436</c:v>
                </c:pt>
                <c:pt idx="993" c:formatCode="yyyy\-mm\-dd">
                  <c:v>45439</c:v>
                </c:pt>
                <c:pt idx="994" c:formatCode="yyyy\-mm\-dd">
                  <c:v>45440</c:v>
                </c:pt>
                <c:pt idx="995" c:formatCode="yyyy\-mm\-dd">
                  <c:v>45441</c:v>
                </c:pt>
                <c:pt idx="996" c:formatCode="yyyy\-mm\-dd">
                  <c:v>45442</c:v>
                </c:pt>
                <c:pt idx="997" c:formatCode="yyyy\-mm\-dd">
                  <c:v>45443</c:v>
                </c:pt>
                <c:pt idx="998" c:formatCode="yyyy\-mm\-dd">
                  <c:v>45446</c:v>
                </c:pt>
                <c:pt idx="999" c:formatCode="yyyy\-mm\-dd">
                  <c:v>45447</c:v>
                </c:pt>
                <c:pt idx="1000" c:formatCode="yyyy\-mm\-dd">
                  <c:v>45448</c:v>
                </c:pt>
                <c:pt idx="1001" c:formatCode="yyyy\-mm\-dd">
                  <c:v>45449</c:v>
                </c:pt>
                <c:pt idx="1002" c:formatCode="yyyy\-mm\-dd">
                  <c:v>45450</c:v>
                </c:pt>
                <c:pt idx="1003" c:formatCode="yyyy\-mm\-dd">
                  <c:v>45453</c:v>
                </c:pt>
                <c:pt idx="1004" c:formatCode="yyyy\-mm\-dd">
                  <c:v>45454</c:v>
                </c:pt>
                <c:pt idx="1005" c:formatCode="yyyy\-mm\-dd">
                  <c:v>45455</c:v>
                </c:pt>
                <c:pt idx="1006" c:formatCode="yyyy\-mm\-dd">
                  <c:v>45456</c:v>
                </c:pt>
                <c:pt idx="1007" c:formatCode="yyyy\-mm\-dd">
                  <c:v>45457</c:v>
                </c:pt>
                <c:pt idx="1008" c:formatCode="yyyy\-mm\-dd">
                  <c:v>45460</c:v>
                </c:pt>
                <c:pt idx="1009" c:formatCode="yyyy\-mm\-dd">
                  <c:v>45461</c:v>
                </c:pt>
                <c:pt idx="1010" c:formatCode="yyyy\-mm\-dd">
                  <c:v>45462</c:v>
                </c:pt>
                <c:pt idx="1011" c:formatCode="yyyy\-mm\-dd">
                  <c:v>45463</c:v>
                </c:pt>
                <c:pt idx="1012" c:formatCode="yyyy\-mm\-dd">
                  <c:v>45464</c:v>
                </c:pt>
                <c:pt idx="1013" c:formatCode="yyyy\-mm\-dd">
                  <c:v>45467</c:v>
                </c:pt>
                <c:pt idx="1014" c:formatCode="yyyy\-mm\-dd">
                  <c:v>45468</c:v>
                </c:pt>
                <c:pt idx="1015" c:formatCode="yyyy\-mm\-dd">
                  <c:v>45469</c:v>
                </c:pt>
                <c:pt idx="1016" c:formatCode="yyyy\-mm\-dd">
                  <c:v>45470</c:v>
                </c:pt>
                <c:pt idx="1017" c:formatCode="yyyy\-mm\-dd">
                  <c:v>45471</c:v>
                </c:pt>
                <c:pt idx="1018" c:formatCode="yyyy\-mm\-dd">
                  <c:v>45474</c:v>
                </c:pt>
                <c:pt idx="1019" c:formatCode="yyyy\-mm\-dd">
                  <c:v>45475</c:v>
                </c:pt>
                <c:pt idx="1020" c:formatCode="yyyy\-mm\-dd">
                  <c:v>45476</c:v>
                </c:pt>
                <c:pt idx="1021" c:formatCode="yyyy\-mm\-dd">
                  <c:v>45477</c:v>
                </c:pt>
                <c:pt idx="1022" c:formatCode="yyyy\-mm\-dd">
                  <c:v>45478</c:v>
                </c:pt>
                <c:pt idx="1023" c:formatCode="yyyy\-mm\-dd">
                  <c:v>45481</c:v>
                </c:pt>
                <c:pt idx="1024" c:formatCode="yyyy\-mm\-dd">
                  <c:v>45482</c:v>
                </c:pt>
                <c:pt idx="1025" c:formatCode="yyyy\-mm\-dd">
                  <c:v>45483</c:v>
                </c:pt>
                <c:pt idx="1026" c:formatCode="yyyy\-mm\-dd">
                  <c:v>45484</c:v>
                </c:pt>
                <c:pt idx="1027" c:formatCode="yyyy\-mm\-dd">
                  <c:v>45485</c:v>
                </c:pt>
                <c:pt idx="1028" c:formatCode="yyyy\-mm\-dd">
                  <c:v>45488</c:v>
                </c:pt>
                <c:pt idx="1029" c:formatCode="yyyy\-mm\-dd">
                  <c:v>45489</c:v>
                </c:pt>
                <c:pt idx="1030" c:formatCode="yyyy\-mm\-dd">
                  <c:v>45490</c:v>
                </c:pt>
                <c:pt idx="1031" c:formatCode="yyyy\-mm\-dd">
                  <c:v>45491</c:v>
                </c:pt>
                <c:pt idx="1032" c:formatCode="yyyy\-mm\-dd">
                  <c:v>45492</c:v>
                </c:pt>
                <c:pt idx="1033" c:formatCode="yyyy\-mm\-dd">
                  <c:v>45495</c:v>
                </c:pt>
                <c:pt idx="1034" c:formatCode="yyyy\-mm\-dd">
                  <c:v>45496</c:v>
                </c:pt>
                <c:pt idx="1035" c:formatCode="yyyy\-mm\-dd">
                  <c:v>45497</c:v>
                </c:pt>
                <c:pt idx="1036" c:formatCode="yyyy\-mm\-dd">
                  <c:v>45498</c:v>
                </c:pt>
                <c:pt idx="1037" c:formatCode="yyyy\-mm\-dd">
                  <c:v>45499</c:v>
                </c:pt>
                <c:pt idx="1038" c:formatCode="yyyy\-mm\-dd">
                  <c:v>45502</c:v>
                </c:pt>
                <c:pt idx="1039" c:formatCode="yyyy\-mm\-dd">
                  <c:v>45503</c:v>
                </c:pt>
                <c:pt idx="1040" c:formatCode="yyyy\-mm\-dd">
                  <c:v>45504</c:v>
                </c:pt>
                <c:pt idx="1041" c:formatCode="yyyy\-mm\-dd">
                  <c:v>45505</c:v>
                </c:pt>
                <c:pt idx="1042" c:formatCode="yyyy\-mm\-dd">
                  <c:v>45506</c:v>
                </c:pt>
                <c:pt idx="1043" c:formatCode="yyyy\-mm\-dd">
                  <c:v>45509</c:v>
                </c:pt>
                <c:pt idx="1044" c:formatCode="yyyy\-mm\-dd">
                  <c:v>45510</c:v>
                </c:pt>
                <c:pt idx="1045" c:formatCode="yyyy\-mm\-dd">
                  <c:v>45511</c:v>
                </c:pt>
                <c:pt idx="1046" c:formatCode="yyyy\-mm\-dd">
                  <c:v>45512</c:v>
                </c:pt>
                <c:pt idx="1047" c:formatCode="yyyy\-mm\-dd">
                  <c:v>45513</c:v>
                </c:pt>
                <c:pt idx="1048" c:formatCode="yyyy\-mm\-dd">
                  <c:v>45516</c:v>
                </c:pt>
                <c:pt idx="1049" c:formatCode="yyyy\-mm\-dd">
                  <c:v>45517</c:v>
                </c:pt>
                <c:pt idx="1050" c:formatCode="yyyy\-mm\-dd">
                  <c:v>45518</c:v>
                </c:pt>
                <c:pt idx="1051" c:formatCode="yyyy\-mm\-dd">
                  <c:v>45519</c:v>
                </c:pt>
                <c:pt idx="1052" c:formatCode="yyyy\-mm\-dd">
                  <c:v>45520</c:v>
                </c:pt>
                <c:pt idx="1053" c:formatCode="yyyy\-mm\-dd">
                  <c:v>45523</c:v>
                </c:pt>
                <c:pt idx="1054" c:formatCode="yyyy\-mm\-dd">
                  <c:v>45524</c:v>
                </c:pt>
                <c:pt idx="1055" c:formatCode="yyyy\-mm\-dd">
                  <c:v>45525</c:v>
                </c:pt>
                <c:pt idx="1056" c:formatCode="yyyy\-mm\-dd">
                  <c:v>45526</c:v>
                </c:pt>
                <c:pt idx="1057" c:formatCode="yyyy\-mm\-dd">
                  <c:v>45527</c:v>
                </c:pt>
                <c:pt idx="1058" c:formatCode="yyyy\-mm\-dd">
                  <c:v>45530</c:v>
                </c:pt>
                <c:pt idx="1059" c:formatCode="yyyy\-mm\-dd">
                  <c:v>45531</c:v>
                </c:pt>
                <c:pt idx="1060" c:formatCode="yyyy\-mm\-dd">
                  <c:v>45532</c:v>
                </c:pt>
                <c:pt idx="1061" c:formatCode="yyyy\-mm\-dd">
                  <c:v>45533</c:v>
                </c:pt>
                <c:pt idx="1062" c:formatCode="yyyy\-mm\-dd">
                  <c:v>45534</c:v>
                </c:pt>
                <c:pt idx="1063" c:formatCode="yyyy\-mm\-dd">
                  <c:v>45537</c:v>
                </c:pt>
                <c:pt idx="1064" c:formatCode="yyyy\-mm\-dd">
                  <c:v>45538</c:v>
                </c:pt>
                <c:pt idx="1065" c:formatCode="yyyy\-mm\-dd">
                  <c:v>45539</c:v>
                </c:pt>
                <c:pt idx="1066" c:formatCode="yyyy\-mm\-dd">
                  <c:v>45540</c:v>
                </c:pt>
                <c:pt idx="1067" c:formatCode="yyyy\-mm\-dd">
                  <c:v>45541</c:v>
                </c:pt>
                <c:pt idx="1068" c:formatCode="yyyy\-mm\-dd">
                  <c:v>45544</c:v>
                </c:pt>
                <c:pt idx="1069" c:formatCode="yyyy\-mm\-dd">
                  <c:v>45545</c:v>
                </c:pt>
                <c:pt idx="1070" c:formatCode="yyyy\-mm\-dd">
                  <c:v>45546</c:v>
                </c:pt>
                <c:pt idx="1071" c:formatCode="yyyy\-mm\-dd">
                  <c:v>45547</c:v>
                </c:pt>
                <c:pt idx="1072" c:formatCode="yyyy\-mm\-dd">
                  <c:v>45548</c:v>
                </c:pt>
                <c:pt idx="1073" c:formatCode="yyyy\-mm\-dd">
                  <c:v>45551</c:v>
                </c:pt>
                <c:pt idx="1074" c:formatCode="yyyy\-mm\-dd">
                  <c:v>45552</c:v>
                </c:pt>
                <c:pt idx="1075" c:formatCode="yyyy\-mm\-dd">
                  <c:v>45553</c:v>
                </c:pt>
                <c:pt idx="1076" c:formatCode="yyyy\-mm\-dd">
                  <c:v>45554</c:v>
                </c:pt>
                <c:pt idx="1077" c:formatCode="yyyy\-mm\-dd">
                  <c:v>45555</c:v>
                </c:pt>
                <c:pt idx="1078" c:formatCode="yyyy\-mm\-dd">
                  <c:v>45558</c:v>
                </c:pt>
                <c:pt idx="1079" c:formatCode="yyyy\-mm\-dd">
                  <c:v>45559</c:v>
                </c:pt>
                <c:pt idx="1080" c:formatCode="yyyy\-mm\-dd">
                  <c:v>45560</c:v>
                </c:pt>
                <c:pt idx="1081" c:formatCode="yyyy\-mm\-dd">
                  <c:v>45561</c:v>
                </c:pt>
                <c:pt idx="1082" c:formatCode="yyyy\-mm\-dd">
                  <c:v>45562</c:v>
                </c:pt>
                <c:pt idx="1083" c:formatCode="yyyy\-mm\-dd">
                  <c:v>45565</c:v>
                </c:pt>
                <c:pt idx="1084" c:formatCode="yyyy\-mm\-dd">
                  <c:v>45566</c:v>
                </c:pt>
                <c:pt idx="1085" c:formatCode="yyyy\-mm\-dd">
                  <c:v>45567</c:v>
                </c:pt>
                <c:pt idx="1086" c:formatCode="yyyy\-mm\-dd">
                  <c:v>45568</c:v>
                </c:pt>
                <c:pt idx="1087" c:formatCode="yyyy\-mm\-dd">
                  <c:v>45569</c:v>
                </c:pt>
                <c:pt idx="1088" c:formatCode="yyyy\-mm\-dd">
                  <c:v>45572</c:v>
                </c:pt>
                <c:pt idx="1089" c:formatCode="yyyy\-mm\-dd">
                  <c:v>45573</c:v>
                </c:pt>
                <c:pt idx="1090" c:formatCode="yyyy\-mm\-dd">
                  <c:v>45574</c:v>
                </c:pt>
                <c:pt idx="1091" c:formatCode="yyyy\-mm\-dd">
                  <c:v>45575</c:v>
                </c:pt>
                <c:pt idx="1092" c:formatCode="yyyy\-mm\-dd">
                  <c:v>45576</c:v>
                </c:pt>
                <c:pt idx="1093" c:formatCode="yyyy\-mm\-dd">
                  <c:v>45579</c:v>
                </c:pt>
                <c:pt idx="1094" c:formatCode="yyyy\-mm\-dd">
                  <c:v>45580</c:v>
                </c:pt>
                <c:pt idx="1095" c:formatCode="yyyy\-mm\-dd">
                  <c:v>45581</c:v>
                </c:pt>
                <c:pt idx="1096" c:formatCode="yyyy\-mm\-dd">
                  <c:v>45582</c:v>
                </c:pt>
                <c:pt idx="1097" c:formatCode="yyyy\-mm\-dd">
                  <c:v>45583</c:v>
                </c:pt>
                <c:pt idx="1098" c:formatCode="yyyy\-mm\-dd">
                  <c:v>45586</c:v>
                </c:pt>
                <c:pt idx="1099" c:formatCode="yyyy\-mm\-dd">
                  <c:v>45587</c:v>
                </c:pt>
                <c:pt idx="1100" c:formatCode="yyyy\-mm\-dd">
                  <c:v>45588</c:v>
                </c:pt>
                <c:pt idx="1101" c:formatCode="yyyy\-mm\-dd">
                  <c:v>45589</c:v>
                </c:pt>
                <c:pt idx="1102" c:formatCode="yyyy\-mm\-dd">
                  <c:v>45590</c:v>
                </c:pt>
                <c:pt idx="1103" c:formatCode="yyyy\-mm\-dd">
                  <c:v>45593</c:v>
                </c:pt>
                <c:pt idx="1104" c:formatCode="yyyy\-mm\-dd">
                  <c:v>45594</c:v>
                </c:pt>
                <c:pt idx="1105" c:formatCode="yyyy\-mm\-dd">
                  <c:v>45595</c:v>
                </c:pt>
                <c:pt idx="1106" c:formatCode="yyyy\-mm\-dd">
                  <c:v>45596</c:v>
                </c:pt>
                <c:pt idx="1107" c:formatCode="yyyy\-mm\-dd">
                  <c:v>45597</c:v>
                </c:pt>
                <c:pt idx="1108" c:formatCode="yyyy\-mm\-dd">
                  <c:v>45600</c:v>
                </c:pt>
                <c:pt idx="1109" c:formatCode="yyyy\-mm\-dd">
                  <c:v>45601</c:v>
                </c:pt>
                <c:pt idx="1110" c:formatCode="yyyy\-mm\-dd">
                  <c:v>45602</c:v>
                </c:pt>
                <c:pt idx="1111" c:formatCode="yyyy\-mm\-dd">
                  <c:v>45603</c:v>
                </c:pt>
                <c:pt idx="1112" c:formatCode="yyyy\-mm\-dd">
                  <c:v>45604</c:v>
                </c:pt>
                <c:pt idx="1113" c:formatCode="yyyy\-mm\-dd">
                  <c:v>45607</c:v>
                </c:pt>
                <c:pt idx="1114" c:formatCode="yyyy\-mm\-dd">
                  <c:v>45608</c:v>
                </c:pt>
                <c:pt idx="1115" c:formatCode="yyyy\-mm\-dd">
                  <c:v>45609</c:v>
                </c:pt>
                <c:pt idx="1116" c:formatCode="yyyy\-mm\-dd">
                  <c:v>45610</c:v>
                </c:pt>
                <c:pt idx="1117" c:formatCode="yyyy\-mm\-dd">
                  <c:v>45611</c:v>
                </c:pt>
                <c:pt idx="1118" c:formatCode="yyyy\-mm\-dd">
                  <c:v>45614</c:v>
                </c:pt>
                <c:pt idx="1119" c:formatCode="yyyy\-mm\-dd">
                  <c:v>45615</c:v>
                </c:pt>
                <c:pt idx="1120" c:formatCode="yyyy\-mm\-dd">
                  <c:v>45616</c:v>
                </c:pt>
                <c:pt idx="1121" c:formatCode="yyyy\-mm\-dd">
                  <c:v>45617</c:v>
                </c:pt>
                <c:pt idx="1122" c:formatCode="yyyy\-mm\-dd">
                  <c:v>45618</c:v>
                </c:pt>
                <c:pt idx="1123" c:formatCode="yyyy\-mm\-dd">
                  <c:v>45621</c:v>
                </c:pt>
                <c:pt idx="1124" c:formatCode="yyyy\-mm\-dd">
                  <c:v>45622</c:v>
                </c:pt>
                <c:pt idx="1125" c:formatCode="yyyy\-mm\-dd">
                  <c:v>45623</c:v>
                </c:pt>
                <c:pt idx="1126" c:formatCode="yyyy\-mm\-dd">
                  <c:v>45624</c:v>
                </c:pt>
                <c:pt idx="1127" c:formatCode="yyyy\-mm\-dd">
                  <c:v>45625</c:v>
                </c:pt>
                <c:pt idx="1128" c:formatCode="yyyy\-mm\-dd">
                  <c:v>45628</c:v>
                </c:pt>
                <c:pt idx="1129" c:formatCode="yyyy\-mm\-dd">
                  <c:v>45629</c:v>
                </c:pt>
                <c:pt idx="1130" c:formatCode="yyyy\-mm\-dd">
                  <c:v>45630</c:v>
                </c:pt>
                <c:pt idx="1131" c:formatCode="yyyy\-mm\-dd">
                  <c:v>45631</c:v>
                </c:pt>
                <c:pt idx="1132" c:formatCode="yyyy\-mm\-dd">
                  <c:v>45632</c:v>
                </c:pt>
                <c:pt idx="1133" c:formatCode="yyyy\-mm\-dd">
                  <c:v>45635</c:v>
                </c:pt>
                <c:pt idx="1134" c:formatCode="yyyy\-mm\-dd">
                  <c:v>45636</c:v>
                </c:pt>
                <c:pt idx="1135" c:formatCode="yyyy\-mm\-dd">
                  <c:v>45637</c:v>
                </c:pt>
                <c:pt idx="1136" c:formatCode="yyyy\-mm\-dd">
                  <c:v>45638</c:v>
                </c:pt>
                <c:pt idx="1137" c:formatCode="yyyy\-mm\-dd">
                  <c:v>45639</c:v>
                </c:pt>
                <c:pt idx="1138" c:formatCode="yyyy\-mm\-dd">
                  <c:v>45642</c:v>
                </c:pt>
                <c:pt idx="1139" c:formatCode="yyyy\-mm\-dd">
                  <c:v>45643</c:v>
                </c:pt>
                <c:pt idx="1140" c:formatCode="yyyy\-mm\-dd">
                  <c:v>45644</c:v>
                </c:pt>
                <c:pt idx="1141" c:formatCode="yyyy\-mm\-dd">
                  <c:v>45645</c:v>
                </c:pt>
                <c:pt idx="1142" c:formatCode="yyyy\-mm\-dd">
                  <c:v>45646</c:v>
                </c:pt>
                <c:pt idx="1143" c:formatCode="yyyy\-mm\-dd">
                  <c:v>45649</c:v>
                </c:pt>
                <c:pt idx="1144" c:formatCode="yyyy\-mm\-dd">
                  <c:v>45650</c:v>
                </c:pt>
                <c:pt idx="1145" c:formatCode="yyyy\-mm\-dd">
                  <c:v>45651</c:v>
                </c:pt>
                <c:pt idx="1146" c:formatCode="yyyy\-mm\-dd">
                  <c:v>45652</c:v>
                </c:pt>
                <c:pt idx="1147" c:formatCode="yyyy\-mm\-dd">
                  <c:v>45653</c:v>
                </c:pt>
                <c:pt idx="1148" c:formatCode="yyyy\-mm\-dd">
                  <c:v>45656</c:v>
                </c:pt>
                <c:pt idx="1149" c:formatCode="yyyy\-mm\-dd">
                  <c:v>45657</c:v>
                </c:pt>
                <c:pt idx="1150" c:formatCode="yyyy\-mm\-dd">
                  <c:v>45659</c:v>
                </c:pt>
                <c:pt idx="1151" c:formatCode="yyyy\-mm\-dd">
                  <c:v>45660</c:v>
                </c:pt>
                <c:pt idx="1152" c:formatCode="yyyy\-mm\-dd">
                  <c:v>45663</c:v>
                </c:pt>
                <c:pt idx="1153" c:formatCode="yyyy\-mm\-dd">
                  <c:v>45664</c:v>
                </c:pt>
                <c:pt idx="1154" c:formatCode="yyyy\-mm\-dd">
                  <c:v>45665</c:v>
                </c:pt>
                <c:pt idx="1155" c:formatCode="yyyy\-mm\-dd">
                  <c:v>45666</c:v>
                </c:pt>
                <c:pt idx="1156" c:formatCode="yyyy\-mm\-dd">
                  <c:v>45667</c:v>
                </c:pt>
                <c:pt idx="1157" c:formatCode="yyyy\-mm\-dd">
                  <c:v>45670</c:v>
                </c:pt>
                <c:pt idx="1158" c:formatCode="yyyy\-mm\-dd">
                  <c:v>45671</c:v>
                </c:pt>
                <c:pt idx="1159" c:formatCode="yyyy\-mm\-dd">
                  <c:v>45672</c:v>
                </c:pt>
                <c:pt idx="1160" c:formatCode="yyyy\-mm\-dd">
                  <c:v>45673</c:v>
                </c:pt>
                <c:pt idx="1161" c:formatCode="yyyy\-mm\-dd">
                  <c:v>45674</c:v>
                </c:pt>
                <c:pt idx="1162" c:formatCode="yyyy\-mm\-dd">
                  <c:v>45677</c:v>
                </c:pt>
                <c:pt idx="1163" c:formatCode="yyyy\-mm\-dd">
                  <c:v>45678</c:v>
                </c:pt>
                <c:pt idx="1164" c:formatCode="yyyy\-mm\-dd">
                  <c:v>45679</c:v>
                </c:pt>
                <c:pt idx="1165" c:formatCode="yyyy\-mm\-dd">
                  <c:v>45680</c:v>
                </c:pt>
                <c:pt idx="1166" c:formatCode="yyyy\-mm\-dd">
                  <c:v>45681</c:v>
                </c:pt>
                <c:pt idx="1167" c:formatCode="yyyy\-mm\-dd">
                  <c:v>45684</c:v>
                </c:pt>
                <c:pt idx="1168" c:formatCode="yyyy\-mm\-dd">
                  <c:v>45685</c:v>
                </c:pt>
                <c:pt idx="1169" c:formatCode="yyyy\-mm\-dd">
                  <c:v>45686</c:v>
                </c:pt>
                <c:pt idx="1170" c:formatCode="yyyy\-mm\-dd">
                  <c:v>45687</c:v>
                </c:pt>
                <c:pt idx="1171" c:formatCode="yyyy\-mm\-dd">
                  <c:v>45688</c:v>
                </c:pt>
                <c:pt idx="1172" c:formatCode="yyyy\-mm\-dd">
                  <c:v>45691</c:v>
                </c:pt>
                <c:pt idx="1173" c:formatCode="yyyy\-mm\-dd">
                  <c:v>45692</c:v>
                </c:pt>
                <c:pt idx="1174" c:formatCode="yyyy\-mm\-dd">
                  <c:v>45693</c:v>
                </c:pt>
                <c:pt idx="1175" c:formatCode="yyyy\-mm\-dd">
                  <c:v>45694</c:v>
                </c:pt>
                <c:pt idx="1176" c:formatCode="yyyy\-mm\-dd">
                  <c:v>45695</c:v>
                </c:pt>
                <c:pt idx="1177" c:formatCode="yyyy\-mm\-dd">
                  <c:v>45698</c:v>
                </c:pt>
                <c:pt idx="1178" c:formatCode="yyyy\-mm\-dd">
                  <c:v>45699</c:v>
                </c:pt>
                <c:pt idx="1179" c:formatCode="yyyy\-mm\-dd">
                  <c:v>45700</c:v>
                </c:pt>
                <c:pt idx="1180" c:formatCode="yyyy\-mm\-dd">
                  <c:v>45701</c:v>
                </c:pt>
                <c:pt idx="1181" c:formatCode="yyyy\-mm\-dd">
                  <c:v>45702</c:v>
                </c:pt>
                <c:pt idx="1182" c:formatCode="yyyy\-mm\-dd">
                  <c:v>45705</c:v>
                </c:pt>
                <c:pt idx="1183" c:formatCode="yyyy\-mm\-dd">
                  <c:v>45706</c:v>
                </c:pt>
                <c:pt idx="1184" c:formatCode="yyyy\-mm\-dd">
                  <c:v>45707</c:v>
                </c:pt>
                <c:pt idx="1185" c:formatCode="yyyy\-mm\-dd">
                  <c:v>45708</c:v>
                </c:pt>
                <c:pt idx="1186" c:formatCode="yyyy\-mm\-dd">
                  <c:v>45709</c:v>
                </c:pt>
                <c:pt idx="1187" c:formatCode="yyyy\-mm\-dd">
                  <c:v>45712</c:v>
                </c:pt>
                <c:pt idx="1188" c:formatCode="yyyy\-mm\-dd">
                  <c:v>45713</c:v>
                </c:pt>
                <c:pt idx="1189" c:formatCode="yyyy\-mm\-dd">
                  <c:v>45714</c:v>
                </c:pt>
                <c:pt idx="1190" c:formatCode="yyyy\-mm\-dd">
                  <c:v>45715</c:v>
                </c:pt>
                <c:pt idx="1191" c:formatCode="yyyy\-mm\-dd">
                  <c:v>45716</c:v>
                </c:pt>
                <c:pt idx="1192" c:formatCode="yyyy\-mm\-dd">
                  <c:v>45719</c:v>
                </c:pt>
                <c:pt idx="1193" c:formatCode="yyyy\-mm\-dd">
                  <c:v>45720</c:v>
                </c:pt>
                <c:pt idx="1194" c:formatCode="yyyy\-mm\-dd">
                  <c:v>45721</c:v>
                </c:pt>
                <c:pt idx="1195" c:formatCode="yyyy\-mm\-dd">
                  <c:v>45722</c:v>
                </c:pt>
                <c:pt idx="1196" c:formatCode="yyyy\-mm\-dd">
                  <c:v>45723</c:v>
                </c:pt>
                <c:pt idx="1197" c:formatCode="yyyy\-mm\-dd">
                  <c:v>45726</c:v>
                </c:pt>
                <c:pt idx="1198" c:formatCode="yyyy\-mm\-dd">
                  <c:v>45727</c:v>
                </c:pt>
                <c:pt idx="1199" c:formatCode="yyyy\-mm\-dd">
                  <c:v>45728</c:v>
                </c:pt>
                <c:pt idx="1200" c:formatCode="yyyy\-mm\-dd">
                  <c:v>45729</c:v>
                </c:pt>
                <c:pt idx="1201" c:formatCode="yyyy\-mm\-dd">
                  <c:v>45730</c:v>
                </c:pt>
                <c:pt idx="1202" c:formatCode="yyyy\-mm\-dd">
                  <c:v>45733</c:v>
                </c:pt>
                <c:pt idx="1203" c:formatCode="yyyy\-mm\-dd">
                  <c:v>45734</c:v>
                </c:pt>
                <c:pt idx="1204" c:formatCode="yyyy\-mm\-dd">
                  <c:v>45735</c:v>
                </c:pt>
                <c:pt idx="1205" c:formatCode="yyyy\-mm\-dd">
                  <c:v>45736</c:v>
                </c:pt>
                <c:pt idx="1206" c:formatCode="yyyy\-mm\-dd">
                  <c:v>45737</c:v>
                </c:pt>
                <c:pt idx="1207" c:formatCode="yyyy\-mm\-dd">
                  <c:v>45740</c:v>
                </c:pt>
                <c:pt idx="1208" c:formatCode="yyyy\-mm\-dd">
                  <c:v>45741</c:v>
                </c:pt>
                <c:pt idx="1209" c:formatCode="yyyy\-mm\-dd">
                  <c:v>45742</c:v>
                </c:pt>
                <c:pt idx="1210" c:formatCode="yyyy\-mm\-dd">
                  <c:v>45743</c:v>
                </c:pt>
                <c:pt idx="1211" c:formatCode="yyyy\-mm\-dd">
                  <c:v>45744</c:v>
                </c:pt>
                <c:pt idx="1212" c:formatCode="yyyy\-mm\-dd">
                  <c:v>45747</c:v>
                </c:pt>
                <c:pt idx="1213" c:formatCode="yyyy\-mm\-dd">
                  <c:v>45748</c:v>
                </c:pt>
                <c:pt idx="1214" c:formatCode="yyyy\-mm\-dd">
                  <c:v>45749</c:v>
                </c:pt>
                <c:pt idx="1215" c:formatCode="yyyy\-mm\-dd">
                  <c:v>45750</c:v>
                </c:pt>
                <c:pt idx="1216" c:formatCode="yyyy\-mm\-dd">
                  <c:v>45751</c:v>
                </c:pt>
                <c:pt idx="1217" c:formatCode="yyyy\-mm\-dd">
                  <c:v>45754</c:v>
                </c:pt>
                <c:pt idx="1218" c:formatCode="yyyy\-mm\-dd">
                  <c:v>45755</c:v>
                </c:pt>
                <c:pt idx="1219" c:formatCode="yyyy\-mm\-dd">
                  <c:v>45756</c:v>
                </c:pt>
                <c:pt idx="1220" c:formatCode="yyyy\-mm\-dd">
                  <c:v>45757</c:v>
                </c:pt>
                <c:pt idx="1221" c:formatCode="yyyy\-mm\-dd">
                  <c:v>45758</c:v>
                </c:pt>
                <c:pt idx="1222" c:formatCode="yyyy\-mm\-dd">
                  <c:v>45761</c:v>
                </c:pt>
                <c:pt idx="1223" c:formatCode="yyyy\-mm\-dd">
                  <c:v>45762</c:v>
                </c:pt>
                <c:pt idx="1224" c:formatCode="yyyy\-mm\-dd">
                  <c:v>45763</c:v>
                </c:pt>
                <c:pt idx="1225" c:formatCode="yyyy\-mm\-dd">
                  <c:v>45764</c:v>
                </c:pt>
                <c:pt idx="1226" c:formatCode="yyyy\-mm\-dd">
                  <c:v>45765</c:v>
                </c:pt>
                <c:pt idx="1227" c:formatCode="yyyy\-mm\-dd">
                  <c:v>45768</c:v>
                </c:pt>
                <c:pt idx="1228" c:formatCode="yyyy\-mm\-dd">
                  <c:v>45769</c:v>
                </c:pt>
                <c:pt idx="1229" c:formatCode="yyyy\-mm\-dd">
                  <c:v>45770</c:v>
                </c:pt>
                <c:pt idx="1230" c:formatCode="yyyy\-mm\-dd">
                  <c:v>45771</c:v>
                </c:pt>
                <c:pt idx="1231" c:formatCode="yyyy\-mm\-dd">
                  <c:v>45772</c:v>
                </c:pt>
                <c:pt idx="1232" c:formatCode="yyyy\-mm\-dd">
                  <c:v>45775</c:v>
                </c:pt>
                <c:pt idx="1233" c:formatCode="yyyy\-mm\-dd">
                  <c:v>45776</c:v>
                </c:pt>
                <c:pt idx="1234" c:formatCode="yyyy\-mm\-dd">
                  <c:v>45777</c:v>
                </c:pt>
                <c:pt idx="1235" c:formatCode="yyyy\-mm\-dd">
                  <c:v>45778</c:v>
                </c:pt>
                <c:pt idx="1236" c:formatCode="yyyy\-mm\-dd">
                  <c:v>45779</c:v>
                </c:pt>
                <c:pt idx="1237" c:formatCode="yyyy\-mm\-dd">
                  <c:v>45782</c:v>
                </c:pt>
                <c:pt idx="1238" c:formatCode="yyyy\-mm\-dd">
                  <c:v>45783</c:v>
                </c:pt>
                <c:pt idx="1239" c:formatCode="yyyy\-mm\-dd">
                  <c:v>45784</c:v>
                </c:pt>
                <c:pt idx="1240" c:formatCode="yyyy\-mm\-dd">
                  <c:v>45785</c:v>
                </c:pt>
                <c:pt idx="1241" c:formatCode="yyyy\-mm\-dd">
                  <c:v>45786</c:v>
                </c:pt>
              </c:numCache>
            </c:numRef>
          </c:cat>
          <c:val>
            <c:numRef>
              <c:f>'[棉花-月报用图表（24年新版）240228.xls]内期棉期价走势'!$B$3:$B$1244</c:f>
              <c:numCache>
                <c:formatCode>#,##0.00_ </c:formatCode>
                <c:ptCount val="1242"/>
                <c:pt idx="0">
                  <c:v>12125</c:v>
                </c:pt>
                <c:pt idx="1">
                  <c:v>12055</c:v>
                </c:pt>
                <c:pt idx="2">
                  <c:v>12070</c:v>
                </c:pt>
                <c:pt idx="3">
                  <c:v>12275</c:v>
                </c:pt>
                <c:pt idx="4">
                  <c:v>12340</c:v>
                </c:pt>
                <c:pt idx="5">
                  <c:v>12140</c:v>
                </c:pt>
                <c:pt idx="6">
                  <c:v>12170</c:v>
                </c:pt>
                <c:pt idx="7">
                  <c:v>12905</c:v>
                </c:pt>
                <c:pt idx="8">
                  <c:v>12790</c:v>
                </c:pt>
                <c:pt idx="9">
                  <c:v>12840</c:v>
                </c:pt>
                <c:pt idx="10">
                  <c:v>12920</c:v>
                </c:pt>
                <c:pt idx="11">
                  <c:v>12900</c:v>
                </c:pt>
                <c:pt idx="12">
                  <c:v>12830</c:v>
                </c:pt>
                <c:pt idx="13">
                  <c:v>12850</c:v>
                </c:pt>
                <c:pt idx="14">
                  <c:v>12930</c:v>
                </c:pt>
                <c:pt idx="15">
                  <c:v>12945</c:v>
                </c:pt>
                <c:pt idx="16">
                  <c:v>12950</c:v>
                </c:pt>
                <c:pt idx="17">
                  <c:v>12985</c:v>
                </c:pt>
                <c:pt idx="18">
                  <c:v>12985</c:v>
                </c:pt>
                <c:pt idx="19">
                  <c:v>13030</c:v>
                </c:pt>
                <c:pt idx="20">
                  <c:v>13125</c:v>
                </c:pt>
                <c:pt idx="21">
                  <c:v>13135</c:v>
                </c:pt>
                <c:pt idx="22">
                  <c:v>13125</c:v>
                </c:pt>
                <c:pt idx="23">
                  <c:v>13025</c:v>
                </c:pt>
                <c:pt idx="24">
                  <c:v>12870</c:v>
                </c:pt>
                <c:pt idx="25">
                  <c:v>12925</c:v>
                </c:pt>
                <c:pt idx="26">
                  <c:v>12960</c:v>
                </c:pt>
                <c:pt idx="27">
                  <c:v>12430</c:v>
                </c:pt>
                <c:pt idx="28">
                  <c:v>12580</c:v>
                </c:pt>
                <c:pt idx="29">
                  <c:v>12590</c:v>
                </c:pt>
                <c:pt idx="30">
                  <c:v>12630</c:v>
                </c:pt>
                <c:pt idx="31">
                  <c:v>12800</c:v>
                </c:pt>
                <c:pt idx="32">
                  <c:v>12775</c:v>
                </c:pt>
                <c:pt idx="33">
                  <c:v>12780</c:v>
                </c:pt>
                <c:pt idx="34">
                  <c:v>12815</c:v>
                </c:pt>
                <c:pt idx="35">
                  <c:v>12940</c:v>
                </c:pt>
                <c:pt idx="36">
                  <c:v>12960</c:v>
                </c:pt>
                <c:pt idx="37">
                  <c:v>12820</c:v>
                </c:pt>
                <c:pt idx="38">
                  <c:v>12710</c:v>
                </c:pt>
                <c:pt idx="39">
                  <c:v>12675</c:v>
                </c:pt>
                <c:pt idx="40">
                  <c:v>12815</c:v>
                </c:pt>
                <c:pt idx="41">
                  <c:v>12755</c:v>
                </c:pt>
                <c:pt idx="42">
                  <c:v>12795</c:v>
                </c:pt>
                <c:pt idx="43">
                  <c:v>0</c:v>
                </c:pt>
                <c:pt idx="44">
                  <c:v>0</c:v>
                </c:pt>
                <c:pt idx="45">
                  <c:v>0</c:v>
                </c:pt>
                <c:pt idx="46">
                  <c:v>0</c:v>
                </c:pt>
                <c:pt idx="47">
                  <c:v>0</c:v>
                </c:pt>
                <c:pt idx="48">
                  <c:v>0</c:v>
                </c:pt>
                <c:pt idx="49">
                  <c:v>13295</c:v>
                </c:pt>
                <c:pt idx="50">
                  <c:v>13870</c:v>
                </c:pt>
                <c:pt idx="51">
                  <c:v>14025</c:v>
                </c:pt>
                <c:pt idx="52">
                  <c:v>14320</c:v>
                </c:pt>
                <c:pt idx="53">
                  <c:v>14325</c:v>
                </c:pt>
                <c:pt idx="54">
                  <c:v>14560</c:v>
                </c:pt>
                <c:pt idx="55">
                  <c:v>14935</c:v>
                </c:pt>
                <c:pt idx="56">
                  <c:v>14830</c:v>
                </c:pt>
                <c:pt idx="57">
                  <c:v>14635</c:v>
                </c:pt>
                <c:pt idx="58">
                  <c:v>14505</c:v>
                </c:pt>
                <c:pt idx="59">
                  <c:v>14425</c:v>
                </c:pt>
                <c:pt idx="60">
                  <c:v>14490</c:v>
                </c:pt>
                <c:pt idx="61">
                  <c:v>14480</c:v>
                </c:pt>
                <c:pt idx="62">
                  <c:v>14680</c:v>
                </c:pt>
                <c:pt idx="63">
                  <c:v>14435</c:v>
                </c:pt>
                <c:pt idx="64">
                  <c:v>14505</c:v>
                </c:pt>
                <c:pt idx="65">
                  <c:v>14375</c:v>
                </c:pt>
                <c:pt idx="66">
                  <c:v>14310</c:v>
                </c:pt>
                <c:pt idx="67">
                  <c:v>14475</c:v>
                </c:pt>
                <c:pt idx="68">
                  <c:v>14360</c:v>
                </c:pt>
                <c:pt idx="69">
                  <c:v>14050</c:v>
                </c:pt>
                <c:pt idx="70">
                  <c:v>14225</c:v>
                </c:pt>
                <c:pt idx="71">
                  <c:v>14225</c:v>
                </c:pt>
                <c:pt idx="72">
                  <c:v>14370</c:v>
                </c:pt>
                <c:pt idx="73">
                  <c:v>14295</c:v>
                </c:pt>
                <c:pt idx="74">
                  <c:v>14220</c:v>
                </c:pt>
                <c:pt idx="75">
                  <c:v>14270</c:v>
                </c:pt>
                <c:pt idx="76">
                  <c:v>14150</c:v>
                </c:pt>
                <c:pt idx="77">
                  <c:v>14145</c:v>
                </c:pt>
                <c:pt idx="78">
                  <c:v>14360</c:v>
                </c:pt>
                <c:pt idx="79">
                  <c:v>14265</c:v>
                </c:pt>
                <c:pt idx="80">
                  <c:v>14430</c:v>
                </c:pt>
                <c:pt idx="81">
                  <c:v>14575</c:v>
                </c:pt>
                <c:pt idx="82">
                  <c:v>14430</c:v>
                </c:pt>
                <c:pt idx="83">
                  <c:v>14360</c:v>
                </c:pt>
                <c:pt idx="84">
                  <c:v>14555</c:v>
                </c:pt>
                <c:pt idx="85">
                  <c:v>14565</c:v>
                </c:pt>
                <c:pt idx="86">
                  <c:v>14480</c:v>
                </c:pt>
                <c:pt idx="87">
                  <c:v>14370</c:v>
                </c:pt>
                <c:pt idx="88">
                  <c:v>14425</c:v>
                </c:pt>
                <c:pt idx="89">
                  <c:v>14315</c:v>
                </c:pt>
                <c:pt idx="90">
                  <c:v>14570</c:v>
                </c:pt>
                <c:pt idx="91">
                  <c:v>14485</c:v>
                </c:pt>
                <c:pt idx="92">
                  <c:v>14530</c:v>
                </c:pt>
                <c:pt idx="93">
                  <c:v>14575</c:v>
                </c:pt>
                <c:pt idx="94">
                  <c:v>14835</c:v>
                </c:pt>
                <c:pt idx="95">
                  <c:v>14885</c:v>
                </c:pt>
                <c:pt idx="96">
                  <c:v>14820</c:v>
                </c:pt>
                <c:pt idx="97">
                  <c:v>14815</c:v>
                </c:pt>
                <c:pt idx="98">
                  <c:v>14845</c:v>
                </c:pt>
                <c:pt idx="99">
                  <c:v>14935</c:v>
                </c:pt>
                <c:pt idx="100">
                  <c:v>15100</c:v>
                </c:pt>
                <c:pt idx="101">
                  <c:v>14535</c:v>
                </c:pt>
                <c:pt idx="102">
                  <c:v>14725</c:v>
                </c:pt>
                <c:pt idx="103">
                  <c:v>14790</c:v>
                </c:pt>
                <c:pt idx="104">
                  <c:v>14930</c:v>
                </c:pt>
                <c:pt idx="105">
                  <c:v>14865</c:v>
                </c:pt>
                <c:pt idx="106">
                  <c:v>14855</c:v>
                </c:pt>
                <c:pt idx="107">
                  <c:v>15040</c:v>
                </c:pt>
                <c:pt idx="108">
                  <c:v>15060</c:v>
                </c:pt>
                <c:pt idx="109">
                  <c:v>15375</c:v>
                </c:pt>
                <c:pt idx="110">
                  <c:v>15300</c:v>
                </c:pt>
                <c:pt idx="111">
                  <c:v>15430</c:v>
                </c:pt>
                <c:pt idx="112">
                  <c:v>15535</c:v>
                </c:pt>
                <c:pt idx="113">
                  <c:v>15415</c:v>
                </c:pt>
                <c:pt idx="114">
                  <c:v>15100</c:v>
                </c:pt>
                <c:pt idx="115">
                  <c:v>15200</c:v>
                </c:pt>
                <c:pt idx="116">
                  <c:v>15345</c:v>
                </c:pt>
                <c:pt idx="117">
                  <c:v>14960</c:v>
                </c:pt>
                <c:pt idx="118">
                  <c:v>14975</c:v>
                </c:pt>
                <c:pt idx="119">
                  <c:v>15210</c:v>
                </c:pt>
                <c:pt idx="120">
                  <c:v>15250</c:v>
                </c:pt>
                <c:pt idx="121">
                  <c:v>15090</c:v>
                </c:pt>
                <c:pt idx="122">
                  <c:v>15270</c:v>
                </c:pt>
                <c:pt idx="123">
                  <c:v>15205</c:v>
                </c:pt>
                <c:pt idx="124">
                  <c:v>15130</c:v>
                </c:pt>
                <c:pt idx="125">
                  <c:v>14855</c:v>
                </c:pt>
                <c:pt idx="126">
                  <c:v>15105</c:v>
                </c:pt>
                <c:pt idx="127">
                  <c:v>14855</c:v>
                </c:pt>
                <c:pt idx="128">
                  <c:v>14785</c:v>
                </c:pt>
                <c:pt idx="129">
                  <c:v>15070</c:v>
                </c:pt>
                <c:pt idx="130">
                  <c:v>14925</c:v>
                </c:pt>
                <c:pt idx="131">
                  <c:v>14880</c:v>
                </c:pt>
                <c:pt idx="132">
                  <c:v>15310</c:v>
                </c:pt>
                <c:pt idx="133">
                  <c:v>15595</c:v>
                </c:pt>
                <c:pt idx="134">
                  <c:v>15575</c:v>
                </c:pt>
                <c:pt idx="135">
                  <c:v>15605</c:v>
                </c:pt>
                <c:pt idx="136">
                  <c:v>15715</c:v>
                </c:pt>
                <c:pt idx="137">
                  <c:v>0</c:v>
                </c:pt>
                <c:pt idx="138">
                  <c:v>0</c:v>
                </c:pt>
                <c:pt idx="139">
                  <c:v>0</c:v>
                </c:pt>
                <c:pt idx="140">
                  <c:v>0</c:v>
                </c:pt>
                <c:pt idx="141">
                  <c:v>16005</c:v>
                </c:pt>
                <c:pt idx="142">
                  <c:v>16095</c:v>
                </c:pt>
                <c:pt idx="143">
                  <c:v>16300</c:v>
                </c:pt>
                <c:pt idx="144">
                  <c:v>16355</c:v>
                </c:pt>
                <c:pt idx="145">
                  <c:v>16285</c:v>
                </c:pt>
                <c:pt idx="146">
                  <c:v>16745</c:v>
                </c:pt>
                <c:pt idx="147">
                  <c:v>16240</c:v>
                </c:pt>
                <c:pt idx="148">
                  <c:v>16685</c:v>
                </c:pt>
                <c:pt idx="149">
                  <c:v>16430</c:v>
                </c:pt>
                <c:pt idx="150">
                  <c:v>16385</c:v>
                </c:pt>
                <c:pt idx="151">
                  <c:v>16080</c:v>
                </c:pt>
                <c:pt idx="152">
                  <c:v>15990</c:v>
                </c:pt>
                <c:pt idx="153">
                  <c:v>16075</c:v>
                </c:pt>
                <c:pt idx="154">
                  <c:v>15815</c:v>
                </c:pt>
                <c:pt idx="155">
                  <c:v>15550</c:v>
                </c:pt>
                <c:pt idx="156">
                  <c:v>15790</c:v>
                </c:pt>
                <c:pt idx="157">
                  <c:v>15870</c:v>
                </c:pt>
                <c:pt idx="158">
                  <c:v>15695</c:v>
                </c:pt>
                <c:pt idx="159">
                  <c:v>15515</c:v>
                </c:pt>
                <c:pt idx="160">
                  <c:v>15725</c:v>
                </c:pt>
                <c:pt idx="161">
                  <c:v>15650</c:v>
                </c:pt>
                <c:pt idx="162">
                  <c:v>15260</c:v>
                </c:pt>
                <c:pt idx="163">
                  <c:v>15315</c:v>
                </c:pt>
                <c:pt idx="164">
                  <c:v>15315</c:v>
                </c:pt>
                <c:pt idx="165">
                  <c:v>14920</c:v>
                </c:pt>
                <c:pt idx="166">
                  <c:v>14890</c:v>
                </c:pt>
                <c:pt idx="167">
                  <c:v>14620</c:v>
                </c:pt>
                <c:pt idx="168">
                  <c:v>14735</c:v>
                </c:pt>
                <c:pt idx="169">
                  <c:v>14870</c:v>
                </c:pt>
                <c:pt idx="170">
                  <c:v>14715</c:v>
                </c:pt>
                <c:pt idx="171">
                  <c:v>14765</c:v>
                </c:pt>
                <c:pt idx="172">
                  <c:v>14875</c:v>
                </c:pt>
                <c:pt idx="173">
                  <c:v>0</c:v>
                </c:pt>
                <c:pt idx="174">
                  <c:v>15075</c:v>
                </c:pt>
                <c:pt idx="175">
                  <c:v>14985</c:v>
                </c:pt>
                <c:pt idx="176">
                  <c:v>14880</c:v>
                </c:pt>
                <c:pt idx="177">
                  <c:v>15005</c:v>
                </c:pt>
                <c:pt idx="178">
                  <c:v>15110</c:v>
                </c:pt>
                <c:pt idx="179">
                  <c:v>14860</c:v>
                </c:pt>
                <c:pt idx="180">
                  <c:v>15030</c:v>
                </c:pt>
                <c:pt idx="181">
                  <c:v>15285</c:v>
                </c:pt>
                <c:pt idx="182">
                  <c:v>15435</c:v>
                </c:pt>
                <c:pt idx="183">
                  <c:v>15375</c:v>
                </c:pt>
                <c:pt idx="184">
                  <c:v>15465</c:v>
                </c:pt>
                <c:pt idx="185">
                  <c:v>15395</c:v>
                </c:pt>
                <c:pt idx="186">
                  <c:v>15585</c:v>
                </c:pt>
                <c:pt idx="187">
                  <c:v>15865</c:v>
                </c:pt>
                <c:pt idx="188">
                  <c:v>15665</c:v>
                </c:pt>
                <c:pt idx="189">
                  <c:v>15885</c:v>
                </c:pt>
                <c:pt idx="190">
                  <c:v>15915</c:v>
                </c:pt>
                <c:pt idx="191">
                  <c:v>15850</c:v>
                </c:pt>
                <c:pt idx="192">
                  <c:v>15600</c:v>
                </c:pt>
                <c:pt idx="193">
                  <c:v>0</c:v>
                </c:pt>
                <c:pt idx="194">
                  <c:v>0</c:v>
                </c:pt>
                <c:pt idx="195">
                  <c:v>0</c:v>
                </c:pt>
                <c:pt idx="196">
                  <c:v>15855</c:v>
                </c:pt>
                <c:pt idx="197">
                  <c:v>16020</c:v>
                </c:pt>
                <c:pt idx="198">
                  <c:v>16100</c:v>
                </c:pt>
                <c:pt idx="199">
                  <c:v>15895</c:v>
                </c:pt>
                <c:pt idx="200">
                  <c:v>16310</c:v>
                </c:pt>
                <c:pt idx="201">
                  <c:v>15840</c:v>
                </c:pt>
                <c:pt idx="202">
                  <c:v>15610</c:v>
                </c:pt>
                <c:pt idx="203">
                  <c:v>15670</c:v>
                </c:pt>
                <c:pt idx="204">
                  <c:v>15800</c:v>
                </c:pt>
                <c:pt idx="205">
                  <c:v>15640</c:v>
                </c:pt>
                <c:pt idx="206">
                  <c:v>15805</c:v>
                </c:pt>
                <c:pt idx="207">
                  <c:v>16065</c:v>
                </c:pt>
                <c:pt idx="208">
                  <c:v>15705</c:v>
                </c:pt>
                <c:pt idx="209">
                  <c:v>15740</c:v>
                </c:pt>
                <c:pt idx="210">
                  <c:v>15545</c:v>
                </c:pt>
                <c:pt idx="211">
                  <c:v>15310</c:v>
                </c:pt>
                <c:pt idx="212">
                  <c:v>15420</c:v>
                </c:pt>
                <c:pt idx="213">
                  <c:v>15475</c:v>
                </c:pt>
                <c:pt idx="214">
                  <c:v>15570</c:v>
                </c:pt>
                <c:pt idx="215">
                  <c:v>15650</c:v>
                </c:pt>
                <c:pt idx="216">
                  <c:v>15885</c:v>
                </c:pt>
                <c:pt idx="217">
                  <c:v>15875</c:v>
                </c:pt>
                <c:pt idx="218">
                  <c:v>15820</c:v>
                </c:pt>
                <c:pt idx="219">
                  <c:v>15890</c:v>
                </c:pt>
                <c:pt idx="220">
                  <c:v>16025</c:v>
                </c:pt>
                <c:pt idx="221">
                  <c:v>15980</c:v>
                </c:pt>
                <c:pt idx="222">
                  <c:v>16035</c:v>
                </c:pt>
                <c:pt idx="223">
                  <c:v>0</c:v>
                </c:pt>
                <c:pt idx="224">
                  <c:v>15730</c:v>
                </c:pt>
                <c:pt idx="225">
                  <c:v>15660</c:v>
                </c:pt>
                <c:pt idx="226">
                  <c:v>15640</c:v>
                </c:pt>
                <c:pt idx="227">
                  <c:v>15485</c:v>
                </c:pt>
                <c:pt idx="228">
                  <c:v>15430</c:v>
                </c:pt>
                <c:pt idx="229">
                  <c:v>15570</c:v>
                </c:pt>
                <c:pt idx="230">
                  <c:v>15835</c:v>
                </c:pt>
                <c:pt idx="231">
                  <c:v>15920</c:v>
                </c:pt>
                <c:pt idx="232">
                  <c:v>16015</c:v>
                </c:pt>
                <c:pt idx="233">
                  <c:v>16025</c:v>
                </c:pt>
                <c:pt idx="234">
                  <c:v>16030</c:v>
                </c:pt>
                <c:pt idx="235">
                  <c:v>16060</c:v>
                </c:pt>
                <c:pt idx="236">
                  <c:v>15885</c:v>
                </c:pt>
                <c:pt idx="237">
                  <c:v>16285</c:v>
                </c:pt>
                <c:pt idx="238">
                  <c:v>16400</c:v>
                </c:pt>
                <c:pt idx="239">
                  <c:v>16610</c:v>
                </c:pt>
                <c:pt idx="240">
                  <c:v>16475</c:v>
                </c:pt>
                <c:pt idx="241">
                  <c:v>16395</c:v>
                </c:pt>
                <c:pt idx="242">
                  <c:v>16355</c:v>
                </c:pt>
                <c:pt idx="243">
                  <c:v>16410</c:v>
                </c:pt>
                <c:pt idx="244">
                  <c:v>16625</c:v>
                </c:pt>
                <c:pt idx="245">
                  <c:v>16745</c:v>
                </c:pt>
                <c:pt idx="246">
                  <c:v>16835</c:v>
                </c:pt>
                <c:pt idx="247">
                  <c:v>16840</c:v>
                </c:pt>
                <c:pt idx="248">
                  <c:v>16705</c:v>
                </c:pt>
                <c:pt idx="249">
                  <c:v>16685</c:v>
                </c:pt>
                <c:pt idx="250">
                  <c:v>16680</c:v>
                </c:pt>
                <c:pt idx="251">
                  <c:v>17025</c:v>
                </c:pt>
                <c:pt idx="252">
                  <c:v>17180</c:v>
                </c:pt>
                <c:pt idx="253">
                  <c:v>17005</c:v>
                </c:pt>
                <c:pt idx="254">
                  <c:v>17475</c:v>
                </c:pt>
                <c:pt idx="255">
                  <c:v>17590</c:v>
                </c:pt>
                <c:pt idx="256">
                  <c:v>17600</c:v>
                </c:pt>
                <c:pt idx="257">
                  <c:v>17335</c:v>
                </c:pt>
                <c:pt idx="258">
                  <c:v>17305</c:v>
                </c:pt>
                <c:pt idx="259">
                  <c:v>17055</c:v>
                </c:pt>
                <c:pt idx="260">
                  <c:v>17245</c:v>
                </c:pt>
                <c:pt idx="261">
                  <c:v>17115</c:v>
                </c:pt>
                <c:pt idx="262">
                  <c:v>17410</c:v>
                </c:pt>
                <c:pt idx="263">
                  <c:v>17725</c:v>
                </c:pt>
                <c:pt idx="264">
                  <c:v>17870</c:v>
                </c:pt>
                <c:pt idx="265">
                  <c:v>17840</c:v>
                </c:pt>
                <c:pt idx="266">
                  <c:v>17730</c:v>
                </c:pt>
                <c:pt idx="267">
                  <c:v>17875</c:v>
                </c:pt>
                <c:pt idx="268">
                  <c:v>18145</c:v>
                </c:pt>
                <c:pt idx="269">
                  <c:v>18300</c:v>
                </c:pt>
                <c:pt idx="270">
                  <c:v>18290</c:v>
                </c:pt>
                <c:pt idx="271">
                  <c:v>18265</c:v>
                </c:pt>
                <c:pt idx="272">
                  <c:v>17595</c:v>
                </c:pt>
                <c:pt idx="273">
                  <c:v>17860</c:v>
                </c:pt>
                <c:pt idx="274">
                  <c:v>17385</c:v>
                </c:pt>
                <c:pt idx="275">
                  <c:v>17555</c:v>
                </c:pt>
                <c:pt idx="276">
                  <c:v>17565</c:v>
                </c:pt>
                <c:pt idx="277">
                  <c:v>17570</c:v>
                </c:pt>
                <c:pt idx="278">
                  <c:v>17440</c:v>
                </c:pt>
                <c:pt idx="279">
                  <c:v>17270</c:v>
                </c:pt>
                <c:pt idx="280">
                  <c:v>17270</c:v>
                </c:pt>
                <c:pt idx="281">
                  <c:v>17455</c:v>
                </c:pt>
                <c:pt idx="282">
                  <c:v>17920</c:v>
                </c:pt>
                <c:pt idx="283">
                  <c:v>17810</c:v>
                </c:pt>
                <c:pt idx="284">
                  <c:v>17910</c:v>
                </c:pt>
                <c:pt idx="285">
                  <c:v>18085</c:v>
                </c:pt>
                <c:pt idx="286">
                  <c:v>17975</c:v>
                </c:pt>
                <c:pt idx="287">
                  <c:v>17540</c:v>
                </c:pt>
                <c:pt idx="288">
                  <c:v>17420</c:v>
                </c:pt>
                <c:pt idx="289">
                  <c:v>17405</c:v>
                </c:pt>
                <c:pt idx="290">
                  <c:v>17465</c:v>
                </c:pt>
                <c:pt idx="291">
                  <c:v>17620</c:v>
                </c:pt>
                <c:pt idx="292">
                  <c:v>17360</c:v>
                </c:pt>
                <c:pt idx="293">
                  <c:v>0</c:v>
                </c:pt>
                <c:pt idx="294">
                  <c:v>0</c:v>
                </c:pt>
                <c:pt idx="295">
                  <c:v>17155</c:v>
                </c:pt>
                <c:pt idx="296">
                  <c:v>17125</c:v>
                </c:pt>
                <c:pt idx="297">
                  <c:v>17515</c:v>
                </c:pt>
                <c:pt idx="298">
                  <c:v>18510</c:v>
                </c:pt>
                <c:pt idx="299">
                  <c:v>18745</c:v>
                </c:pt>
                <c:pt idx="300">
                  <c:v>19230</c:v>
                </c:pt>
                <c:pt idx="301">
                  <c:v>20005</c:v>
                </c:pt>
                <c:pt idx="302">
                  <c:v>0</c:v>
                </c:pt>
                <c:pt idx="303">
                  <c:v>0</c:v>
                </c:pt>
                <c:pt idx="304">
                  <c:v>0</c:v>
                </c:pt>
                <c:pt idx="305">
                  <c:v>0</c:v>
                </c:pt>
                <c:pt idx="306">
                  <c:v>0</c:v>
                </c:pt>
                <c:pt idx="307">
                  <c:v>21255</c:v>
                </c:pt>
                <c:pt idx="308">
                  <c:v>21545</c:v>
                </c:pt>
                <c:pt idx="309">
                  <c:v>21735</c:v>
                </c:pt>
                <c:pt idx="310">
                  <c:v>20945</c:v>
                </c:pt>
                <c:pt idx="311">
                  <c:v>21285</c:v>
                </c:pt>
                <c:pt idx="312">
                  <c:v>22855</c:v>
                </c:pt>
                <c:pt idx="313">
                  <c:v>21905</c:v>
                </c:pt>
                <c:pt idx="314">
                  <c:v>21700</c:v>
                </c:pt>
                <c:pt idx="315">
                  <c:v>21440</c:v>
                </c:pt>
                <c:pt idx="316">
                  <c:v>21115</c:v>
                </c:pt>
                <c:pt idx="317">
                  <c:v>21210</c:v>
                </c:pt>
                <c:pt idx="318">
                  <c:v>21495</c:v>
                </c:pt>
                <c:pt idx="319">
                  <c:v>21190</c:v>
                </c:pt>
                <c:pt idx="320">
                  <c:v>21125</c:v>
                </c:pt>
                <c:pt idx="321">
                  <c:v>21435</c:v>
                </c:pt>
                <c:pt idx="322">
                  <c:v>21345</c:v>
                </c:pt>
                <c:pt idx="323">
                  <c:v>21620</c:v>
                </c:pt>
                <c:pt idx="324">
                  <c:v>21640</c:v>
                </c:pt>
                <c:pt idx="325">
                  <c:v>21565</c:v>
                </c:pt>
                <c:pt idx="326">
                  <c:v>21355</c:v>
                </c:pt>
                <c:pt idx="327">
                  <c:v>21445</c:v>
                </c:pt>
                <c:pt idx="328">
                  <c:v>21680</c:v>
                </c:pt>
                <c:pt idx="329">
                  <c:v>21480</c:v>
                </c:pt>
                <c:pt idx="330">
                  <c:v>21600</c:v>
                </c:pt>
                <c:pt idx="331">
                  <c:v>21510</c:v>
                </c:pt>
                <c:pt idx="332">
                  <c:v>21370</c:v>
                </c:pt>
                <c:pt idx="333">
                  <c:v>21615</c:v>
                </c:pt>
                <c:pt idx="334">
                  <c:v>21780</c:v>
                </c:pt>
                <c:pt idx="335">
                  <c:v>21830</c:v>
                </c:pt>
                <c:pt idx="336">
                  <c:v>21840</c:v>
                </c:pt>
                <c:pt idx="337">
                  <c:v>21745</c:v>
                </c:pt>
                <c:pt idx="338">
                  <c:v>21685</c:v>
                </c:pt>
                <c:pt idx="339">
                  <c:v>21485</c:v>
                </c:pt>
                <c:pt idx="340">
                  <c:v>21770</c:v>
                </c:pt>
                <c:pt idx="341">
                  <c:v>21530</c:v>
                </c:pt>
                <c:pt idx="342">
                  <c:v>21400</c:v>
                </c:pt>
                <c:pt idx="343">
                  <c:v>21110</c:v>
                </c:pt>
                <c:pt idx="344">
                  <c:v>20055</c:v>
                </c:pt>
                <c:pt idx="345">
                  <c:v>20695</c:v>
                </c:pt>
                <c:pt idx="346">
                  <c:v>20705</c:v>
                </c:pt>
                <c:pt idx="347">
                  <c:v>20795</c:v>
                </c:pt>
                <c:pt idx="348">
                  <c:v>19615</c:v>
                </c:pt>
                <c:pt idx="349">
                  <c:v>19760</c:v>
                </c:pt>
                <c:pt idx="350">
                  <c:v>19635</c:v>
                </c:pt>
                <c:pt idx="351">
                  <c:v>19485</c:v>
                </c:pt>
                <c:pt idx="352">
                  <c:v>19540</c:v>
                </c:pt>
                <c:pt idx="353">
                  <c:v>19615</c:v>
                </c:pt>
                <c:pt idx="354">
                  <c:v>19485</c:v>
                </c:pt>
                <c:pt idx="355">
                  <c:v>19545</c:v>
                </c:pt>
                <c:pt idx="356">
                  <c:v>19690</c:v>
                </c:pt>
                <c:pt idx="357">
                  <c:v>19880</c:v>
                </c:pt>
                <c:pt idx="358">
                  <c:v>19725</c:v>
                </c:pt>
                <c:pt idx="359">
                  <c:v>19765</c:v>
                </c:pt>
                <c:pt idx="360">
                  <c:v>19870</c:v>
                </c:pt>
                <c:pt idx="361">
                  <c:v>20045</c:v>
                </c:pt>
                <c:pt idx="362">
                  <c:v>19985</c:v>
                </c:pt>
                <c:pt idx="363">
                  <c:v>19990</c:v>
                </c:pt>
                <c:pt idx="364">
                  <c:v>20250</c:v>
                </c:pt>
                <c:pt idx="365">
                  <c:v>20215</c:v>
                </c:pt>
                <c:pt idx="366">
                  <c:v>20455</c:v>
                </c:pt>
                <c:pt idx="367">
                  <c:v>20715</c:v>
                </c:pt>
                <c:pt idx="368">
                  <c:v>0</c:v>
                </c:pt>
                <c:pt idx="369">
                  <c:v>20670</c:v>
                </c:pt>
                <c:pt idx="370">
                  <c:v>21065</c:v>
                </c:pt>
                <c:pt idx="371">
                  <c:v>20900</c:v>
                </c:pt>
                <c:pt idx="372">
                  <c:v>21010</c:v>
                </c:pt>
                <c:pt idx="373">
                  <c:v>21165</c:v>
                </c:pt>
                <c:pt idx="374">
                  <c:v>21115</c:v>
                </c:pt>
                <c:pt idx="375">
                  <c:v>21120</c:v>
                </c:pt>
                <c:pt idx="376">
                  <c:v>21355</c:v>
                </c:pt>
                <c:pt idx="377">
                  <c:v>21335</c:v>
                </c:pt>
                <c:pt idx="378">
                  <c:v>21570</c:v>
                </c:pt>
                <c:pt idx="379">
                  <c:v>21475</c:v>
                </c:pt>
                <c:pt idx="380">
                  <c:v>21760</c:v>
                </c:pt>
                <c:pt idx="381">
                  <c:v>21785</c:v>
                </c:pt>
                <c:pt idx="382">
                  <c:v>21660</c:v>
                </c:pt>
                <c:pt idx="383">
                  <c:v>21610</c:v>
                </c:pt>
                <c:pt idx="384">
                  <c:v>21670</c:v>
                </c:pt>
                <c:pt idx="385">
                  <c:v>21680</c:v>
                </c:pt>
                <c:pt idx="386">
                  <c:v>21760</c:v>
                </c:pt>
                <c:pt idx="387">
                  <c:v>21495</c:v>
                </c:pt>
                <c:pt idx="388">
                  <c:v>0</c:v>
                </c:pt>
                <c:pt idx="389">
                  <c:v>0</c:v>
                </c:pt>
                <c:pt idx="390">
                  <c:v>0</c:v>
                </c:pt>
                <c:pt idx="391">
                  <c:v>0</c:v>
                </c:pt>
                <c:pt idx="392">
                  <c:v>0</c:v>
                </c:pt>
                <c:pt idx="393">
                  <c:v>22005</c:v>
                </c:pt>
                <c:pt idx="394">
                  <c:v>21795</c:v>
                </c:pt>
                <c:pt idx="395">
                  <c:v>21735</c:v>
                </c:pt>
                <c:pt idx="396">
                  <c:v>21685</c:v>
                </c:pt>
                <c:pt idx="397">
                  <c:v>21755</c:v>
                </c:pt>
                <c:pt idx="398">
                  <c:v>21760</c:v>
                </c:pt>
                <c:pt idx="399">
                  <c:v>21415</c:v>
                </c:pt>
                <c:pt idx="400">
                  <c:v>21190</c:v>
                </c:pt>
                <c:pt idx="401">
                  <c:v>21320</c:v>
                </c:pt>
                <c:pt idx="402">
                  <c:v>21285</c:v>
                </c:pt>
                <c:pt idx="403">
                  <c:v>21270</c:v>
                </c:pt>
                <c:pt idx="404">
                  <c:v>21300</c:v>
                </c:pt>
                <c:pt idx="405">
                  <c:v>21315</c:v>
                </c:pt>
                <c:pt idx="406">
                  <c:v>21450</c:v>
                </c:pt>
                <c:pt idx="407">
                  <c:v>20890</c:v>
                </c:pt>
                <c:pt idx="408">
                  <c:v>20720</c:v>
                </c:pt>
                <c:pt idx="409">
                  <c:v>20905</c:v>
                </c:pt>
                <c:pt idx="410">
                  <c:v>21340</c:v>
                </c:pt>
                <c:pt idx="411">
                  <c:v>21200</c:v>
                </c:pt>
                <c:pt idx="412">
                  <c:v>21080</c:v>
                </c:pt>
                <c:pt idx="413">
                  <c:v>21225</c:v>
                </c:pt>
                <c:pt idx="414">
                  <c:v>21440</c:v>
                </c:pt>
                <c:pt idx="415">
                  <c:v>21595</c:v>
                </c:pt>
                <c:pt idx="416">
                  <c:v>21370</c:v>
                </c:pt>
                <c:pt idx="417">
                  <c:v>21470</c:v>
                </c:pt>
                <c:pt idx="418">
                  <c:v>21245</c:v>
                </c:pt>
                <c:pt idx="419">
                  <c:v>21060</c:v>
                </c:pt>
                <c:pt idx="420">
                  <c:v>21345</c:v>
                </c:pt>
                <c:pt idx="421">
                  <c:v>21315</c:v>
                </c:pt>
                <c:pt idx="422">
                  <c:v>21490</c:v>
                </c:pt>
                <c:pt idx="423">
                  <c:v>21550</c:v>
                </c:pt>
                <c:pt idx="424">
                  <c:v>21610</c:v>
                </c:pt>
                <c:pt idx="425">
                  <c:v>21560</c:v>
                </c:pt>
                <c:pt idx="426">
                  <c:v>21600</c:v>
                </c:pt>
                <c:pt idx="427">
                  <c:v>21790</c:v>
                </c:pt>
                <c:pt idx="428">
                  <c:v>21875</c:v>
                </c:pt>
                <c:pt idx="429">
                  <c:v>21740</c:v>
                </c:pt>
                <c:pt idx="430">
                  <c:v>21745</c:v>
                </c:pt>
                <c:pt idx="431">
                  <c:v>21755</c:v>
                </c:pt>
                <c:pt idx="432">
                  <c:v>21740</c:v>
                </c:pt>
                <c:pt idx="433">
                  <c:v>0</c:v>
                </c:pt>
                <c:pt idx="434">
                  <c:v>0</c:v>
                </c:pt>
                <c:pt idx="435">
                  <c:v>21675</c:v>
                </c:pt>
                <c:pt idx="436">
                  <c:v>21575</c:v>
                </c:pt>
                <c:pt idx="437">
                  <c:v>21605</c:v>
                </c:pt>
                <c:pt idx="438">
                  <c:v>21555</c:v>
                </c:pt>
                <c:pt idx="439">
                  <c:v>21630</c:v>
                </c:pt>
                <c:pt idx="440">
                  <c:v>21515</c:v>
                </c:pt>
                <c:pt idx="441">
                  <c:v>21550</c:v>
                </c:pt>
                <c:pt idx="442">
                  <c:v>21595</c:v>
                </c:pt>
                <c:pt idx="443">
                  <c:v>21505</c:v>
                </c:pt>
                <c:pt idx="444">
                  <c:v>21570</c:v>
                </c:pt>
                <c:pt idx="445">
                  <c:v>21400</c:v>
                </c:pt>
                <c:pt idx="446">
                  <c:v>21445</c:v>
                </c:pt>
                <c:pt idx="447">
                  <c:v>21455</c:v>
                </c:pt>
                <c:pt idx="448">
                  <c:v>21085</c:v>
                </c:pt>
                <c:pt idx="449">
                  <c:v>21130</c:v>
                </c:pt>
                <c:pt idx="450">
                  <c:v>21115</c:v>
                </c:pt>
                <c:pt idx="451">
                  <c:v>21735</c:v>
                </c:pt>
                <c:pt idx="452">
                  <c:v>21770</c:v>
                </c:pt>
                <c:pt idx="453">
                  <c:v>0</c:v>
                </c:pt>
                <c:pt idx="454">
                  <c:v>0</c:v>
                </c:pt>
                <c:pt idx="455">
                  <c:v>0</c:v>
                </c:pt>
                <c:pt idx="456">
                  <c:v>21895</c:v>
                </c:pt>
                <c:pt idx="457">
                  <c:v>21300</c:v>
                </c:pt>
                <c:pt idx="458">
                  <c:v>21155</c:v>
                </c:pt>
                <c:pt idx="459">
                  <c:v>21185</c:v>
                </c:pt>
                <c:pt idx="460">
                  <c:v>21275</c:v>
                </c:pt>
                <c:pt idx="461">
                  <c:v>21245</c:v>
                </c:pt>
                <c:pt idx="462">
                  <c:v>21380</c:v>
                </c:pt>
                <c:pt idx="463">
                  <c:v>21350</c:v>
                </c:pt>
                <c:pt idx="464">
                  <c:v>21485</c:v>
                </c:pt>
                <c:pt idx="465">
                  <c:v>21285</c:v>
                </c:pt>
                <c:pt idx="466">
                  <c:v>21235</c:v>
                </c:pt>
                <c:pt idx="467">
                  <c:v>21285</c:v>
                </c:pt>
                <c:pt idx="468">
                  <c:v>20950</c:v>
                </c:pt>
                <c:pt idx="469">
                  <c:v>20680</c:v>
                </c:pt>
                <c:pt idx="470">
                  <c:v>20565</c:v>
                </c:pt>
                <c:pt idx="471">
                  <c:v>20510</c:v>
                </c:pt>
                <c:pt idx="472">
                  <c:v>20540</c:v>
                </c:pt>
                <c:pt idx="473">
                  <c:v>20115</c:v>
                </c:pt>
                <c:pt idx="474">
                  <c:v>20655</c:v>
                </c:pt>
                <c:pt idx="475">
                  <c:v>20440</c:v>
                </c:pt>
                <c:pt idx="476">
                  <c:v>20280</c:v>
                </c:pt>
                <c:pt idx="477">
                  <c:v>0</c:v>
                </c:pt>
                <c:pt idx="478">
                  <c:v>20415</c:v>
                </c:pt>
                <c:pt idx="479">
                  <c:v>20290</c:v>
                </c:pt>
                <c:pt idx="480">
                  <c:v>20320</c:v>
                </c:pt>
                <c:pt idx="481">
                  <c:v>20390</c:v>
                </c:pt>
                <c:pt idx="482">
                  <c:v>20320</c:v>
                </c:pt>
                <c:pt idx="483">
                  <c:v>20320</c:v>
                </c:pt>
                <c:pt idx="484">
                  <c:v>20365</c:v>
                </c:pt>
                <c:pt idx="485">
                  <c:v>19860</c:v>
                </c:pt>
                <c:pt idx="486">
                  <c:v>19560</c:v>
                </c:pt>
                <c:pt idx="487">
                  <c:v>19515</c:v>
                </c:pt>
                <c:pt idx="488">
                  <c:v>19240</c:v>
                </c:pt>
                <c:pt idx="489">
                  <c:v>19065</c:v>
                </c:pt>
                <c:pt idx="490">
                  <c:v>18890</c:v>
                </c:pt>
                <c:pt idx="491">
                  <c:v>18435</c:v>
                </c:pt>
                <c:pt idx="492">
                  <c:v>17230</c:v>
                </c:pt>
                <c:pt idx="493">
                  <c:v>17145</c:v>
                </c:pt>
                <c:pt idx="494">
                  <c:v>17615</c:v>
                </c:pt>
                <c:pt idx="495">
                  <c:v>17575</c:v>
                </c:pt>
                <c:pt idx="496">
                  <c:v>17655</c:v>
                </c:pt>
                <c:pt idx="497">
                  <c:v>17315</c:v>
                </c:pt>
                <c:pt idx="498">
                  <c:v>17300</c:v>
                </c:pt>
                <c:pt idx="499">
                  <c:v>17210</c:v>
                </c:pt>
                <c:pt idx="500">
                  <c:v>17260</c:v>
                </c:pt>
                <c:pt idx="501">
                  <c:v>16745</c:v>
                </c:pt>
                <c:pt idx="502">
                  <c:v>16465</c:v>
                </c:pt>
                <c:pt idx="503">
                  <c:v>16440</c:v>
                </c:pt>
                <c:pt idx="504">
                  <c:v>15990</c:v>
                </c:pt>
                <c:pt idx="505">
                  <c:v>15025</c:v>
                </c:pt>
                <c:pt idx="506">
                  <c:v>14700</c:v>
                </c:pt>
                <c:pt idx="507">
                  <c:v>14215</c:v>
                </c:pt>
                <c:pt idx="508">
                  <c:v>15275</c:v>
                </c:pt>
                <c:pt idx="509">
                  <c:v>14110</c:v>
                </c:pt>
                <c:pt idx="510">
                  <c:v>14485</c:v>
                </c:pt>
                <c:pt idx="511">
                  <c:v>14835</c:v>
                </c:pt>
                <c:pt idx="512">
                  <c:v>15195</c:v>
                </c:pt>
                <c:pt idx="513">
                  <c:v>15140</c:v>
                </c:pt>
                <c:pt idx="514">
                  <c:v>14985</c:v>
                </c:pt>
                <c:pt idx="515">
                  <c:v>14845</c:v>
                </c:pt>
                <c:pt idx="516">
                  <c:v>14815</c:v>
                </c:pt>
                <c:pt idx="517">
                  <c:v>14920</c:v>
                </c:pt>
                <c:pt idx="518">
                  <c:v>14560</c:v>
                </c:pt>
                <c:pt idx="519">
                  <c:v>13855</c:v>
                </c:pt>
                <c:pt idx="520">
                  <c:v>13970</c:v>
                </c:pt>
                <c:pt idx="521">
                  <c:v>13860</c:v>
                </c:pt>
                <c:pt idx="522">
                  <c:v>13790</c:v>
                </c:pt>
                <c:pt idx="523">
                  <c:v>14210</c:v>
                </c:pt>
                <c:pt idx="524">
                  <c:v>14295</c:v>
                </c:pt>
                <c:pt idx="525">
                  <c:v>14225</c:v>
                </c:pt>
                <c:pt idx="526">
                  <c:v>14765</c:v>
                </c:pt>
                <c:pt idx="527">
                  <c:v>14755</c:v>
                </c:pt>
                <c:pt idx="528">
                  <c:v>15510</c:v>
                </c:pt>
                <c:pt idx="529">
                  <c:v>15430</c:v>
                </c:pt>
                <c:pt idx="530">
                  <c:v>15530</c:v>
                </c:pt>
                <c:pt idx="531">
                  <c:v>14835</c:v>
                </c:pt>
                <c:pt idx="532">
                  <c:v>14810</c:v>
                </c:pt>
                <c:pt idx="533">
                  <c:v>15015</c:v>
                </c:pt>
                <c:pt idx="534">
                  <c:v>14945</c:v>
                </c:pt>
                <c:pt idx="535">
                  <c:v>14995</c:v>
                </c:pt>
                <c:pt idx="536">
                  <c:v>14930</c:v>
                </c:pt>
                <c:pt idx="537">
                  <c:v>15110</c:v>
                </c:pt>
                <c:pt idx="538">
                  <c:v>15080</c:v>
                </c:pt>
                <c:pt idx="539">
                  <c:v>14940</c:v>
                </c:pt>
                <c:pt idx="540">
                  <c:v>15015</c:v>
                </c:pt>
                <c:pt idx="541">
                  <c:v>14900</c:v>
                </c:pt>
                <c:pt idx="542">
                  <c:v>14210</c:v>
                </c:pt>
                <c:pt idx="543">
                  <c:v>14495</c:v>
                </c:pt>
                <c:pt idx="544">
                  <c:v>14540</c:v>
                </c:pt>
                <c:pt idx="545">
                  <c:v>14475</c:v>
                </c:pt>
                <c:pt idx="546">
                  <c:v>14365</c:v>
                </c:pt>
                <c:pt idx="547">
                  <c:v>14530</c:v>
                </c:pt>
                <c:pt idx="548">
                  <c:v>0</c:v>
                </c:pt>
                <c:pt idx="549">
                  <c:v>14535</c:v>
                </c:pt>
                <c:pt idx="550">
                  <c:v>14445</c:v>
                </c:pt>
                <c:pt idx="551">
                  <c:v>14830</c:v>
                </c:pt>
                <c:pt idx="552">
                  <c:v>14500</c:v>
                </c:pt>
                <c:pt idx="553">
                  <c:v>14255</c:v>
                </c:pt>
                <c:pt idx="554">
                  <c:v>14180</c:v>
                </c:pt>
                <c:pt idx="555">
                  <c:v>14045</c:v>
                </c:pt>
                <c:pt idx="556">
                  <c:v>14205</c:v>
                </c:pt>
                <c:pt idx="557">
                  <c:v>13780</c:v>
                </c:pt>
                <c:pt idx="558">
                  <c:v>13520</c:v>
                </c:pt>
                <c:pt idx="559">
                  <c:v>13450</c:v>
                </c:pt>
                <c:pt idx="560">
                  <c:v>13220</c:v>
                </c:pt>
                <c:pt idx="561">
                  <c:v>13395</c:v>
                </c:pt>
                <c:pt idx="562">
                  <c:v>13420</c:v>
                </c:pt>
                <c:pt idx="563">
                  <c:v>0</c:v>
                </c:pt>
                <c:pt idx="564">
                  <c:v>0</c:v>
                </c:pt>
                <c:pt idx="565">
                  <c:v>0</c:v>
                </c:pt>
                <c:pt idx="566">
                  <c:v>0</c:v>
                </c:pt>
                <c:pt idx="567">
                  <c:v>0</c:v>
                </c:pt>
                <c:pt idx="568">
                  <c:v>13470</c:v>
                </c:pt>
                <c:pt idx="569">
                  <c:v>13755</c:v>
                </c:pt>
                <c:pt idx="570">
                  <c:v>13935</c:v>
                </c:pt>
                <c:pt idx="571">
                  <c:v>13620</c:v>
                </c:pt>
                <c:pt idx="572">
                  <c:v>13860</c:v>
                </c:pt>
                <c:pt idx="573">
                  <c:v>13745</c:v>
                </c:pt>
                <c:pt idx="574">
                  <c:v>13615</c:v>
                </c:pt>
                <c:pt idx="575">
                  <c:v>13510</c:v>
                </c:pt>
                <c:pt idx="576">
                  <c:v>13200</c:v>
                </c:pt>
                <c:pt idx="577">
                  <c:v>13225</c:v>
                </c:pt>
                <c:pt idx="578">
                  <c:v>13290</c:v>
                </c:pt>
                <c:pt idx="579">
                  <c:v>13195</c:v>
                </c:pt>
                <c:pt idx="580">
                  <c:v>13150</c:v>
                </c:pt>
                <c:pt idx="581">
                  <c:v>13000</c:v>
                </c:pt>
                <c:pt idx="582">
                  <c:v>12855</c:v>
                </c:pt>
                <c:pt idx="583">
                  <c:v>12485</c:v>
                </c:pt>
                <c:pt idx="584">
                  <c:v>12670</c:v>
                </c:pt>
                <c:pt idx="585">
                  <c:v>12960</c:v>
                </c:pt>
                <c:pt idx="586">
                  <c:v>12930</c:v>
                </c:pt>
                <c:pt idx="587">
                  <c:v>13185</c:v>
                </c:pt>
                <c:pt idx="588">
                  <c:v>13175</c:v>
                </c:pt>
                <c:pt idx="589">
                  <c:v>13115</c:v>
                </c:pt>
                <c:pt idx="590">
                  <c:v>12990</c:v>
                </c:pt>
                <c:pt idx="591">
                  <c:v>13130</c:v>
                </c:pt>
                <c:pt idx="592">
                  <c:v>13300</c:v>
                </c:pt>
                <c:pt idx="593">
                  <c:v>13230</c:v>
                </c:pt>
                <c:pt idx="594">
                  <c:v>13395</c:v>
                </c:pt>
                <c:pt idx="595">
                  <c:v>13395</c:v>
                </c:pt>
                <c:pt idx="596">
                  <c:v>13510</c:v>
                </c:pt>
                <c:pt idx="597">
                  <c:v>13555</c:v>
                </c:pt>
                <c:pt idx="598">
                  <c:v>13250</c:v>
                </c:pt>
                <c:pt idx="599">
                  <c:v>13425</c:v>
                </c:pt>
                <c:pt idx="600">
                  <c:v>13410</c:v>
                </c:pt>
                <c:pt idx="601">
                  <c:v>13465</c:v>
                </c:pt>
                <c:pt idx="602">
                  <c:v>13465</c:v>
                </c:pt>
                <c:pt idx="603">
                  <c:v>13170</c:v>
                </c:pt>
                <c:pt idx="604">
                  <c:v>13330</c:v>
                </c:pt>
                <c:pt idx="605">
                  <c:v>13210</c:v>
                </c:pt>
                <c:pt idx="606">
                  <c:v>13475</c:v>
                </c:pt>
                <c:pt idx="607">
                  <c:v>13455</c:v>
                </c:pt>
                <c:pt idx="608">
                  <c:v>13455</c:v>
                </c:pt>
                <c:pt idx="609">
                  <c:v>13620</c:v>
                </c:pt>
                <c:pt idx="610">
                  <c:v>13620</c:v>
                </c:pt>
                <c:pt idx="611">
                  <c:v>13690</c:v>
                </c:pt>
                <c:pt idx="612">
                  <c:v>13845</c:v>
                </c:pt>
                <c:pt idx="613">
                  <c:v>13795</c:v>
                </c:pt>
                <c:pt idx="614">
                  <c:v>13840</c:v>
                </c:pt>
                <c:pt idx="615">
                  <c:v>13900</c:v>
                </c:pt>
                <c:pt idx="616">
                  <c:v>14030</c:v>
                </c:pt>
                <c:pt idx="617">
                  <c:v>14145</c:v>
                </c:pt>
                <c:pt idx="618">
                  <c:v>13775</c:v>
                </c:pt>
                <c:pt idx="619">
                  <c:v>13880</c:v>
                </c:pt>
                <c:pt idx="620">
                  <c:v>14075</c:v>
                </c:pt>
                <c:pt idx="621">
                  <c:v>13880</c:v>
                </c:pt>
                <c:pt idx="622">
                  <c:v>13910</c:v>
                </c:pt>
                <c:pt idx="623">
                  <c:v>14025</c:v>
                </c:pt>
                <c:pt idx="624">
                  <c:v>14220</c:v>
                </c:pt>
                <c:pt idx="625">
                  <c:v>14230</c:v>
                </c:pt>
                <c:pt idx="626">
                  <c:v>14180</c:v>
                </c:pt>
                <c:pt idx="627">
                  <c:v>14260</c:v>
                </c:pt>
                <c:pt idx="628">
                  <c:v>0</c:v>
                </c:pt>
                <c:pt idx="629">
                  <c:v>14360</c:v>
                </c:pt>
                <c:pt idx="630">
                  <c:v>14305</c:v>
                </c:pt>
                <c:pt idx="631">
                  <c:v>14275</c:v>
                </c:pt>
                <c:pt idx="632">
                  <c:v>14360</c:v>
                </c:pt>
                <c:pt idx="633">
                  <c:v>14390</c:v>
                </c:pt>
                <c:pt idx="634">
                  <c:v>14445</c:v>
                </c:pt>
                <c:pt idx="635">
                  <c:v>14420</c:v>
                </c:pt>
                <c:pt idx="636">
                  <c:v>14370</c:v>
                </c:pt>
                <c:pt idx="637">
                  <c:v>14405</c:v>
                </c:pt>
                <c:pt idx="638">
                  <c:v>14290</c:v>
                </c:pt>
                <c:pt idx="639">
                  <c:v>14375</c:v>
                </c:pt>
                <c:pt idx="640">
                  <c:v>14705</c:v>
                </c:pt>
                <c:pt idx="641">
                  <c:v>14810</c:v>
                </c:pt>
                <c:pt idx="642">
                  <c:v>14850</c:v>
                </c:pt>
                <c:pt idx="643">
                  <c:v>0</c:v>
                </c:pt>
                <c:pt idx="644">
                  <c:v>0</c:v>
                </c:pt>
                <c:pt idx="645">
                  <c:v>0</c:v>
                </c:pt>
                <c:pt idx="646">
                  <c:v>0</c:v>
                </c:pt>
                <c:pt idx="647">
                  <c:v>0</c:v>
                </c:pt>
                <c:pt idx="648">
                  <c:v>14885</c:v>
                </c:pt>
                <c:pt idx="649">
                  <c:v>15100</c:v>
                </c:pt>
                <c:pt idx="650">
                  <c:v>15190</c:v>
                </c:pt>
                <c:pt idx="651">
                  <c:v>15105</c:v>
                </c:pt>
                <c:pt idx="652">
                  <c:v>15045</c:v>
                </c:pt>
                <c:pt idx="653">
                  <c:v>14925</c:v>
                </c:pt>
                <c:pt idx="654">
                  <c:v>14915</c:v>
                </c:pt>
                <c:pt idx="655">
                  <c:v>14780</c:v>
                </c:pt>
                <c:pt idx="656">
                  <c:v>14830</c:v>
                </c:pt>
                <c:pt idx="657">
                  <c:v>14480</c:v>
                </c:pt>
                <c:pt idx="658">
                  <c:v>14315</c:v>
                </c:pt>
                <c:pt idx="659">
                  <c:v>14310</c:v>
                </c:pt>
                <c:pt idx="660">
                  <c:v>14350</c:v>
                </c:pt>
                <c:pt idx="661">
                  <c:v>14350</c:v>
                </c:pt>
                <c:pt idx="662">
                  <c:v>14170</c:v>
                </c:pt>
                <c:pt idx="663">
                  <c:v>14370</c:v>
                </c:pt>
                <c:pt idx="664">
                  <c:v>14460</c:v>
                </c:pt>
                <c:pt idx="665">
                  <c:v>14465</c:v>
                </c:pt>
                <c:pt idx="666">
                  <c:v>14445</c:v>
                </c:pt>
                <c:pt idx="667">
                  <c:v>14285</c:v>
                </c:pt>
                <c:pt idx="668">
                  <c:v>14290</c:v>
                </c:pt>
                <c:pt idx="669">
                  <c:v>14365</c:v>
                </c:pt>
                <c:pt idx="670">
                  <c:v>14445</c:v>
                </c:pt>
                <c:pt idx="671">
                  <c:v>14710</c:v>
                </c:pt>
                <c:pt idx="672">
                  <c:v>14750</c:v>
                </c:pt>
                <c:pt idx="673">
                  <c:v>14690</c:v>
                </c:pt>
                <c:pt idx="674">
                  <c:v>14665</c:v>
                </c:pt>
                <c:pt idx="675">
                  <c:v>14665</c:v>
                </c:pt>
                <c:pt idx="676">
                  <c:v>14485</c:v>
                </c:pt>
                <c:pt idx="677">
                  <c:v>14340</c:v>
                </c:pt>
                <c:pt idx="678">
                  <c:v>14235</c:v>
                </c:pt>
                <c:pt idx="679">
                  <c:v>14235</c:v>
                </c:pt>
                <c:pt idx="680">
                  <c:v>14275</c:v>
                </c:pt>
                <c:pt idx="681">
                  <c:v>13830</c:v>
                </c:pt>
                <c:pt idx="682">
                  <c:v>13900</c:v>
                </c:pt>
                <c:pt idx="683">
                  <c:v>13980</c:v>
                </c:pt>
                <c:pt idx="684">
                  <c:v>13930</c:v>
                </c:pt>
                <c:pt idx="685">
                  <c:v>13990</c:v>
                </c:pt>
                <c:pt idx="686">
                  <c:v>13965</c:v>
                </c:pt>
                <c:pt idx="687">
                  <c:v>13895</c:v>
                </c:pt>
                <c:pt idx="688">
                  <c:v>13910</c:v>
                </c:pt>
                <c:pt idx="689">
                  <c:v>14205</c:v>
                </c:pt>
                <c:pt idx="690">
                  <c:v>14380</c:v>
                </c:pt>
                <c:pt idx="691">
                  <c:v>14325</c:v>
                </c:pt>
                <c:pt idx="692">
                  <c:v>14325</c:v>
                </c:pt>
                <c:pt idx="693">
                  <c:v>14335</c:v>
                </c:pt>
                <c:pt idx="694">
                  <c:v>14365</c:v>
                </c:pt>
                <c:pt idx="695">
                  <c:v>0</c:v>
                </c:pt>
                <c:pt idx="696">
                  <c:v>14485</c:v>
                </c:pt>
                <c:pt idx="697">
                  <c:v>14680</c:v>
                </c:pt>
                <c:pt idx="698">
                  <c:v>14810</c:v>
                </c:pt>
                <c:pt idx="699">
                  <c:v>14790</c:v>
                </c:pt>
                <c:pt idx="700">
                  <c:v>14730</c:v>
                </c:pt>
                <c:pt idx="701">
                  <c:v>14875</c:v>
                </c:pt>
                <c:pt idx="702">
                  <c:v>14795</c:v>
                </c:pt>
                <c:pt idx="703">
                  <c:v>15125</c:v>
                </c:pt>
                <c:pt idx="704">
                  <c:v>15145</c:v>
                </c:pt>
                <c:pt idx="705">
                  <c:v>15160</c:v>
                </c:pt>
                <c:pt idx="706">
                  <c:v>15175</c:v>
                </c:pt>
                <c:pt idx="707">
                  <c:v>14855</c:v>
                </c:pt>
                <c:pt idx="708">
                  <c:v>14895</c:v>
                </c:pt>
                <c:pt idx="709">
                  <c:v>15220</c:v>
                </c:pt>
                <c:pt idx="710">
                  <c:v>15325</c:v>
                </c:pt>
                <c:pt idx="711">
                  <c:v>15225</c:v>
                </c:pt>
                <c:pt idx="712">
                  <c:v>15485</c:v>
                </c:pt>
                <c:pt idx="713">
                  <c:v>0</c:v>
                </c:pt>
                <c:pt idx="714">
                  <c:v>0</c:v>
                </c:pt>
                <c:pt idx="715">
                  <c:v>0</c:v>
                </c:pt>
                <c:pt idx="716">
                  <c:v>15715</c:v>
                </c:pt>
                <c:pt idx="717">
                  <c:v>15995</c:v>
                </c:pt>
                <c:pt idx="718">
                  <c:v>15920</c:v>
                </c:pt>
                <c:pt idx="719">
                  <c:v>15600</c:v>
                </c:pt>
                <c:pt idx="720">
                  <c:v>15685</c:v>
                </c:pt>
                <c:pt idx="721">
                  <c:v>15620</c:v>
                </c:pt>
                <c:pt idx="722">
                  <c:v>15440</c:v>
                </c:pt>
                <c:pt idx="723">
                  <c:v>15760</c:v>
                </c:pt>
                <c:pt idx="724">
                  <c:v>15705</c:v>
                </c:pt>
                <c:pt idx="725">
                  <c:v>15720</c:v>
                </c:pt>
                <c:pt idx="726">
                  <c:v>15855</c:v>
                </c:pt>
                <c:pt idx="727">
                  <c:v>15995</c:v>
                </c:pt>
                <c:pt idx="728">
                  <c:v>16125</c:v>
                </c:pt>
                <c:pt idx="729">
                  <c:v>16135</c:v>
                </c:pt>
                <c:pt idx="730">
                  <c:v>15725</c:v>
                </c:pt>
                <c:pt idx="731">
                  <c:v>15565</c:v>
                </c:pt>
                <c:pt idx="732">
                  <c:v>15475</c:v>
                </c:pt>
                <c:pt idx="733">
                  <c:v>15645</c:v>
                </c:pt>
                <c:pt idx="734">
                  <c:v>15505</c:v>
                </c:pt>
                <c:pt idx="735">
                  <c:v>15500</c:v>
                </c:pt>
                <c:pt idx="736">
                  <c:v>16400</c:v>
                </c:pt>
                <c:pt idx="737">
                  <c:v>16340</c:v>
                </c:pt>
                <c:pt idx="738">
                  <c:v>16760</c:v>
                </c:pt>
                <c:pt idx="739">
                  <c:v>16860</c:v>
                </c:pt>
                <c:pt idx="740">
                  <c:v>16815</c:v>
                </c:pt>
                <c:pt idx="741">
                  <c:v>16865</c:v>
                </c:pt>
                <c:pt idx="742">
                  <c:v>16790</c:v>
                </c:pt>
                <c:pt idx="743">
                  <c:v>16755</c:v>
                </c:pt>
                <c:pt idx="744">
                  <c:v>16870</c:v>
                </c:pt>
                <c:pt idx="745">
                  <c:v>16830</c:v>
                </c:pt>
                <c:pt idx="746">
                  <c:v>16770</c:v>
                </c:pt>
                <c:pt idx="747">
                  <c:v>16795</c:v>
                </c:pt>
                <c:pt idx="748">
                  <c:v>16475</c:v>
                </c:pt>
                <c:pt idx="749">
                  <c:v>16700</c:v>
                </c:pt>
                <c:pt idx="750">
                  <c:v>16350</c:v>
                </c:pt>
                <c:pt idx="751">
                  <c:v>0</c:v>
                </c:pt>
                <c:pt idx="752">
                  <c:v>0</c:v>
                </c:pt>
                <c:pt idx="753">
                  <c:v>16265</c:v>
                </c:pt>
                <c:pt idx="754">
                  <c:v>16315</c:v>
                </c:pt>
                <c:pt idx="755">
                  <c:v>16330</c:v>
                </c:pt>
                <c:pt idx="756">
                  <c:v>16280</c:v>
                </c:pt>
                <c:pt idx="757">
                  <c:v>16660</c:v>
                </c:pt>
                <c:pt idx="758">
                  <c:v>16785</c:v>
                </c:pt>
                <c:pt idx="759">
                  <c:v>16505</c:v>
                </c:pt>
                <c:pt idx="760">
                  <c:v>16555</c:v>
                </c:pt>
                <c:pt idx="761">
                  <c:v>16575</c:v>
                </c:pt>
                <c:pt idx="762">
                  <c:v>16680</c:v>
                </c:pt>
                <c:pt idx="763">
                  <c:v>16665</c:v>
                </c:pt>
                <c:pt idx="764">
                  <c:v>17100</c:v>
                </c:pt>
                <c:pt idx="765">
                  <c:v>17240</c:v>
                </c:pt>
                <c:pt idx="766">
                  <c:v>17225</c:v>
                </c:pt>
                <c:pt idx="767">
                  <c:v>17125</c:v>
                </c:pt>
                <c:pt idx="768">
                  <c:v>16905</c:v>
                </c:pt>
                <c:pt idx="769">
                  <c:v>17180</c:v>
                </c:pt>
                <c:pt idx="770">
                  <c:v>17160</c:v>
                </c:pt>
                <c:pt idx="771">
                  <c:v>17145</c:v>
                </c:pt>
                <c:pt idx="772">
                  <c:v>17300</c:v>
                </c:pt>
                <c:pt idx="773">
                  <c:v>17055</c:v>
                </c:pt>
                <c:pt idx="774">
                  <c:v>17160</c:v>
                </c:pt>
                <c:pt idx="775">
                  <c:v>17220</c:v>
                </c:pt>
                <c:pt idx="776">
                  <c:v>17265</c:v>
                </c:pt>
                <c:pt idx="777">
                  <c:v>17240</c:v>
                </c:pt>
                <c:pt idx="778">
                  <c:v>17440</c:v>
                </c:pt>
                <c:pt idx="779">
                  <c:v>17465</c:v>
                </c:pt>
                <c:pt idx="780">
                  <c:v>17465</c:v>
                </c:pt>
                <c:pt idx="781">
                  <c:v>17175</c:v>
                </c:pt>
                <c:pt idx="782">
                  <c:v>17140</c:v>
                </c:pt>
                <c:pt idx="783">
                  <c:v>17360</c:v>
                </c:pt>
                <c:pt idx="784">
                  <c:v>17110</c:v>
                </c:pt>
                <c:pt idx="785">
                  <c:v>17150</c:v>
                </c:pt>
                <c:pt idx="786">
                  <c:v>17160</c:v>
                </c:pt>
                <c:pt idx="787">
                  <c:v>17230</c:v>
                </c:pt>
                <c:pt idx="788">
                  <c:v>17115</c:v>
                </c:pt>
                <c:pt idx="789">
                  <c:v>17165</c:v>
                </c:pt>
                <c:pt idx="790">
                  <c:v>16870</c:v>
                </c:pt>
                <c:pt idx="791">
                  <c:v>16650</c:v>
                </c:pt>
                <c:pt idx="792">
                  <c:v>16955</c:v>
                </c:pt>
                <c:pt idx="793">
                  <c:v>16945</c:v>
                </c:pt>
                <c:pt idx="794">
                  <c:v>16935</c:v>
                </c:pt>
                <c:pt idx="795">
                  <c:v>17055</c:v>
                </c:pt>
                <c:pt idx="796">
                  <c:v>17230</c:v>
                </c:pt>
                <c:pt idx="797">
                  <c:v>17420</c:v>
                </c:pt>
                <c:pt idx="798">
                  <c:v>17545</c:v>
                </c:pt>
                <c:pt idx="799">
                  <c:v>17460</c:v>
                </c:pt>
                <c:pt idx="800">
                  <c:v>17610</c:v>
                </c:pt>
                <c:pt idx="801">
                  <c:v>17660</c:v>
                </c:pt>
                <c:pt idx="802">
                  <c:v>17790</c:v>
                </c:pt>
                <c:pt idx="803">
                  <c:v>0</c:v>
                </c:pt>
                <c:pt idx="804">
                  <c:v>17420</c:v>
                </c:pt>
                <c:pt idx="805">
                  <c:v>17530</c:v>
                </c:pt>
                <c:pt idx="806">
                  <c:v>17650</c:v>
                </c:pt>
                <c:pt idx="807">
                  <c:v>17220</c:v>
                </c:pt>
                <c:pt idx="808">
                  <c:v>16955</c:v>
                </c:pt>
                <c:pt idx="809">
                  <c:v>17185</c:v>
                </c:pt>
                <c:pt idx="810">
                  <c:v>17350</c:v>
                </c:pt>
                <c:pt idx="811">
                  <c:v>17030</c:v>
                </c:pt>
                <c:pt idx="812">
                  <c:v>17125</c:v>
                </c:pt>
                <c:pt idx="813">
                  <c:v>17285</c:v>
                </c:pt>
                <c:pt idx="814">
                  <c:v>17195</c:v>
                </c:pt>
                <c:pt idx="815">
                  <c:v>17370</c:v>
                </c:pt>
                <c:pt idx="816">
                  <c:v>17165</c:v>
                </c:pt>
                <c:pt idx="817">
                  <c:v>17110</c:v>
                </c:pt>
                <c:pt idx="818">
                  <c:v>17145</c:v>
                </c:pt>
                <c:pt idx="819">
                  <c:v>17205</c:v>
                </c:pt>
                <c:pt idx="820">
                  <c:v>17215</c:v>
                </c:pt>
                <c:pt idx="821">
                  <c:v>17430</c:v>
                </c:pt>
                <c:pt idx="822">
                  <c:v>17675</c:v>
                </c:pt>
                <c:pt idx="823">
                  <c:v>0</c:v>
                </c:pt>
                <c:pt idx="824">
                  <c:v>0</c:v>
                </c:pt>
                <c:pt idx="825">
                  <c:v>0</c:v>
                </c:pt>
                <c:pt idx="826">
                  <c:v>0</c:v>
                </c:pt>
                <c:pt idx="827">
                  <c:v>0</c:v>
                </c:pt>
                <c:pt idx="828">
                  <c:v>0</c:v>
                </c:pt>
                <c:pt idx="829">
                  <c:v>17600</c:v>
                </c:pt>
                <c:pt idx="830">
                  <c:v>17120</c:v>
                </c:pt>
                <c:pt idx="831">
                  <c:v>16955</c:v>
                </c:pt>
                <c:pt idx="832">
                  <c:v>16970</c:v>
                </c:pt>
                <c:pt idx="833">
                  <c:v>17040</c:v>
                </c:pt>
                <c:pt idx="834">
                  <c:v>16990</c:v>
                </c:pt>
                <c:pt idx="835">
                  <c:v>16695</c:v>
                </c:pt>
                <c:pt idx="836">
                  <c:v>16485</c:v>
                </c:pt>
                <c:pt idx="837">
                  <c:v>16445</c:v>
                </c:pt>
                <c:pt idx="838">
                  <c:v>16105</c:v>
                </c:pt>
                <c:pt idx="839">
                  <c:v>15910</c:v>
                </c:pt>
                <c:pt idx="840">
                  <c:v>16105</c:v>
                </c:pt>
                <c:pt idx="841">
                  <c:v>16145</c:v>
                </c:pt>
                <c:pt idx="842">
                  <c:v>16150</c:v>
                </c:pt>
                <c:pt idx="843">
                  <c:v>16115</c:v>
                </c:pt>
                <c:pt idx="844">
                  <c:v>16125</c:v>
                </c:pt>
                <c:pt idx="845">
                  <c:v>15785</c:v>
                </c:pt>
                <c:pt idx="846">
                  <c:v>15530</c:v>
                </c:pt>
                <c:pt idx="847">
                  <c:v>15720</c:v>
                </c:pt>
                <c:pt idx="848">
                  <c:v>15860</c:v>
                </c:pt>
                <c:pt idx="849">
                  <c:v>15850</c:v>
                </c:pt>
                <c:pt idx="850">
                  <c:v>15750</c:v>
                </c:pt>
                <c:pt idx="851">
                  <c:v>15835</c:v>
                </c:pt>
                <c:pt idx="852">
                  <c:v>15790</c:v>
                </c:pt>
                <c:pt idx="853">
                  <c:v>15710</c:v>
                </c:pt>
                <c:pt idx="854">
                  <c:v>15635</c:v>
                </c:pt>
                <c:pt idx="855">
                  <c:v>15840</c:v>
                </c:pt>
                <c:pt idx="856">
                  <c:v>15690</c:v>
                </c:pt>
                <c:pt idx="857">
                  <c:v>15730</c:v>
                </c:pt>
                <c:pt idx="858">
                  <c:v>15685</c:v>
                </c:pt>
                <c:pt idx="859">
                  <c:v>15565</c:v>
                </c:pt>
                <c:pt idx="860">
                  <c:v>15160</c:v>
                </c:pt>
                <c:pt idx="861">
                  <c:v>15375</c:v>
                </c:pt>
                <c:pt idx="862">
                  <c:v>15325</c:v>
                </c:pt>
                <c:pt idx="863">
                  <c:v>15205</c:v>
                </c:pt>
                <c:pt idx="864">
                  <c:v>15055</c:v>
                </c:pt>
                <c:pt idx="865">
                  <c:v>15055</c:v>
                </c:pt>
                <c:pt idx="866">
                  <c:v>15145</c:v>
                </c:pt>
                <c:pt idx="867">
                  <c:v>15265</c:v>
                </c:pt>
                <c:pt idx="868">
                  <c:v>14930</c:v>
                </c:pt>
                <c:pt idx="869">
                  <c:v>14870</c:v>
                </c:pt>
                <c:pt idx="870">
                  <c:v>14945</c:v>
                </c:pt>
                <c:pt idx="871">
                  <c:v>15145</c:v>
                </c:pt>
                <c:pt idx="872">
                  <c:v>15205</c:v>
                </c:pt>
                <c:pt idx="873">
                  <c:v>15380</c:v>
                </c:pt>
                <c:pt idx="874">
                  <c:v>15405</c:v>
                </c:pt>
                <c:pt idx="875">
                  <c:v>15360</c:v>
                </c:pt>
                <c:pt idx="876">
                  <c:v>15285</c:v>
                </c:pt>
                <c:pt idx="877">
                  <c:v>15355</c:v>
                </c:pt>
                <c:pt idx="878">
                  <c:v>15350</c:v>
                </c:pt>
                <c:pt idx="879">
                  <c:v>15190</c:v>
                </c:pt>
                <c:pt idx="880">
                  <c:v>15185</c:v>
                </c:pt>
                <c:pt idx="881">
                  <c:v>15240</c:v>
                </c:pt>
                <c:pt idx="882">
                  <c:v>15260</c:v>
                </c:pt>
                <c:pt idx="883">
                  <c:v>15425</c:v>
                </c:pt>
                <c:pt idx="884">
                  <c:v>15405</c:v>
                </c:pt>
                <c:pt idx="885">
                  <c:v>15435</c:v>
                </c:pt>
                <c:pt idx="886">
                  <c:v>15520</c:v>
                </c:pt>
                <c:pt idx="887">
                  <c:v>15530</c:v>
                </c:pt>
                <c:pt idx="888">
                  <c:v>15455</c:v>
                </c:pt>
                <c:pt idx="889">
                  <c:v>15600</c:v>
                </c:pt>
                <c:pt idx="890">
                  <c:v>15645</c:v>
                </c:pt>
                <c:pt idx="891">
                  <c:v>15670</c:v>
                </c:pt>
                <c:pt idx="892">
                  <c:v>15615</c:v>
                </c:pt>
                <c:pt idx="893">
                  <c:v>15500</c:v>
                </c:pt>
                <c:pt idx="894">
                  <c:v>15500</c:v>
                </c:pt>
                <c:pt idx="895">
                  <c:v>15485</c:v>
                </c:pt>
                <c:pt idx="896">
                  <c:v>15580</c:v>
                </c:pt>
                <c:pt idx="897">
                  <c:v>15520</c:v>
                </c:pt>
                <c:pt idx="898">
                  <c:v>15435</c:v>
                </c:pt>
                <c:pt idx="899">
                  <c:v>15600</c:v>
                </c:pt>
                <c:pt idx="900">
                  <c:v>15540</c:v>
                </c:pt>
                <c:pt idx="901">
                  <c:v>15890</c:v>
                </c:pt>
                <c:pt idx="902">
                  <c:v>15925</c:v>
                </c:pt>
                <c:pt idx="903">
                  <c:v>15910</c:v>
                </c:pt>
                <c:pt idx="904">
                  <c:v>15955</c:v>
                </c:pt>
                <c:pt idx="905">
                  <c:v>15975</c:v>
                </c:pt>
                <c:pt idx="906">
                  <c:v>15990</c:v>
                </c:pt>
                <c:pt idx="907">
                  <c:v>15980</c:v>
                </c:pt>
                <c:pt idx="908">
                  <c:v>16125</c:v>
                </c:pt>
                <c:pt idx="909">
                  <c:v>16080</c:v>
                </c:pt>
                <c:pt idx="910">
                  <c:v>16085</c:v>
                </c:pt>
                <c:pt idx="911">
                  <c:v>16025</c:v>
                </c:pt>
                <c:pt idx="912">
                  <c:v>15990</c:v>
                </c:pt>
                <c:pt idx="913">
                  <c:v>16025</c:v>
                </c:pt>
                <c:pt idx="914">
                  <c:v>16055</c:v>
                </c:pt>
                <c:pt idx="915">
                  <c:v>15985</c:v>
                </c:pt>
                <c:pt idx="916">
                  <c:v>16025</c:v>
                </c:pt>
                <c:pt idx="917">
                  <c:v>0</c:v>
                </c:pt>
                <c:pt idx="918">
                  <c:v>0</c:v>
                </c:pt>
                <c:pt idx="919">
                  <c:v>0</c:v>
                </c:pt>
                <c:pt idx="920">
                  <c:v>0</c:v>
                </c:pt>
                <c:pt idx="921">
                  <c:v>0</c:v>
                </c:pt>
                <c:pt idx="922">
                  <c:v>0</c:v>
                </c:pt>
                <c:pt idx="923">
                  <c:v>16270</c:v>
                </c:pt>
                <c:pt idx="924">
                  <c:v>16245</c:v>
                </c:pt>
                <c:pt idx="925">
                  <c:v>16225</c:v>
                </c:pt>
                <c:pt idx="926">
                  <c:v>16295</c:v>
                </c:pt>
                <c:pt idx="927">
                  <c:v>16320</c:v>
                </c:pt>
                <c:pt idx="928">
                  <c:v>16195</c:v>
                </c:pt>
                <c:pt idx="929">
                  <c:v>16280</c:v>
                </c:pt>
                <c:pt idx="930">
                  <c:v>16370</c:v>
                </c:pt>
                <c:pt idx="931">
                  <c:v>16110</c:v>
                </c:pt>
                <c:pt idx="932">
                  <c:v>16150</c:v>
                </c:pt>
                <c:pt idx="933">
                  <c:v>15985</c:v>
                </c:pt>
                <c:pt idx="934">
                  <c:v>16025</c:v>
                </c:pt>
                <c:pt idx="935">
                  <c:v>16055</c:v>
                </c:pt>
                <c:pt idx="936">
                  <c:v>16065</c:v>
                </c:pt>
                <c:pt idx="937">
                  <c:v>16200</c:v>
                </c:pt>
                <c:pt idx="938">
                  <c:v>15980</c:v>
                </c:pt>
                <c:pt idx="939">
                  <c:v>15930</c:v>
                </c:pt>
                <c:pt idx="940">
                  <c:v>15925</c:v>
                </c:pt>
                <c:pt idx="941">
                  <c:v>15930</c:v>
                </c:pt>
                <c:pt idx="942">
                  <c:v>15995</c:v>
                </c:pt>
                <c:pt idx="943">
                  <c:v>16090</c:v>
                </c:pt>
                <c:pt idx="944">
                  <c:v>15980</c:v>
                </c:pt>
                <c:pt idx="945">
                  <c:v>15890</c:v>
                </c:pt>
                <c:pt idx="946">
                  <c:v>16065</c:v>
                </c:pt>
                <c:pt idx="947">
                  <c:v>15895</c:v>
                </c:pt>
                <c:pt idx="948">
                  <c:v>15855</c:v>
                </c:pt>
                <c:pt idx="949">
                  <c:v>15945</c:v>
                </c:pt>
                <c:pt idx="950">
                  <c:v>15895</c:v>
                </c:pt>
                <c:pt idx="951">
                  <c:v>15925</c:v>
                </c:pt>
                <c:pt idx="952">
                  <c:v>16085</c:v>
                </c:pt>
                <c:pt idx="953">
                  <c:v>16190</c:v>
                </c:pt>
                <c:pt idx="954">
                  <c:v>16230</c:v>
                </c:pt>
                <c:pt idx="955">
                  <c:v>16250</c:v>
                </c:pt>
                <c:pt idx="956">
                  <c:v>0</c:v>
                </c:pt>
                <c:pt idx="957">
                  <c:v>0</c:v>
                </c:pt>
                <c:pt idx="958">
                  <c:v>16185</c:v>
                </c:pt>
                <c:pt idx="959">
                  <c:v>16265</c:v>
                </c:pt>
                <c:pt idx="960">
                  <c:v>16280</c:v>
                </c:pt>
                <c:pt idx="961">
                  <c:v>16405</c:v>
                </c:pt>
                <c:pt idx="962">
                  <c:v>16355</c:v>
                </c:pt>
                <c:pt idx="963">
                  <c:v>16395</c:v>
                </c:pt>
                <c:pt idx="964">
                  <c:v>16345</c:v>
                </c:pt>
                <c:pt idx="965">
                  <c:v>16100</c:v>
                </c:pt>
                <c:pt idx="966">
                  <c:v>15935</c:v>
                </c:pt>
                <c:pt idx="967">
                  <c:v>15825</c:v>
                </c:pt>
                <c:pt idx="968">
                  <c:v>15870</c:v>
                </c:pt>
                <c:pt idx="969">
                  <c:v>15840</c:v>
                </c:pt>
                <c:pt idx="970">
                  <c:v>15805</c:v>
                </c:pt>
                <c:pt idx="971">
                  <c:v>15700</c:v>
                </c:pt>
                <c:pt idx="972">
                  <c:v>15730</c:v>
                </c:pt>
                <c:pt idx="973">
                  <c:v>15765</c:v>
                </c:pt>
                <c:pt idx="974">
                  <c:v>15655</c:v>
                </c:pt>
                <c:pt idx="975">
                  <c:v>0</c:v>
                </c:pt>
                <c:pt idx="976">
                  <c:v>0</c:v>
                </c:pt>
                <c:pt idx="977">
                  <c:v>0</c:v>
                </c:pt>
                <c:pt idx="978">
                  <c:v>15555</c:v>
                </c:pt>
                <c:pt idx="979">
                  <c:v>15595</c:v>
                </c:pt>
                <c:pt idx="980">
                  <c:v>15635</c:v>
                </c:pt>
                <c:pt idx="981">
                  <c:v>15310</c:v>
                </c:pt>
                <c:pt idx="982">
                  <c:v>15200</c:v>
                </c:pt>
                <c:pt idx="983">
                  <c:v>15145</c:v>
                </c:pt>
                <c:pt idx="984">
                  <c:v>15165</c:v>
                </c:pt>
                <c:pt idx="985">
                  <c:v>14920</c:v>
                </c:pt>
                <c:pt idx="986">
                  <c:v>15200</c:v>
                </c:pt>
                <c:pt idx="987">
                  <c:v>15245</c:v>
                </c:pt>
                <c:pt idx="988">
                  <c:v>15320</c:v>
                </c:pt>
                <c:pt idx="989">
                  <c:v>15340</c:v>
                </c:pt>
                <c:pt idx="990">
                  <c:v>15375</c:v>
                </c:pt>
                <c:pt idx="991">
                  <c:v>15530</c:v>
                </c:pt>
                <c:pt idx="992">
                  <c:v>15540</c:v>
                </c:pt>
                <c:pt idx="993">
                  <c:v>15465</c:v>
                </c:pt>
                <c:pt idx="994">
                  <c:v>15490</c:v>
                </c:pt>
                <c:pt idx="995">
                  <c:v>15570</c:v>
                </c:pt>
                <c:pt idx="996">
                  <c:v>15470</c:v>
                </c:pt>
                <c:pt idx="997">
                  <c:v>15120</c:v>
                </c:pt>
                <c:pt idx="998">
                  <c:v>15010</c:v>
                </c:pt>
                <c:pt idx="999">
                  <c:v>14940</c:v>
                </c:pt>
                <c:pt idx="1000">
                  <c:v>15150</c:v>
                </c:pt>
                <c:pt idx="1001">
                  <c:v>15145</c:v>
                </c:pt>
                <c:pt idx="1002">
                  <c:v>15135</c:v>
                </c:pt>
                <c:pt idx="1003">
                  <c:v>0</c:v>
                </c:pt>
                <c:pt idx="1004">
                  <c:v>14995</c:v>
                </c:pt>
                <c:pt idx="1005">
                  <c:v>14995</c:v>
                </c:pt>
                <c:pt idx="1006">
                  <c:v>14760</c:v>
                </c:pt>
                <c:pt idx="1007">
                  <c:v>14795</c:v>
                </c:pt>
                <c:pt idx="1008">
                  <c:v>14435</c:v>
                </c:pt>
                <c:pt idx="1009">
                  <c:v>14490</c:v>
                </c:pt>
                <c:pt idx="1010">
                  <c:v>14560</c:v>
                </c:pt>
                <c:pt idx="1011">
                  <c:v>14570</c:v>
                </c:pt>
                <c:pt idx="1012">
                  <c:v>14560</c:v>
                </c:pt>
                <c:pt idx="1013">
                  <c:v>14560</c:v>
                </c:pt>
                <c:pt idx="1014">
                  <c:v>14595</c:v>
                </c:pt>
                <c:pt idx="1015">
                  <c:v>14735</c:v>
                </c:pt>
                <c:pt idx="1016">
                  <c:v>14675</c:v>
                </c:pt>
                <c:pt idx="1017">
                  <c:v>14705</c:v>
                </c:pt>
                <c:pt idx="1018">
                  <c:v>14830</c:v>
                </c:pt>
                <c:pt idx="1019">
                  <c:v>14845</c:v>
                </c:pt>
                <c:pt idx="1020">
                  <c:v>14825</c:v>
                </c:pt>
                <c:pt idx="1021">
                  <c:v>14650</c:v>
                </c:pt>
                <c:pt idx="1022">
                  <c:v>14770</c:v>
                </c:pt>
                <c:pt idx="1023">
                  <c:v>14595</c:v>
                </c:pt>
                <c:pt idx="1024">
                  <c:v>14615</c:v>
                </c:pt>
                <c:pt idx="1025">
                  <c:v>14405</c:v>
                </c:pt>
                <c:pt idx="1026">
                  <c:v>14665</c:v>
                </c:pt>
                <c:pt idx="1027">
                  <c:v>14470</c:v>
                </c:pt>
                <c:pt idx="1028">
                  <c:v>14660</c:v>
                </c:pt>
                <c:pt idx="1029">
                  <c:v>14705</c:v>
                </c:pt>
                <c:pt idx="1030">
                  <c:v>14690</c:v>
                </c:pt>
                <c:pt idx="1031">
                  <c:v>14715</c:v>
                </c:pt>
                <c:pt idx="1032">
                  <c:v>14715</c:v>
                </c:pt>
                <c:pt idx="1033">
                  <c:v>14615</c:v>
                </c:pt>
                <c:pt idx="1034">
                  <c:v>14530</c:v>
                </c:pt>
                <c:pt idx="1035">
                  <c:v>14245</c:v>
                </c:pt>
                <c:pt idx="1036">
                  <c:v>14060</c:v>
                </c:pt>
                <c:pt idx="1037">
                  <c:v>14155</c:v>
                </c:pt>
                <c:pt idx="1038">
                  <c:v>14140</c:v>
                </c:pt>
                <c:pt idx="1039">
                  <c:v>14120</c:v>
                </c:pt>
                <c:pt idx="1040">
                  <c:v>14150</c:v>
                </c:pt>
                <c:pt idx="1041">
                  <c:v>14200</c:v>
                </c:pt>
                <c:pt idx="1042">
                  <c:v>14160</c:v>
                </c:pt>
                <c:pt idx="1043">
                  <c:v>13955</c:v>
                </c:pt>
                <c:pt idx="1044">
                  <c:v>13655</c:v>
                </c:pt>
                <c:pt idx="1045">
                  <c:v>13525</c:v>
                </c:pt>
                <c:pt idx="1046">
                  <c:v>13290</c:v>
                </c:pt>
                <c:pt idx="1047">
                  <c:v>13630</c:v>
                </c:pt>
                <c:pt idx="1048">
                  <c:v>13625</c:v>
                </c:pt>
                <c:pt idx="1049">
                  <c:v>13545</c:v>
                </c:pt>
                <c:pt idx="1050">
                  <c:v>13320</c:v>
                </c:pt>
                <c:pt idx="1051">
                  <c:v>13390</c:v>
                </c:pt>
                <c:pt idx="1052">
                  <c:v>13380</c:v>
                </c:pt>
                <c:pt idx="1053">
                  <c:v>13400</c:v>
                </c:pt>
                <c:pt idx="1054">
                  <c:v>13490</c:v>
                </c:pt>
                <c:pt idx="1055">
                  <c:v>13575</c:v>
                </c:pt>
                <c:pt idx="1056">
                  <c:v>13580</c:v>
                </c:pt>
                <c:pt idx="1057">
                  <c:v>13580</c:v>
                </c:pt>
                <c:pt idx="1058">
                  <c:v>13800</c:v>
                </c:pt>
                <c:pt idx="1059">
                  <c:v>13795</c:v>
                </c:pt>
                <c:pt idx="1060">
                  <c:v>13810</c:v>
                </c:pt>
                <c:pt idx="1061">
                  <c:v>13800</c:v>
                </c:pt>
                <c:pt idx="1062">
                  <c:v>13750</c:v>
                </c:pt>
                <c:pt idx="1063">
                  <c:v>13550</c:v>
                </c:pt>
                <c:pt idx="1064">
                  <c:v>13770</c:v>
                </c:pt>
                <c:pt idx="1065">
                  <c:v>13565</c:v>
                </c:pt>
                <c:pt idx="1066">
                  <c:v>13675</c:v>
                </c:pt>
                <c:pt idx="1067">
                  <c:v>13460</c:v>
                </c:pt>
                <c:pt idx="1068">
                  <c:v>13325</c:v>
                </c:pt>
                <c:pt idx="1069">
                  <c:v>13335</c:v>
                </c:pt>
                <c:pt idx="1070">
                  <c:v>13465</c:v>
                </c:pt>
                <c:pt idx="1071">
                  <c:v>13535</c:v>
                </c:pt>
                <c:pt idx="1072">
                  <c:v>13545</c:v>
                </c:pt>
                <c:pt idx="1073">
                  <c:v>0</c:v>
                </c:pt>
                <c:pt idx="1074">
                  <c:v>0</c:v>
                </c:pt>
                <c:pt idx="1075">
                  <c:v>13720</c:v>
                </c:pt>
                <c:pt idx="1076">
                  <c:v>13785</c:v>
                </c:pt>
                <c:pt idx="1077">
                  <c:v>14075</c:v>
                </c:pt>
                <c:pt idx="1078">
                  <c:v>14040</c:v>
                </c:pt>
                <c:pt idx="1079">
                  <c:v>14195</c:v>
                </c:pt>
                <c:pt idx="1080">
                  <c:v>14170</c:v>
                </c:pt>
                <c:pt idx="1081">
                  <c:v>14305</c:v>
                </c:pt>
                <c:pt idx="1082">
                  <c:v>14555</c:v>
                </c:pt>
                <c:pt idx="1083">
                  <c:v>14565</c:v>
                </c:pt>
                <c:pt idx="1084">
                  <c:v>0</c:v>
                </c:pt>
                <c:pt idx="1085">
                  <c:v>0</c:v>
                </c:pt>
                <c:pt idx="1086">
                  <c:v>0</c:v>
                </c:pt>
                <c:pt idx="1087">
                  <c:v>0</c:v>
                </c:pt>
                <c:pt idx="1088">
                  <c:v>0</c:v>
                </c:pt>
                <c:pt idx="1089">
                  <c:v>14300</c:v>
                </c:pt>
                <c:pt idx="1090">
                  <c:v>14225</c:v>
                </c:pt>
                <c:pt idx="1091">
                  <c:v>14115</c:v>
                </c:pt>
                <c:pt idx="1092">
                  <c:v>14160</c:v>
                </c:pt>
                <c:pt idx="1093">
                  <c:v>14135</c:v>
                </c:pt>
                <c:pt idx="1094">
                  <c:v>14060</c:v>
                </c:pt>
                <c:pt idx="1095">
                  <c:v>14100</c:v>
                </c:pt>
                <c:pt idx="1096">
                  <c:v>13940</c:v>
                </c:pt>
                <c:pt idx="1097">
                  <c:v>14070</c:v>
                </c:pt>
                <c:pt idx="1098">
                  <c:v>14020</c:v>
                </c:pt>
                <c:pt idx="1099">
                  <c:v>14125</c:v>
                </c:pt>
                <c:pt idx="1100">
                  <c:v>14125</c:v>
                </c:pt>
                <c:pt idx="1101">
                  <c:v>14195</c:v>
                </c:pt>
                <c:pt idx="1102">
                  <c:v>14105</c:v>
                </c:pt>
                <c:pt idx="1103">
                  <c:v>14135</c:v>
                </c:pt>
                <c:pt idx="1104">
                  <c:v>14000</c:v>
                </c:pt>
                <c:pt idx="1105">
                  <c:v>14055</c:v>
                </c:pt>
                <c:pt idx="1106">
                  <c:v>14015</c:v>
                </c:pt>
                <c:pt idx="1107">
                  <c:v>14090</c:v>
                </c:pt>
                <c:pt idx="1108">
                  <c:v>14080</c:v>
                </c:pt>
                <c:pt idx="1109">
                  <c:v>14020</c:v>
                </c:pt>
                <c:pt idx="1110">
                  <c:v>13880</c:v>
                </c:pt>
                <c:pt idx="1111">
                  <c:v>14195</c:v>
                </c:pt>
                <c:pt idx="1112">
                  <c:v>14180</c:v>
                </c:pt>
                <c:pt idx="1113">
                  <c:v>14185</c:v>
                </c:pt>
                <c:pt idx="1114">
                  <c:v>14045</c:v>
                </c:pt>
                <c:pt idx="1115">
                  <c:v>14045</c:v>
                </c:pt>
                <c:pt idx="1116">
                  <c:v>14030</c:v>
                </c:pt>
                <c:pt idx="1117">
                  <c:v>13955</c:v>
                </c:pt>
                <c:pt idx="1118">
                  <c:v>13955</c:v>
                </c:pt>
                <c:pt idx="1119">
                  <c:v>13900</c:v>
                </c:pt>
                <c:pt idx="1120">
                  <c:v>13930</c:v>
                </c:pt>
                <c:pt idx="1121">
                  <c:v>13975</c:v>
                </c:pt>
                <c:pt idx="1122">
                  <c:v>13865</c:v>
                </c:pt>
                <c:pt idx="1123">
                  <c:v>13955</c:v>
                </c:pt>
                <c:pt idx="1124">
                  <c:v>13915</c:v>
                </c:pt>
                <c:pt idx="1125">
                  <c:v>13950</c:v>
                </c:pt>
                <c:pt idx="1126">
                  <c:v>13965</c:v>
                </c:pt>
                <c:pt idx="1127">
                  <c:v>14055</c:v>
                </c:pt>
                <c:pt idx="1128">
                  <c:v>13985</c:v>
                </c:pt>
                <c:pt idx="1129">
                  <c:v>13920</c:v>
                </c:pt>
                <c:pt idx="1130">
                  <c:v>13870</c:v>
                </c:pt>
                <c:pt idx="1131">
                  <c:v>13900</c:v>
                </c:pt>
                <c:pt idx="1132">
                  <c:v>13865</c:v>
                </c:pt>
                <c:pt idx="1133">
                  <c:v>13760</c:v>
                </c:pt>
                <c:pt idx="1134">
                  <c:v>13780</c:v>
                </c:pt>
                <c:pt idx="1135">
                  <c:v>13765</c:v>
                </c:pt>
                <c:pt idx="1136">
                  <c:v>13760</c:v>
                </c:pt>
                <c:pt idx="1137">
                  <c:v>13650</c:v>
                </c:pt>
                <c:pt idx="1138">
                  <c:v>13570</c:v>
                </c:pt>
                <c:pt idx="1139">
                  <c:v>13535</c:v>
                </c:pt>
                <c:pt idx="1140">
                  <c:v>13390</c:v>
                </c:pt>
                <c:pt idx="1141">
                  <c:v>13350</c:v>
                </c:pt>
                <c:pt idx="1142">
                  <c:v>13395</c:v>
                </c:pt>
                <c:pt idx="1143">
                  <c:v>13455</c:v>
                </c:pt>
                <c:pt idx="1144">
                  <c:v>13450</c:v>
                </c:pt>
                <c:pt idx="1145">
                  <c:v>13465</c:v>
                </c:pt>
                <c:pt idx="1146">
                  <c:v>13445</c:v>
                </c:pt>
                <c:pt idx="1147">
                  <c:v>13500</c:v>
                </c:pt>
                <c:pt idx="1148">
                  <c:v>13430</c:v>
                </c:pt>
                <c:pt idx="1149">
                  <c:v>13495</c:v>
                </c:pt>
                <c:pt idx="1150">
                  <c:v>13535</c:v>
                </c:pt>
                <c:pt idx="1151">
                  <c:v>13405</c:v>
                </c:pt>
                <c:pt idx="1152">
                  <c:v>13345</c:v>
                </c:pt>
                <c:pt idx="1153">
                  <c:v>13425</c:v>
                </c:pt>
                <c:pt idx="1154">
                  <c:v>13445</c:v>
                </c:pt>
                <c:pt idx="1155">
                  <c:v>13470</c:v>
                </c:pt>
                <c:pt idx="1156">
                  <c:v>13540</c:v>
                </c:pt>
                <c:pt idx="1157">
                  <c:v>13510</c:v>
                </c:pt>
                <c:pt idx="1158">
                  <c:v>13600</c:v>
                </c:pt>
                <c:pt idx="1159">
                  <c:v>13590</c:v>
                </c:pt>
                <c:pt idx="1160">
                  <c:v>13600</c:v>
                </c:pt>
                <c:pt idx="1161">
                  <c:v>13660</c:v>
                </c:pt>
                <c:pt idx="1162">
                  <c:v>13680</c:v>
                </c:pt>
                <c:pt idx="1163">
                  <c:v>13670</c:v>
                </c:pt>
                <c:pt idx="1164">
                  <c:v>13610</c:v>
                </c:pt>
                <c:pt idx="1165">
                  <c:v>13455</c:v>
                </c:pt>
                <c:pt idx="1166">
                  <c:v>13590</c:v>
                </c:pt>
                <c:pt idx="1167">
                  <c:v>13690</c:v>
                </c:pt>
                <c:pt idx="1168">
                  <c:v>0</c:v>
                </c:pt>
                <c:pt idx="1169">
                  <c:v>0</c:v>
                </c:pt>
                <c:pt idx="1170">
                  <c:v>0</c:v>
                </c:pt>
                <c:pt idx="1171">
                  <c:v>0</c:v>
                </c:pt>
                <c:pt idx="1172">
                  <c:v>0</c:v>
                </c:pt>
                <c:pt idx="1173">
                  <c:v>0</c:v>
                </c:pt>
                <c:pt idx="1174">
                  <c:v>13645</c:v>
                </c:pt>
                <c:pt idx="1175">
                  <c:v>13535</c:v>
                </c:pt>
                <c:pt idx="1176">
                  <c:v>13635</c:v>
                </c:pt>
                <c:pt idx="1177">
                  <c:v>13635</c:v>
                </c:pt>
                <c:pt idx="1178">
                  <c:v>13735</c:v>
                </c:pt>
                <c:pt idx="1179">
                  <c:v>13770</c:v>
                </c:pt>
                <c:pt idx="1180">
                  <c:v>13685</c:v>
                </c:pt>
                <c:pt idx="1181">
                  <c:v>13740</c:v>
                </c:pt>
                <c:pt idx="1182">
                  <c:v>13820</c:v>
                </c:pt>
                <c:pt idx="1183">
                  <c:v>13885</c:v>
                </c:pt>
                <c:pt idx="1184">
                  <c:v>13885</c:v>
                </c:pt>
                <c:pt idx="1185">
                  <c:v>13890</c:v>
                </c:pt>
                <c:pt idx="1186">
                  <c:v>13870</c:v>
                </c:pt>
                <c:pt idx="1187">
                  <c:v>13865</c:v>
                </c:pt>
                <c:pt idx="1188">
                  <c:v>13830</c:v>
                </c:pt>
                <c:pt idx="1189">
                  <c:v>13805</c:v>
                </c:pt>
                <c:pt idx="1190">
                  <c:v>13740</c:v>
                </c:pt>
                <c:pt idx="1191">
                  <c:v>13570</c:v>
                </c:pt>
                <c:pt idx="1192">
                  <c:v>13595</c:v>
                </c:pt>
                <c:pt idx="1193">
                  <c:v>13605</c:v>
                </c:pt>
                <c:pt idx="1194">
                  <c:v>13520</c:v>
                </c:pt>
                <c:pt idx="1195">
                  <c:v>13545</c:v>
                </c:pt>
                <c:pt idx="1196">
                  <c:v>13580</c:v>
                </c:pt>
                <c:pt idx="1197">
                  <c:v>13650</c:v>
                </c:pt>
                <c:pt idx="1198">
                  <c:v>13635</c:v>
                </c:pt>
                <c:pt idx="1199">
                  <c:v>13610</c:v>
                </c:pt>
                <c:pt idx="1200">
                  <c:v>13660</c:v>
                </c:pt>
                <c:pt idx="1201">
                  <c:v>13680</c:v>
                </c:pt>
                <c:pt idx="1202">
                  <c:v>13655</c:v>
                </c:pt>
                <c:pt idx="1203">
                  <c:v>13575</c:v>
                </c:pt>
                <c:pt idx="1204">
                  <c:v>13645</c:v>
                </c:pt>
                <c:pt idx="1205">
                  <c:v>13690</c:v>
                </c:pt>
                <c:pt idx="1206">
                  <c:v>13650</c:v>
                </c:pt>
                <c:pt idx="1207">
                  <c:v>13605</c:v>
                </c:pt>
                <c:pt idx="1208">
                  <c:v>13585</c:v>
                </c:pt>
                <c:pt idx="1209">
                  <c:v>13635</c:v>
                </c:pt>
                <c:pt idx="1210">
                  <c:v>13570</c:v>
                </c:pt>
                <c:pt idx="1211">
                  <c:v>13580</c:v>
                </c:pt>
                <c:pt idx="1212">
                  <c:v>13540</c:v>
                </c:pt>
                <c:pt idx="1213">
                  <c:v>13590</c:v>
                </c:pt>
                <c:pt idx="1214">
                  <c:v>13660</c:v>
                </c:pt>
                <c:pt idx="1215">
                  <c:v>13510</c:v>
                </c:pt>
                <c:pt idx="1216">
                  <c:v>13510</c:v>
                </c:pt>
                <c:pt idx="1217">
                  <c:v>13090</c:v>
                </c:pt>
                <c:pt idx="1218">
                  <c:v>12835</c:v>
                </c:pt>
                <c:pt idx="1219">
                  <c:v>12585</c:v>
                </c:pt>
                <c:pt idx="1220">
                  <c:v>12820</c:v>
                </c:pt>
                <c:pt idx="1221">
                  <c:v>12810</c:v>
                </c:pt>
                <c:pt idx="1222">
                  <c:v>12810</c:v>
                </c:pt>
                <c:pt idx="1223">
                  <c:v>12880</c:v>
                </c:pt>
                <c:pt idx="1224">
                  <c:v>12830</c:v>
                </c:pt>
                <c:pt idx="1225">
                  <c:v>12890</c:v>
                </c:pt>
                <c:pt idx="1226">
                  <c:v>12885</c:v>
                </c:pt>
                <c:pt idx="1227">
                  <c:v>12910</c:v>
                </c:pt>
                <c:pt idx="1228">
                  <c:v>12795</c:v>
                </c:pt>
                <c:pt idx="1229">
                  <c:v>12990</c:v>
                </c:pt>
                <c:pt idx="1230">
                  <c:v>12990</c:v>
                </c:pt>
                <c:pt idx="1231">
                  <c:v>12990</c:v>
                </c:pt>
                <c:pt idx="1232">
                  <c:v>12950</c:v>
                </c:pt>
                <c:pt idx="1233">
                  <c:v>12840</c:v>
                </c:pt>
                <c:pt idx="1234">
                  <c:v>12750</c:v>
                </c:pt>
                <c:pt idx="1235">
                  <c:v>0</c:v>
                </c:pt>
                <c:pt idx="1236">
                  <c:v>0</c:v>
                </c:pt>
                <c:pt idx="1237">
                  <c:v>0</c:v>
                </c:pt>
                <c:pt idx="1238">
                  <c:v>12745</c:v>
                </c:pt>
                <c:pt idx="1239">
                  <c:v>12900</c:v>
                </c:pt>
                <c:pt idx="1240">
                  <c:v>12900</c:v>
                </c:pt>
                <c:pt idx="1241">
                  <c:v>12950</c:v>
                </c:pt>
              </c:numCache>
            </c:numRef>
          </c:val>
          <c:smooth val="0"/>
        </c:ser>
        <c:dLbls>
          <c:showLegendKey val="0"/>
          <c:showVal val="0"/>
          <c:showCatName val="0"/>
          <c:showSerName val="0"/>
          <c:showPercent val="0"/>
          <c:showBubbleSize val="0"/>
        </c:dLbls>
        <c:marker val="0"/>
        <c:smooth val="0"/>
        <c:axId val="539827584"/>
        <c:axId val="626230400"/>
      </c:lineChart>
      <c:lineChart>
        <c:grouping val="standard"/>
        <c:varyColors val="0"/>
        <c:ser>
          <c:idx val="1"/>
          <c:order val="1"/>
          <c:tx>
            <c:strRef>
              <c:f>'[棉花-月报用图表（24年新版）240228.xls]内期棉期价走势'!$N$2</c:f>
              <c:strCache>
                <c:ptCount val="1"/>
                <c:pt idx="0">
                  <c:v>ICE2号棉花</c:v>
                </c:pt>
              </c:strCache>
            </c:strRef>
          </c:tx>
          <c:spPr>
            <a:ln w="28575" cap="rnd" cmpd="sng" algn="ctr">
              <a:solidFill>
                <a:srgbClr val="FFC000"/>
              </a:solidFill>
              <a:prstDash val="solid"/>
              <a:round/>
            </a:ln>
            <a:effectLst/>
          </c:spPr>
          <c:marker>
            <c:symbol val="none"/>
          </c:marker>
          <c:dLbls>
            <c:delete val="1"/>
          </c:dLbls>
          <c:cat>
            <c:numRef>
              <c:f>'[棉花-月报用图表（24年新版）240228.xls]内期棉期价走势'!$A$3:$A$1244</c:f>
              <c:numCache>
                <c:formatCode>yyyy\-mm\-dd</c:formatCode>
                <c:ptCount val="1242"/>
                <c:pt idx="0" c:formatCode="yyyy\-mm\-dd">
                  <c:v>44046</c:v>
                </c:pt>
                <c:pt idx="1" c:formatCode="yyyy\-mm\-dd">
                  <c:v>44047</c:v>
                </c:pt>
                <c:pt idx="2" c:formatCode="yyyy\-mm\-dd">
                  <c:v>44048</c:v>
                </c:pt>
                <c:pt idx="3" c:formatCode="yyyy\-mm\-dd">
                  <c:v>44049</c:v>
                </c:pt>
                <c:pt idx="4" c:formatCode="yyyy\-mm\-dd">
                  <c:v>44050</c:v>
                </c:pt>
                <c:pt idx="5" c:formatCode="yyyy\-mm\-dd">
                  <c:v>44053</c:v>
                </c:pt>
                <c:pt idx="6" c:formatCode="yyyy\-mm\-dd">
                  <c:v>44054</c:v>
                </c:pt>
                <c:pt idx="7" c:formatCode="yyyy\-mm\-dd">
                  <c:v>44055</c:v>
                </c:pt>
                <c:pt idx="8" c:formatCode="yyyy\-mm\-dd">
                  <c:v>44056</c:v>
                </c:pt>
                <c:pt idx="9" c:formatCode="yyyy\-mm\-dd">
                  <c:v>44057</c:v>
                </c:pt>
                <c:pt idx="10" c:formatCode="yyyy\-mm\-dd">
                  <c:v>44060</c:v>
                </c:pt>
                <c:pt idx="11" c:formatCode="yyyy\-mm\-dd">
                  <c:v>44061</c:v>
                </c:pt>
                <c:pt idx="12" c:formatCode="yyyy\-mm\-dd">
                  <c:v>44062</c:v>
                </c:pt>
                <c:pt idx="13" c:formatCode="yyyy\-mm\-dd">
                  <c:v>44063</c:v>
                </c:pt>
                <c:pt idx="14" c:formatCode="yyyy\-mm\-dd">
                  <c:v>44064</c:v>
                </c:pt>
                <c:pt idx="15" c:formatCode="yyyy\-mm\-dd">
                  <c:v>44067</c:v>
                </c:pt>
                <c:pt idx="16" c:formatCode="yyyy\-mm\-dd">
                  <c:v>44068</c:v>
                </c:pt>
                <c:pt idx="17" c:formatCode="yyyy\-mm\-dd">
                  <c:v>44069</c:v>
                </c:pt>
                <c:pt idx="18" c:formatCode="yyyy\-mm\-dd">
                  <c:v>44070</c:v>
                </c:pt>
                <c:pt idx="19" c:formatCode="yyyy\-mm\-dd">
                  <c:v>44071</c:v>
                </c:pt>
                <c:pt idx="20" c:formatCode="yyyy\-mm\-dd">
                  <c:v>44074</c:v>
                </c:pt>
                <c:pt idx="21" c:formatCode="yyyy\-mm\-dd">
                  <c:v>44075</c:v>
                </c:pt>
                <c:pt idx="22" c:formatCode="yyyy\-mm\-dd">
                  <c:v>44076</c:v>
                </c:pt>
                <c:pt idx="23" c:formatCode="yyyy\-mm\-dd">
                  <c:v>44077</c:v>
                </c:pt>
                <c:pt idx="24" c:formatCode="yyyy\-mm\-dd">
                  <c:v>44078</c:v>
                </c:pt>
                <c:pt idx="25" c:formatCode="yyyy\-mm\-dd">
                  <c:v>44081</c:v>
                </c:pt>
                <c:pt idx="26" c:formatCode="yyyy\-mm\-dd">
                  <c:v>44082</c:v>
                </c:pt>
                <c:pt idx="27" c:formatCode="yyyy\-mm\-dd">
                  <c:v>44083</c:v>
                </c:pt>
                <c:pt idx="28" c:formatCode="yyyy\-mm\-dd">
                  <c:v>44084</c:v>
                </c:pt>
                <c:pt idx="29" c:formatCode="yyyy\-mm\-dd">
                  <c:v>44085</c:v>
                </c:pt>
                <c:pt idx="30" c:formatCode="yyyy\-mm\-dd">
                  <c:v>44088</c:v>
                </c:pt>
                <c:pt idx="31" c:formatCode="yyyy\-mm\-dd">
                  <c:v>44089</c:v>
                </c:pt>
                <c:pt idx="32" c:formatCode="yyyy\-mm\-dd">
                  <c:v>44090</c:v>
                </c:pt>
                <c:pt idx="33" c:formatCode="yyyy\-mm\-dd">
                  <c:v>44091</c:v>
                </c:pt>
                <c:pt idx="34" c:formatCode="yyyy\-mm\-dd">
                  <c:v>44092</c:v>
                </c:pt>
                <c:pt idx="35" c:formatCode="yyyy\-mm\-dd">
                  <c:v>44095</c:v>
                </c:pt>
                <c:pt idx="36" c:formatCode="yyyy\-mm\-dd">
                  <c:v>44096</c:v>
                </c:pt>
                <c:pt idx="37" c:formatCode="yyyy\-mm\-dd">
                  <c:v>44097</c:v>
                </c:pt>
                <c:pt idx="38" c:formatCode="yyyy\-mm\-dd">
                  <c:v>44098</c:v>
                </c:pt>
                <c:pt idx="39" c:formatCode="yyyy\-mm\-dd">
                  <c:v>44099</c:v>
                </c:pt>
                <c:pt idx="40" c:formatCode="yyyy\-mm\-dd">
                  <c:v>44102</c:v>
                </c:pt>
                <c:pt idx="41" c:formatCode="yyyy\-mm\-dd">
                  <c:v>44103</c:v>
                </c:pt>
                <c:pt idx="42" c:formatCode="yyyy\-mm\-dd">
                  <c:v>44104</c:v>
                </c:pt>
                <c:pt idx="43" c:formatCode="yyyy\-mm\-dd">
                  <c:v>44105</c:v>
                </c:pt>
                <c:pt idx="44" c:formatCode="yyyy\-mm\-dd">
                  <c:v>44106</c:v>
                </c:pt>
                <c:pt idx="45" c:formatCode="yyyy\-mm\-dd">
                  <c:v>44109</c:v>
                </c:pt>
                <c:pt idx="46" c:formatCode="yyyy\-mm\-dd">
                  <c:v>44110</c:v>
                </c:pt>
                <c:pt idx="47" c:formatCode="yyyy\-mm\-dd">
                  <c:v>44111</c:v>
                </c:pt>
                <c:pt idx="48" c:formatCode="yyyy\-mm\-dd">
                  <c:v>44112</c:v>
                </c:pt>
                <c:pt idx="49" c:formatCode="yyyy\-mm\-dd">
                  <c:v>44113</c:v>
                </c:pt>
                <c:pt idx="50" c:formatCode="yyyy\-mm\-dd">
                  <c:v>44116</c:v>
                </c:pt>
                <c:pt idx="51" c:formatCode="yyyy\-mm\-dd">
                  <c:v>44117</c:v>
                </c:pt>
                <c:pt idx="52" c:formatCode="yyyy\-mm\-dd">
                  <c:v>44118</c:v>
                </c:pt>
                <c:pt idx="53" c:formatCode="yyyy\-mm\-dd">
                  <c:v>44119</c:v>
                </c:pt>
                <c:pt idx="54" c:formatCode="yyyy\-mm\-dd">
                  <c:v>44120</c:v>
                </c:pt>
                <c:pt idx="55" c:formatCode="yyyy\-mm\-dd">
                  <c:v>44123</c:v>
                </c:pt>
                <c:pt idx="56" c:formatCode="yyyy\-mm\-dd">
                  <c:v>44124</c:v>
                </c:pt>
                <c:pt idx="57" c:formatCode="yyyy\-mm\-dd">
                  <c:v>44125</c:v>
                </c:pt>
                <c:pt idx="58" c:formatCode="yyyy\-mm\-dd">
                  <c:v>44126</c:v>
                </c:pt>
                <c:pt idx="59" c:formatCode="yyyy\-mm\-dd">
                  <c:v>44127</c:v>
                </c:pt>
                <c:pt idx="60" c:formatCode="yyyy\-mm\-dd">
                  <c:v>44130</c:v>
                </c:pt>
                <c:pt idx="61" c:formatCode="yyyy\-mm\-dd">
                  <c:v>44131</c:v>
                </c:pt>
                <c:pt idx="62" c:formatCode="yyyy\-mm\-dd">
                  <c:v>44132</c:v>
                </c:pt>
                <c:pt idx="63" c:formatCode="yyyy\-mm\-dd">
                  <c:v>44133</c:v>
                </c:pt>
                <c:pt idx="64" c:formatCode="yyyy\-mm\-dd">
                  <c:v>44134</c:v>
                </c:pt>
                <c:pt idx="65" c:formatCode="yyyy\-mm\-dd">
                  <c:v>44137</c:v>
                </c:pt>
                <c:pt idx="66" c:formatCode="yyyy\-mm\-dd">
                  <c:v>44138</c:v>
                </c:pt>
                <c:pt idx="67" c:formatCode="yyyy\-mm\-dd">
                  <c:v>44139</c:v>
                </c:pt>
                <c:pt idx="68" c:formatCode="yyyy\-mm\-dd">
                  <c:v>44140</c:v>
                </c:pt>
                <c:pt idx="69" c:formatCode="yyyy\-mm\-dd">
                  <c:v>44141</c:v>
                </c:pt>
                <c:pt idx="70" c:formatCode="yyyy\-mm\-dd">
                  <c:v>44144</c:v>
                </c:pt>
                <c:pt idx="71" c:formatCode="yyyy\-mm\-dd">
                  <c:v>44145</c:v>
                </c:pt>
                <c:pt idx="72" c:formatCode="yyyy\-mm\-dd">
                  <c:v>44146</c:v>
                </c:pt>
                <c:pt idx="73" c:formatCode="yyyy\-mm\-dd">
                  <c:v>44147</c:v>
                </c:pt>
                <c:pt idx="74" c:formatCode="yyyy\-mm\-dd">
                  <c:v>44148</c:v>
                </c:pt>
                <c:pt idx="75" c:formatCode="yyyy\-mm\-dd">
                  <c:v>44151</c:v>
                </c:pt>
                <c:pt idx="76" c:formatCode="yyyy\-mm\-dd">
                  <c:v>44152</c:v>
                </c:pt>
                <c:pt idx="77" c:formatCode="yyyy\-mm\-dd">
                  <c:v>44153</c:v>
                </c:pt>
                <c:pt idx="78" c:formatCode="yyyy\-mm\-dd">
                  <c:v>44154</c:v>
                </c:pt>
                <c:pt idx="79" c:formatCode="yyyy\-mm\-dd">
                  <c:v>44155</c:v>
                </c:pt>
                <c:pt idx="80" c:formatCode="yyyy\-mm\-dd">
                  <c:v>44158</c:v>
                </c:pt>
                <c:pt idx="81" c:formatCode="yyyy\-mm\-dd">
                  <c:v>44159</c:v>
                </c:pt>
                <c:pt idx="82" c:formatCode="yyyy\-mm\-dd">
                  <c:v>44160</c:v>
                </c:pt>
                <c:pt idx="83" c:formatCode="yyyy\-mm\-dd">
                  <c:v>44161</c:v>
                </c:pt>
                <c:pt idx="84" c:formatCode="yyyy\-mm\-dd">
                  <c:v>44162</c:v>
                </c:pt>
                <c:pt idx="85" c:formatCode="yyyy\-mm\-dd">
                  <c:v>44165</c:v>
                </c:pt>
                <c:pt idx="86" c:formatCode="yyyy\-mm\-dd">
                  <c:v>44166</c:v>
                </c:pt>
                <c:pt idx="87" c:formatCode="yyyy\-mm\-dd">
                  <c:v>44167</c:v>
                </c:pt>
                <c:pt idx="88" c:formatCode="yyyy\-mm\-dd">
                  <c:v>44168</c:v>
                </c:pt>
                <c:pt idx="89" c:formatCode="yyyy\-mm\-dd">
                  <c:v>44169</c:v>
                </c:pt>
                <c:pt idx="90" c:formatCode="yyyy\-mm\-dd">
                  <c:v>44172</c:v>
                </c:pt>
                <c:pt idx="91" c:formatCode="yyyy\-mm\-dd">
                  <c:v>44173</c:v>
                </c:pt>
                <c:pt idx="92" c:formatCode="yyyy\-mm\-dd">
                  <c:v>44174</c:v>
                </c:pt>
                <c:pt idx="93" c:formatCode="yyyy\-mm\-dd">
                  <c:v>44175</c:v>
                </c:pt>
                <c:pt idx="94" c:formatCode="yyyy\-mm\-dd">
                  <c:v>44176</c:v>
                </c:pt>
                <c:pt idx="95" c:formatCode="yyyy\-mm\-dd">
                  <c:v>44179</c:v>
                </c:pt>
                <c:pt idx="96" c:formatCode="yyyy\-mm\-dd">
                  <c:v>44180</c:v>
                </c:pt>
                <c:pt idx="97" c:formatCode="yyyy\-mm\-dd">
                  <c:v>44181</c:v>
                </c:pt>
                <c:pt idx="98" c:formatCode="yyyy\-mm\-dd">
                  <c:v>44182</c:v>
                </c:pt>
                <c:pt idx="99" c:formatCode="yyyy\-mm\-dd">
                  <c:v>44183</c:v>
                </c:pt>
                <c:pt idx="100" c:formatCode="yyyy\-mm\-dd">
                  <c:v>44186</c:v>
                </c:pt>
                <c:pt idx="101" c:formatCode="yyyy\-mm\-dd">
                  <c:v>44187</c:v>
                </c:pt>
                <c:pt idx="102" c:formatCode="yyyy\-mm\-dd">
                  <c:v>44188</c:v>
                </c:pt>
                <c:pt idx="103" c:formatCode="yyyy\-mm\-dd">
                  <c:v>44189</c:v>
                </c:pt>
                <c:pt idx="104" c:formatCode="yyyy\-mm\-dd">
                  <c:v>44190</c:v>
                </c:pt>
                <c:pt idx="105" c:formatCode="yyyy\-mm\-dd">
                  <c:v>44193</c:v>
                </c:pt>
                <c:pt idx="106" c:formatCode="yyyy\-mm\-dd">
                  <c:v>44194</c:v>
                </c:pt>
                <c:pt idx="107" c:formatCode="yyyy\-mm\-dd">
                  <c:v>44195</c:v>
                </c:pt>
                <c:pt idx="108" c:formatCode="yyyy\-mm\-dd">
                  <c:v>44196</c:v>
                </c:pt>
                <c:pt idx="109" c:formatCode="yyyy\-mm\-dd">
                  <c:v>44200</c:v>
                </c:pt>
                <c:pt idx="110" c:formatCode="yyyy\-mm\-dd">
                  <c:v>44201</c:v>
                </c:pt>
                <c:pt idx="111" c:formatCode="yyyy\-mm\-dd">
                  <c:v>44202</c:v>
                </c:pt>
                <c:pt idx="112" c:formatCode="yyyy\-mm\-dd">
                  <c:v>44203</c:v>
                </c:pt>
                <c:pt idx="113" c:formatCode="yyyy\-mm\-dd">
                  <c:v>44204</c:v>
                </c:pt>
                <c:pt idx="114" c:formatCode="yyyy\-mm\-dd">
                  <c:v>44207</c:v>
                </c:pt>
                <c:pt idx="115" c:formatCode="yyyy\-mm\-dd">
                  <c:v>44208</c:v>
                </c:pt>
                <c:pt idx="116" c:formatCode="yyyy\-mm\-dd">
                  <c:v>44209</c:v>
                </c:pt>
                <c:pt idx="117" c:formatCode="yyyy\-mm\-dd">
                  <c:v>44210</c:v>
                </c:pt>
                <c:pt idx="118" c:formatCode="yyyy\-mm\-dd">
                  <c:v>44211</c:v>
                </c:pt>
                <c:pt idx="119" c:formatCode="yyyy\-mm\-dd">
                  <c:v>44214</c:v>
                </c:pt>
                <c:pt idx="120" c:formatCode="yyyy\-mm\-dd">
                  <c:v>44215</c:v>
                </c:pt>
                <c:pt idx="121" c:formatCode="yyyy\-mm\-dd">
                  <c:v>44216</c:v>
                </c:pt>
                <c:pt idx="122" c:formatCode="yyyy\-mm\-dd">
                  <c:v>44217</c:v>
                </c:pt>
                <c:pt idx="123" c:formatCode="yyyy\-mm\-dd">
                  <c:v>44218</c:v>
                </c:pt>
                <c:pt idx="124" c:formatCode="yyyy\-mm\-dd">
                  <c:v>44221</c:v>
                </c:pt>
                <c:pt idx="125" c:formatCode="yyyy\-mm\-dd">
                  <c:v>44222</c:v>
                </c:pt>
                <c:pt idx="126" c:formatCode="yyyy\-mm\-dd">
                  <c:v>44223</c:v>
                </c:pt>
                <c:pt idx="127" c:formatCode="yyyy\-mm\-dd">
                  <c:v>44224</c:v>
                </c:pt>
                <c:pt idx="128" c:formatCode="yyyy\-mm\-dd">
                  <c:v>44225</c:v>
                </c:pt>
                <c:pt idx="129" c:formatCode="yyyy\-mm\-dd">
                  <c:v>44228</c:v>
                </c:pt>
                <c:pt idx="130" c:formatCode="yyyy\-mm\-dd">
                  <c:v>44229</c:v>
                </c:pt>
                <c:pt idx="131" c:formatCode="yyyy\-mm\-dd">
                  <c:v>44230</c:v>
                </c:pt>
                <c:pt idx="132" c:formatCode="yyyy\-mm\-dd">
                  <c:v>44231</c:v>
                </c:pt>
                <c:pt idx="133" c:formatCode="yyyy\-mm\-dd">
                  <c:v>44232</c:v>
                </c:pt>
                <c:pt idx="134" c:formatCode="yyyy\-mm\-dd">
                  <c:v>44235</c:v>
                </c:pt>
                <c:pt idx="135" c:formatCode="yyyy\-mm\-dd">
                  <c:v>44236</c:v>
                </c:pt>
                <c:pt idx="136" c:formatCode="yyyy\-mm\-dd">
                  <c:v>44237</c:v>
                </c:pt>
                <c:pt idx="137" c:formatCode="yyyy\-mm\-dd">
                  <c:v>44238</c:v>
                </c:pt>
                <c:pt idx="138" c:formatCode="yyyy\-mm\-dd">
                  <c:v>44239</c:v>
                </c:pt>
                <c:pt idx="139" c:formatCode="yyyy\-mm\-dd">
                  <c:v>44243</c:v>
                </c:pt>
                <c:pt idx="140" c:formatCode="yyyy\-mm\-dd">
                  <c:v>44244</c:v>
                </c:pt>
                <c:pt idx="141" c:formatCode="yyyy\-mm\-dd">
                  <c:v>44245</c:v>
                </c:pt>
                <c:pt idx="142" c:formatCode="yyyy\-mm\-dd">
                  <c:v>44246</c:v>
                </c:pt>
                <c:pt idx="143" c:formatCode="yyyy\-mm\-dd">
                  <c:v>44249</c:v>
                </c:pt>
                <c:pt idx="144" c:formatCode="yyyy\-mm\-dd">
                  <c:v>44250</c:v>
                </c:pt>
                <c:pt idx="145" c:formatCode="yyyy\-mm\-dd">
                  <c:v>44251</c:v>
                </c:pt>
                <c:pt idx="146" c:formatCode="yyyy\-mm\-dd">
                  <c:v>44252</c:v>
                </c:pt>
                <c:pt idx="147" c:formatCode="yyyy\-mm\-dd">
                  <c:v>44253</c:v>
                </c:pt>
                <c:pt idx="148" c:formatCode="yyyy\-mm\-dd">
                  <c:v>44256</c:v>
                </c:pt>
                <c:pt idx="149" c:formatCode="yyyy\-mm\-dd">
                  <c:v>44257</c:v>
                </c:pt>
                <c:pt idx="150" c:formatCode="yyyy\-mm\-dd">
                  <c:v>44258</c:v>
                </c:pt>
                <c:pt idx="151" c:formatCode="yyyy\-mm\-dd">
                  <c:v>44259</c:v>
                </c:pt>
                <c:pt idx="152" c:formatCode="yyyy\-mm\-dd">
                  <c:v>44260</c:v>
                </c:pt>
                <c:pt idx="153" c:formatCode="yyyy\-mm\-dd">
                  <c:v>44263</c:v>
                </c:pt>
                <c:pt idx="154" c:formatCode="yyyy\-mm\-dd">
                  <c:v>44264</c:v>
                </c:pt>
                <c:pt idx="155" c:formatCode="yyyy\-mm\-dd">
                  <c:v>44265</c:v>
                </c:pt>
                <c:pt idx="156" c:formatCode="yyyy\-mm\-dd">
                  <c:v>44266</c:v>
                </c:pt>
                <c:pt idx="157" c:formatCode="yyyy\-mm\-dd">
                  <c:v>44267</c:v>
                </c:pt>
                <c:pt idx="158" c:formatCode="yyyy\-mm\-dd">
                  <c:v>44270</c:v>
                </c:pt>
                <c:pt idx="159" c:formatCode="yyyy\-mm\-dd">
                  <c:v>44271</c:v>
                </c:pt>
                <c:pt idx="160" c:formatCode="yyyy\-mm\-dd">
                  <c:v>44272</c:v>
                </c:pt>
                <c:pt idx="161" c:formatCode="yyyy\-mm\-dd">
                  <c:v>44273</c:v>
                </c:pt>
                <c:pt idx="162" c:formatCode="yyyy\-mm\-dd">
                  <c:v>44274</c:v>
                </c:pt>
                <c:pt idx="163" c:formatCode="yyyy\-mm\-dd">
                  <c:v>44277</c:v>
                </c:pt>
                <c:pt idx="164" c:formatCode="yyyy\-mm\-dd">
                  <c:v>44278</c:v>
                </c:pt>
                <c:pt idx="165" c:formatCode="yyyy\-mm\-dd">
                  <c:v>44279</c:v>
                </c:pt>
                <c:pt idx="166" c:formatCode="yyyy\-mm\-dd">
                  <c:v>44280</c:v>
                </c:pt>
                <c:pt idx="167" c:formatCode="yyyy\-mm\-dd">
                  <c:v>44281</c:v>
                </c:pt>
                <c:pt idx="168" c:formatCode="yyyy\-mm\-dd">
                  <c:v>44284</c:v>
                </c:pt>
                <c:pt idx="169" c:formatCode="yyyy\-mm\-dd">
                  <c:v>44285</c:v>
                </c:pt>
                <c:pt idx="170" c:formatCode="yyyy\-mm\-dd">
                  <c:v>44286</c:v>
                </c:pt>
                <c:pt idx="171" c:formatCode="yyyy\-mm\-dd">
                  <c:v>44287</c:v>
                </c:pt>
                <c:pt idx="172" c:formatCode="yyyy\-mm\-dd">
                  <c:v>44288</c:v>
                </c:pt>
                <c:pt idx="173" c:formatCode="yyyy\-mm\-dd">
                  <c:v>44291</c:v>
                </c:pt>
                <c:pt idx="174" c:formatCode="yyyy\-mm\-dd">
                  <c:v>44292</c:v>
                </c:pt>
                <c:pt idx="175" c:formatCode="yyyy\-mm\-dd">
                  <c:v>44293</c:v>
                </c:pt>
                <c:pt idx="176" c:formatCode="yyyy\-mm\-dd">
                  <c:v>44294</c:v>
                </c:pt>
                <c:pt idx="177" c:formatCode="yyyy\-mm\-dd">
                  <c:v>44295</c:v>
                </c:pt>
                <c:pt idx="178" c:formatCode="yyyy\-mm\-dd">
                  <c:v>44298</c:v>
                </c:pt>
                <c:pt idx="179" c:formatCode="yyyy\-mm\-dd">
                  <c:v>44299</c:v>
                </c:pt>
                <c:pt idx="180" c:formatCode="yyyy\-mm\-dd">
                  <c:v>44300</c:v>
                </c:pt>
                <c:pt idx="181" c:formatCode="yyyy\-mm\-dd">
                  <c:v>44301</c:v>
                </c:pt>
                <c:pt idx="182" c:formatCode="yyyy\-mm\-dd">
                  <c:v>44302</c:v>
                </c:pt>
                <c:pt idx="183" c:formatCode="yyyy\-mm\-dd">
                  <c:v>44305</c:v>
                </c:pt>
                <c:pt idx="184" c:formatCode="yyyy\-mm\-dd">
                  <c:v>44306</c:v>
                </c:pt>
                <c:pt idx="185" c:formatCode="yyyy\-mm\-dd">
                  <c:v>44307</c:v>
                </c:pt>
                <c:pt idx="186" c:formatCode="yyyy\-mm\-dd">
                  <c:v>44308</c:v>
                </c:pt>
                <c:pt idx="187" c:formatCode="yyyy\-mm\-dd">
                  <c:v>44309</c:v>
                </c:pt>
                <c:pt idx="188" c:formatCode="yyyy\-mm\-dd">
                  <c:v>44312</c:v>
                </c:pt>
                <c:pt idx="189" c:formatCode="yyyy\-mm\-dd">
                  <c:v>44313</c:v>
                </c:pt>
                <c:pt idx="190" c:formatCode="yyyy\-mm\-dd">
                  <c:v>44314</c:v>
                </c:pt>
                <c:pt idx="191" c:formatCode="yyyy\-mm\-dd">
                  <c:v>44315</c:v>
                </c:pt>
                <c:pt idx="192" c:formatCode="yyyy\-mm\-dd">
                  <c:v>44316</c:v>
                </c:pt>
                <c:pt idx="193" c:formatCode="yyyy\-mm\-dd">
                  <c:v>44319</c:v>
                </c:pt>
                <c:pt idx="194" c:formatCode="yyyy\-mm\-dd">
                  <c:v>44320</c:v>
                </c:pt>
                <c:pt idx="195" c:formatCode="yyyy\-mm\-dd">
                  <c:v>44321</c:v>
                </c:pt>
                <c:pt idx="196" c:formatCode="yyyy\-mm\-dd">
                  <c:v>44322</c:v>
                </c:pt>
                <c:pt idx="197" c:formatCode="yyyy\-mm\-dd">
                  <c:v>44323</c:v>
                </c:pt>
                <c:pt idx="198" c:formatCode="yyyy\-mm\-dd">
                  <c:v>44326</c:v>
                </c:pt>
                <c:pt idx="199" c:formatCode="yyyy\-mm\-dd">
                  <c:v>44327</c:v>
                </c:pt>
                <c:pt idx="200" c:formatCode="yyyy\-mm\-dd">
                  <c:v>44328</c:v>
                </c:pt>
                <c:pt idx="201" c:formatCode="yyyy\-mm\-dd">
                  <c:v>44329</c:v>
                </c:pt>
                <c:pt idx="202" c:formatCode="yyyy\-mm\-dd">
                  <c:v>44330</c:v>
                </c:pt>
                <c:pt idx="203" c:formatCode="yyyy\-mm\-dd">
                  <c:v>44333</c:v>
                </c:pt>
                <c:pt idx="204" c:formatCode="yyyy\-mm\-dd">
                  <c:v>44334</c:v>
                </c:pt>
                <c:pt idx="205" c:formatCode="yyyy\-mm\-dd">
                  <c:v>44335</c:v>
                </c:pt>
                <c:pt idx="206" c:formatCode="yyyy\-mm\-dd">
                  <c:v>44336</c:v>
                </c:pt>
                <c:pt idx="207" c:formatCode="yyyy\-mm\-dd">
                  <c:v>44337</c:v>
                </c:pt>
                <c:pt idx="208" c:formatCode="yyyy\-mm\-dd">
                  <c:v>44340</c:v>
                </c:pt>
                <c:pt idx="209" c:formatCode="yyyy\-mm\-dd">
                  <c:v>44341</c:v>
                </c:pt>
                <c:pt idx="210" c:formatCode="yyyy\-mm\-dd">
                  <c:v>44342</c:v>
                </c:pt>
                <c:pt idx="211" c:formatCode="yyyy\-mm\-dd">
                  <c:v>44343</c:v>
                </c:pt>
                <c:pt idx="212" c:formatCode="yyyy\-mm\-dd">
                  <c:v>44344</c:v>
                </c:pt>
                <c:pt idx="213" c:formatCode="yyyy\-mm\-dd">
                  <c:v>44347</c:v>
                </c:pt>
                <c:pt idx="214" c:formatCode="yyyy\-mm\-dd">
                  <c:v>44348</c:v>
                </c:pt>
                <c:pt idx="215" c:formatCode="yyyy\-mm\-dd">
                  <c:v>44349</c:v>
                </c:pt>
                <c:pt idx="216" c:formatCode="yyyy\-mm\-dd">
                  <c:v>44350</c:v>
                </c:pt>
                <c:pt idx="217" c:formatCode="yyyy\-mm\-dd">
                  <c:v>44351</c:v>
                </c:pt>
                <c:pt idx="218" c:formatCode="yyyy\-mm\-dd">
                  <c:v>44354</c:v>
                </c:pt>
                <c:pt idx="219" c:formatCode="yyyy\-mm\-dd">
                  <c:v>44355</c:v>
                </c:pt>
                <c:pt idx="220" c:formatCode="yyyy\-mm\-dd">
                  <c:v>44356</c:v>
                </c:pt>
                <c:pt idx="221" c:formatCode="yyyy\-mm\-dd">
                  <c:v>44357</c:v>
                </c:pt>
                <c:pt idx="222" c:formatCode="yyyy\-mm\-dd">
                  <c:v>44358</c:v>
                </c:pt>
                <c:pt idx="223" c:formatCode="yyyy\-mm\-dd">
                  <c:v>44361</c:v>
                </c:pt>
                <c:pt idx="224" c:formatCode="yyyy\-mm\-dd">
                  <c:v>44362</c:v>
                </c:pt>
                <c:pt idx="225" c:formatCode="yyyy\-mm\-dd">
                  <c:v>44363</c:v>
                </c:pt>
                <c:pt idx="226" c:formatCode="yyyy\-mm\-dd">
                  <c:v>44364</c:v>
                </c:pt>
                <c:pt idx="227" c:formatCode="yyyy\-mm\-dd">
                  <c:v>44365</c:v>
                </c:pt>
                <c:pt idx="228" c:formatCode="yyyy\-mm\-dd">
                  <c:v>44368</c:v>
                </c:pt>
                <c:pt idx="229" c:formatCode="yyyy\-mm\-dd">
                  <c:v>44369</c:v>
                </c:pt>
                <c:pt idx="230" c:formatCode="yyyy\-mm\-dd">
                  <c:v>44370</c:v>
                </c:pt>
                <c:pt idx="231" c:formatCode="yyyy\-mm\-dd">
                  <c:v>44371</c:v>
                </c:pt>
                <c:pt idx="232" c:formatCode="yyyy\-mm\-dd">
                  <c:v>44372</c:v>
                </c:pt>
                <c:pt idx="233" c:formatCode="yyyy\-mm\-dd">
                  <c:v>44375</c:v>
                </c:pt>
                <c:pt idx="234" c:formatCode="yyyy\-mm\-dd">
                  <c:v>44376</c:v>
                </c:pt>
                <c:pt idx="235" c:formatCode="yyyy\-mm\-dd">
                  <c:v>44377</c:v>
                </c:pt>
                <c:pt idx="236" c:formatCode="yyyy\-mm\-dd">
                  <c:v>44378</c:v>
                </c:pt>
                <c:pt idx="237" c:formatCode="yyyy\-mm\-dd">
                  <c:v>44379</c:v>
                </c:pt>
                <c:pt idx="238" c:formatCode="yyyy\-mm\-dd">
                  <c:v>44382</c:v>
                </c:pt>
                <c:pt idx="239" c:formatCode="yyyy\-mm\-dd">
                  <c:v>44383</c:v>
                </c:pt>
                <c:pt idx="240" c:formatCode="yyyy\-mm\-dd">
                  <c:v>44384</c:v>
                </c:pt>
                <c:pt idx="241" c:formatCode="yyyy\-mm\-dd">
                  <c:v>44385</c:v>
                </c:pt>
                <c:pt idx="242" c:formatCode="yyyy\-mm\-dd">
                  <c:v>44386</c:v>
                </c:pt>
                <c:pt idx="243" c:formatCode="yyyy\-mm\-dd">
                  <c:v>44389</c:v>
                </c:pt>
                <c:pt idx="244" c:formatCode="yyyy\-mm\-dd">
                  <c:v>44390</c:v>
                </c:pt>
                <c:pt idx="245" c:formatCode="yyyy\-mm\-dd">
                  <c:v>44391</c:v>
                </c:pt>
                <c:pt idx="246" c:formatCode="yyyy\-mm\-dd">
                  <c:v>44392</c:v>
                </c:pt>
                <c:pt idx="247" c:formatCode="yyyy\-mm\-dd">
                  <c:v>44393</c:v>
                </c:pt>
                <c:pt idx="248" c:formatCode="yyyy\-mm\-dd">
                  <c:v>44396</c:v>
                </c:pt>
                <c:pt idx="249" c:formatCode="yyyy\-mm\-dd">
                  <c:v>44397</c:v>
                </c:pt>
                <c:pt idx="250" c:formatCode="yyyy\-mm\-dd">
                  <c:v>44398</c:v>
                </c:pt>
                <c:pt idx="251" c:formatCode="yyyy\-mm\-dd">
                  <c:v>44399</c:v>
                </c:pt>
                <c:pt idx="252" c:formatCode="yyyy\-mm\-dd">
                  <c:v>44400</c:v>
                </c:pt>
                <c:pt idx="253" c:formatCode="yyyy\-mm\-dd">
                  <c:v>44403</c:v>
                </c:pt>
                <c:pt idx="254" c:formatCode="yyyy\-mm\-dd">
                  <c:v>44404</c:v>
                </c:pt>
                <c:pt idx="255" c:formatCode="yyyy\-mm\-dd">
                  <c:v>44405</c:v>
                </c:pt>
                <c:pt idx="256" c:formatCode="yyyy\-mm\-dd">
                  <c:v>44406</c:v>
                </c:pt>
                <c:pt idx="257" c:formatCode="yyyy\-mm\-dd">
                  <c:v>44407</c:v>
                </c:pt>
                <c:pt idx="258" c:formatCode="yyyy\-mm\-dd">
                  <c:v>44410</c:v>
                </c:pt>
                <c:pt idx="259" c:formatCode="yyyy\-mm\-dd">
                  <c:v>44411</c:v>
                </c:pt>
                <c:pt idx="260" c:formatCode="yyyy\-mm\-dd">
                  <c:v>44412</c:v>
                </c:pt>
                <c:pt idx="261" c:formatCode="yyyy\-mm\-dd">
                  <c:v>44413</c:v>
                </c:pt>
                <c:pt idx="262" c:formatCode="yyyy\-mm\-dd">
                  <c:v>44414</c:v>
                </c:pt>
                <c:pt idx="263" c:formatCode="yyyy\-mm\-dd">
                  <c:v>44417</c:v>
                </c:pt>
                <c:pt idx="264" c:formatCode="yyyy\-mm\-dd">
                  <c:v>44418</c:v>
                </c:pt>
                <c:pt idx="265" c:formatCode="yyyy\-mm\-dd">
                  <c:v>44419</c:v>
                </c:pt>
                <c:pt idx="266" c:formatCode="yyyy\-mm\-dd">
                  <c:v>44420</c:v>
                </c:pt>
                <c:pt idx="267" c:formatCode="yyyy\-mm\-dd">
                  <c:v>44421</c:v>
                </c:pt>
                <c:pt idx="268" c:formatCode="yyyy\-mm\-dd">
                  <c:v>44424</c:v>
                </c:pt>
                <c:pt idx="269" c:formatCode="yyyy\-mm\-dd">
                  <c:v>44425</c:v>
                </c:pt>
                <c:pt idx="270" c:formatCode="yyyy\-mm\-dd">
                  <c:v>44426</c:v>
                </c:pt>
                <c:pt idx="271" c:formatCode="yyyy\-mm\-dd">
                  <c:v>44427</c:v>
                </c:pt>
                <c:pt idx="272" c:formatCode="yyyy\-mm\-dd">
                  <c:v>44428</c:v>
                </c:pt>
                <c:pt idx="273" c:formatCode="yyyy\-mm\-dd">
                  <c:v>44431</c:v>
                </c:pt>
                <c:pt idx="274" c:formatCode="yyyy\-mm\-dd">
                  <c:v>44432</c:v>
                </c:pt>
                <c:pt idx="275" c:formatCode="yyyy\-mm\-dd">
                  <c:v>44433</c:v>
                </c:pt>
                <c:pt idx="276" c:formatCode="yyyy\-mm\-dd">
                  <c:v>44434</c:v>
                </c:pt>
                <c:pt idx="277" c:formatCode="yyyy\-mm\-dd">
                  <c:v>44435</c:v>
                </c:pt>
                <c:pt idx="278" c:formatCode="yyyy\-mm\-dd">
                  <c:v>44438</c:v>
                </c:pt>
                <c:pt idx="279" c:formatCode="yyyy\-mm\-dd">
                  <c:v>44439</c:v>
                </c:pt>
                <c:pt idx="280" c:formatCode="yyyy\-mm\-dd">
                  <c:v>44440</c:v>
                </c:pt>
                <c:pt idx="281" c:formatCode="yyyy\-mm\-dd">
                  <c:v>44441</c:v>
                </c:pt>
                <c:pt idx="282" c:formatCode="yyyy\-mm\-dd">
                  <c:v>44442</c:v>
                </c:pt>
                <c:pt idx="283" c:formatCode="yyyy\-mm\-dd">
                  <c:v>44445</c:v>
                </c:pt>
                <c:pt idx="284" c:formatCode="yyyy\-mm\-dd">
                  <c:v>44446</c:v>
                </c:pt>
                <c:pt idx="285" c:formatCode="yyyy\-mm\-dd">
                  <c:v>44447</c:v>
                </c:pt>
                <c:pt idx="286" c:formatCode="yyyy\-mm\-dd">
                  <c:v>44448</c:v>
                </c:pt>
                <c:pt idx="287" c:formatCode="yyyy\-mm\-dd">
                  <c:v>44449</c:v>
                </c:pt>
                <c:pt idx="288" c:formatCode="yyyy\-mm\-dd">
                  <c:v>44452</c:v>
                </c:pt>
                <c:pt idx="289" c:formatCode="yyyy\-mm\-dd">
                  <c:v>44453</c:v>
                </c:pt>
                <c:pt idx="290" c:formatCode="yyyy\-mm\-dd">
                  <c:v>44454</c:v>
                </c:pt>
                <c:pt idx="291" c:formatCode="yyyy\-mm\-dd">
                  <c:v>44455</c:v>
                </c:pt>
                <c:pt idx="292" c:formatCode="yyyy\-mm\-dd">
                  <c:v>44456</c:v>
                </c:pt>
                <c:pt idx="293" c:formatCode="yyyy\-mm\-dd">
                  <c:v>44459</c:v>
                </c:pt>
                <c:pt idx="294" c:formatCode="yyyy\-mm\-dd">
                  <c:v>44460</c:v>
                </c:pt>
                <c:pt idx="295" c:formatCode="yyyy\-mm\-dd">
                  <c:v>44461</c:v>
                </c:pt>
                <c:pt idx="296" c:formatCode="yyyy\-mm\-dd">
                  <c:v>44462</c:v>
                </c:pt>
                <c:pt idx="297" c:formatCode="yyyy\-mm\-dd">
                  <c:v>44463</c:v>
                </c:pt>
                <c:pt idx="298" c:formatCode="yyyy\-mm\-dd">
                  <c:v>44466</c:v>
                </c:pt>
                <c:pt idx="299" c:formatCode="yyyy\-mm\-dd">
                  <c:v>44467</c:v>
                </c:pt>
                <c:pt idx="300" c:formatCode="yyyy\-mm\-dd">
                  <c:v>44468</c:v>
                </c:pt>
                <c:pt idx="301" c:formatCode="yyyy\-mm\-dd">
                  <c:v>44469</c:v>
                </c:pt>
                <c:pt idx="302" c:formatCode="yyyy\-mm\-dd">
                  <c:v>44470</c:v>
                </c:pt>
                <c:pt idx="303" c:formatCode="yyyy\-mm\-dd">
                  <c:v>44473</c:v>
                </c:pt>
                <c:pt idx="304" c:formatCode="yyyy\-mm\-dd">
                  <c:v>44474</c:v>
                </c:pt>
                <c:pt idx="305" c:formatCode="yyyy\-mm\-dd">
                  <c:v>44475</c:v>
                </c:pt>
                <c:pt idx="306" c:formatCode="yyyy\-mm\-dd">
                  <c:v>44476</c:v>
                </c:pt>
                <c:pt idx="307" c:formatCode="yyyy\-mm\-dd">
                  <c:v>44477</c:v>
                </c:pt>
                <c:pt idx="308" c:formatCode="yyyy\-mm\-dd">
                  <c:v>44480</c:v>
                </c:pt>
                <c:pt idx="309" c:formatCode="yyyy\-mm\-dd">
                  <c:v>44481</c:v>
                </c:pt>
                <c:pt idx="310" c:formatCode="yyyy\-mm\-dd">
                  <c:v>44482</c:v>
                </c:pt>
                <c:pt idx="311" c:formatCode="yyyy\-mm\-dd">
                  <c:v>44483</c:v>
                </c:pt>
                <c:pt idx="312" c:formatCode="yyyy\-mm\-dd">
                  <c:v>44484</c:v>
                </c:pt>
                <c:pt idx="313" c:formatCode="yyyy\-mm\-dd">
                  <c:v>44487</c:v>
                </c:pt>
                <c:pt idx="314" c:formatCode="yyyy\-mm\-dd">
                  <c:v>44488</c:v>
                </c:pt>
                <c:pt idx="315" c:formatCode="yyyy\-mm\-dd">
                  <c:v>44489</c:v>
                </c:pt>
                <c:pt idx="316" c:formatCode="yyyy\-mm\-dd">
                  <c:v>44490</c:v>
                </c:pt>
                <c:pt idx="317" c:formatCode="yyyy\-mm\-dd">
                  <c:v>44491</c:v>
                </c:pt>
                <c:pt idx="318" c:formatCode="yyyy\-mm\-dd">
                  <c:v>44494</c:v>
                </c:pt>
                <c:pt idx="319" c:formatCode="yyyy\-mm\-dd">
                  <c:v>44495</c:v>
                </c:pt>
                <c:pt idx="320" c:formatCode="yyyy\-mm\-dd">
                  <c:v>44496</c:v>
                </c:pt>
                <c:pt idx="321" c:formatCode="yyyy\-mm\-dd">
                  <c:v>44497</c:v>
                </c:pt>
                <c:pt idx="322" c:formatCode="yyyy\-mm\-dd">
                  <c:v>44498</c:v>
                </c:pt>
                <c:pt idx="323" c:formatCode="yyyy\-mm\-dd">
                  <c:v>44501</c:v>
                </c:pt>
                <c:pt idx="324" c:formatCode="yyyy\-mm\-dd">
                  <c:v>44502</c:v>
                </c:pt>
                <c:pt idx="325" c:formatCode="yyyy\-mm\-dd">
                  <c:v>44503</c:v>
                </c:pt>
                <c:pt idx="326" c:formatCode="yyyy\-mm\-dd">
                  <c:v>44504</c:v>
                </c:pt>
                <c:pt idx="327" c:formatCode="yyyy\-mm\-dd">
                  <c:v>44505</c:v>
                </c:pt>
                <c:pt idx="328" c:formatCode="yyyy\-mm\-dd">
                  <c:v>44508</c:v>
                </c:pt>
                <c:pt idx="329" c:formatCode="yyyy\-mm\-dd">
                  <c:v>44509</c:v>
                </c:pt>
                <c:pt idx="330" c:formatCode="yyyy\-mm\-dd">
                  <c:v>44510</c:v>
                </c:pt>
                <c:pt idx="331" c:formatCode="yyyy\-mm\-dd">
                  <c:v>44511</c:v>
                </c:pt>
                <c:pt idx="332" c:formatCode="yyyy\-mm\-dd">
                  <c:v>44512</c:v>
                </c:pt>
                <c:pt idx="333" c:formatCode="yyyy\-mm\-dd">
                  <c:v>44515</c:v>
                </c:pt>
                <c:pt idx="334" c:formatCode="yyyy\-mm\-dd">
                  <c:v>44516</c:v>
                </c:pt>
                <c:pt idx="335" c:formatCode="yyyy\-mm\-dd">
                  <c:v>44517</c:v>
                </c:pt>
                <c:pt idx="336" c:formatCode="yyyy\-mm\-dd">
                  <c:v>44518</c:v>
                </c:pt>
                <c:pt idx="337" c:formatCode="yyyy\-mm\-dd">
                  <c:v>44519</c:v>
                </c:pt>
                <c:pt idx="338" c:formatCode="yyyy\-mm\-dd">
                  <c:v>44522</c:v>
                </c:pt>
                <c:pt idx="339" c:formatCode="yyyy\-mm\-dd">
                  <c:v>44523</c:v>
                </c:pt>
                <c:pt idx="340" c:formatCode="yyyy\-mm\-dd">
                  <c:v>44524</c:v>
                </c:pt>
                <c:pt idx="341" c:formatCode="yyyy\-mm\-dd">
                  <c:v>44525</c:v>
                </c:pt>
                <c:pt idx="342" c:formatCode="yyyy\-mm\-dd">
                  <c:v>44526</c:v>
                </c:pt>
                <c:pt idx="343" c:formatCode="yyyy\-mm\-dd">
                  <c:v>44529</c:v>
                </c:pt>
                <c:pt idx="344" c:formatCode="yyyy\-mm\-dd">
                  <c:v>44530</c:v>
                </c:pt>
                <c:pt idx="345" c:formatCode="yyyy\-mm\-dd">
                  <c:v>44531</c:v>
                </c:pt>
                <c:pt idx="346" c:formatCode="yyyy\-mm\-dd">
                  <c:v>44532</c:v>
                </c:pt>
                <c:pt idx="347" c:formatCode="yyyy\-mm\-dd">
                  <c:v>44533</c:v>
                </c:pt>
                <c:pt idx="348" c:formatCode="yyyy\-mm\-dd">
                  <c:v>44536</c:v>
                </c:pt>
                <c:pt idx="349" c:formatCode="yyyy\-mm\-dd">
                  <c:v>44537</c:v>
                </c:pt>
                <c:pt idx="350" c:formatCode="yyyy\-mm\-dd">
                  <c:v>44538</c:v>
                </c:pt>
                <c:pt idx="351" c:formatCode="yyyy\-mm\-dd">
                  <c:v>44539</c:v>
                </c:pt>
                <c:pt idx="352" c:formatCode="yyyy\-mm\-dd">
                  <c:v>44540</c:v>
                </c:pt>
                <c:pt idx="353" c:formatCode="yyyy\-mm\-dd">
                  <c:v>44543</c:v>
                </c:pt>
                <c:pt idx="354" c:formatCode="yyyy\-mm\-dd">
                  <c:v>44544</c:v>
                </c:pt>
                <c:pt idx="355" c:formatCode="yyyy\-mm\-dd">
                  <c:v>44545</c:v>
                </c:pt>
                <c:pt idx="356" c:formatCode="yyyy\-mm\-dd">
                  <c:v>44546</c:v>
                </c:pt>
                <c:pt idx="357" c:formatCode="yyyy\-mm\-dd">
                  <c:v>44547</c:v>
                </c:pt>
                <c:pt idx="358" c:formatCode="yyyy\-mm\-dd">
                  <c:v>44550</c:v>
                </c:pt>
                <c:pt idx="359" c:formatCode="yyyy\-mm\-dd">
                  <c:v>44551</c:v>
                </c:pt>
                <c:pt idx="360" c:formatCode="yyyy\-mm\-dd">
                  <c:v>44552</c:v>
                </c:pt>
                <c:pt idx="361" c:formatCode="yyyy\-mm\-dd">
                  <c:v>44553</c:v>
                </c:pt>
                <c:pt idx="362" c:formatCode="yyyy\-mm\-dd">
                  <c:v>44554</c:v>
                </c:pt>
                <c:pt idx="363" c:formatCode="yyyy\-mm\-dd">
                  <c:v>44557</c:v>
                </c:pt>
                <c:pt idx="364" c:formatCode="yyyy\-mm\-dd">
                  <c:v>44558</c:v>
                </c:pt>
                <c:pt idx="365" c:formatCode="yyyy\-mm\-dd">
                  <c:v>44559</c:v>
                </c:pt>
                <c:pt idx="366" c:formatCode="yyyy\-mm\-dd">
                  <c:v>44560</c:v>
                </c:pt>
                <c:pt idx="367" c:formatCode="yyyy\-mm\-dd">
                  <c:v>44561</c:v>
                </c:pt>
                <c:pt idx="368" c:formatCode="yyyy\-mm\-dd">
                  <c:v>44564</c:v>
                </c:pt>
                <c:pt idx="369" c:formatCode="yyyy\-mm\-dd">
                  <c:v>44565</c:v>
                </c:pt>
                <c:pt idx="370" c:formatCode="yyyy\-mm\-dd">
                  <c:v>44566</c:v>
                </c:pt>
                <c:pt idx="371" c:formatCode="yyyy\-mm\-dd">
                  <c:v>44567</c:v>
                </c:pt>
                <c:pt idx="372" c:formatCode="yyyy\-mm\-dd">
                  <c:v>44568</c:v>
                </c:pt>
                <c:pt idx="373" c:formatCode="yyyy\-mm\-dd">
                  <c:v>44571</c:v>
                </c:pt>
                <c:pt idx="374" c:formatCode="yyyy\-mm\-dd">
                  <c:v>44572</c:v>
                </c:pt>
                <c:pt idx="375" c:formatCode="yyyy\-mm\-dd">
                  <c:v>44573</c:v>
                </c:pt>
                <c:pt idx="376" c:formatCode="yyyy\-mm\-dd">
                  <c:v>44574</c:v>
                </c:pt>
                <c:pt idx="377" c:formatCode="yyyy\-mm\-dd">
                  <c:v>44575</c:v>
                </c:pt>
                <c:pt idx="378" c:formatCode="yyyy\-mm\-dd">
                  <c:v>44578</c:v>
                </c:pt>
                <c:pt idx="379" c:formatCode="yyyy\-mm\-dd">
                  <c:v>44579</c:v>
                </c:pt>
                <c:pt idx="380" c:formatCode="yyyy\-mm\-dd">
                  <c:v>44580</c:v>
                </c:pt>
                <c:pt idx="381" c:formatCode="yyyy\-mm\-dd">
                  <c:v>44581</c:v>
                </c:pt>
                <c:pt idx="382" c:formatCode="yyyy\-mm\-dd">
                  <c:v>44582</c:v>
                </c:pt>
                <c:pt idx="383" c:formatCode="yyyy\-mm\-dd">
                  <c:v>44585</c:v>
                </c:pt>
                <c:pt idx="384" c:formatCode="yyyy\-mm\-dd">
                  <c:v>44586</c:v>
                </c:pt>
                <c:pt idx="385" c:formatCode="yyyy\-mm\-dd">
                  <c:v>44587</c:v>
                </c:pt>
                <c:pt idx="386" c:formatCode="yyyy\-mm\-dd">
                  <c:v>44588</c:v>
                </c:pt>
                <c:pt idx="387" c:formatCode="yyyy\-mm\-dd">
                  <c:v>44589</c:v>
                </c:pt>
                <c:pt idx="388" c:formatCode="yyyy\-mm\-dd">
                  <c:v>44592</c:v>
                </c:pt>
                <c:pt idx="389" c:formatCode="yyyy\-mm\-dd">
                  <c:v>44593</c:v>
                </c:pt>
                <c:pt idx="390" c:formatCode="yyyy\-mm\-dd">
                  <c:v>44594</c:v>
                </c:pt>
                <c:pt idx="391" c:formatCode="yyyy\-mm\-dd">
                  <c:v>44595</c:v>
                </c:pt>
                <c:pt idx="392" c:formatCode="yyyy\-mm\-dd">
                  <c:v>44596</c:v>
                </c:pt>
                <c:pt idx="393" c:formatCode="yyyy\-mm\-dd">
                  <c:v>44599</c:v>
                </c:pt>
                <c:pt idx="394" c:formatCode="yyyy\-mm\-dd">
                  <c:v>44600</c:v>
                </c:pt>
                <c:pt idx="395" c:formatCode="yyyy\-mm\-dd">
                  <c:v>44601</c:v>
                </c:pt>
                <c:pt idx="396" c:formatCode="yyyy\-mm\-dd">
                  <c:v>44602</c:v>
                </c:pt>
                <c:pt idx="397" c:formatCode="yyyy\-mm\-dd">
                  <c:v>44603</c:v>
                </c:pt>
                <c:pt idx="398" c:formatCode="yyyy\-mm\-dd">
                  <c:v>44606</c:v>
                </c:pt>
                <c:pt idx="399" c:formatCode="yyyy\-mm\-dd">
                  <c:v>44607</c:v>
                </c:pt>
                <c:pt idx="400" c:formatCode="yyyy\-mm\-dd">
                  <c:v>44608</c:v>
                </c:pt>
                <c:pt idx="401" c:formatCode="yyyy\-mm\-dd">
                  <c:v>44609</c:v>
                </c:pt>
                <c:pt idx="402" c:formatCode="yyyy\-mm\-dd">
                  <c:v>44610</c:v>
                </c:pt>
                <c:pt idx="403" c:formatCode="yyyy\-mm\-dd">
                  <c:v>44613</c:v>
                </c:pt>
                <c:pt idx="404" c:formatCode="yyyy\-mm\-dd">
                  <c:v>44614</c:v>
                </c:pt>
                <c:pt idx="405" c:formatCode="yyyy\-mm\-dd">
                  <c:v>44615</c:v>
                </c:pt>
                <c:pt idx="406" c:formatCode="yyyy\-mm\-dd">
                  <c:v>44616</c:v>
                </c:pt>
                <c:pt idx="407" c:formatCode="yyyy\-mm\-dd">
                  <c:v>44617</c:v>
                </c:pt>
                <c:pt idx="408" c:formatCode="yyyy\-mm\-dd">
                  <c:v>44620</c:v>
                </c:pt>
                <c:pt idx="409" c:formatCode="yyyy\-mm\-dd">
                  <c:v>44621</c:v>
                </c:pt>
                <c:pt idx="410" c:formatCode="yyyy\-mm\-dd">
                  <c:v>44622</c:v>
                </c:pt>
                <c:pt idx="411" c:formatCode="yyyy\-mm\-dd">
                  <c:v>44623</c:v>
                </c:pt>
                <c:pt idx="412" c:formatCode="yyyy\-mm\-dd">
                  <c:v>44624</c:v>
                </c:pt>
                <c:pt idx="413" c:formatCode="yyyy\-mm\-dd">
                  <c:v>44627</c:v>
                </c:pt>
                <c:pt idx="414" c:formatCode="yyyy\-mm\-dd">
                  <c:v>44628</c:v>
                </c:pt>
                <c:pt idx="415" c:formatCode="yyyy\-mm\-dd">
                  <c:v>44629</c:v>
                </c:pt>
                <c:pt idx="416" c:formatCode="yyyy\-mm\-dd">
                  <c:v>44630</c:v>
                </c:pt>
                <c:pt idx="417" c:formatCode="yyyy\-mm\-dd">
                  <c:v>44631</c:v>
                </c:pt>
                <c:pt idx="418" c:formatCode="yyyy\-mm\-dd">
                  <c:v>44634</c:v>
                </c:pt>
                <c:pt idx="419" c:formatCode="yyyy\-mm\-dd">
                  <c:v>44635</c:v>
                </c:pt>
                <c:pt idx="420" c:formatCode="yyyy\-mm\-dd">
                  <c:v>44636</c:v>
                </c:pt>
                <c:pt idx="421" c:formatCode="yyyy\-mm\-dd">
                  <c:v>44637</c:v>
                </c:pt>
                <c:pt idx="422" c:formatCode="yyyy\-mm\-dd">
                  <c:v>44638</c:v>
                </c:pt>
                <c:pt idx="423" c:formatCode="yyyy\-mm\-dd">
                  <c:v>44641</c:v>
                </c:pt>
                <c:pt idx="424" c:formatCode="yyyy\-mm\-dd">
                  <c:v>44642</c:v>
                </c:pt>
                <c:pt idx="425" c:formatCode="yyyy\-mm\-dd">
                  <c:v>44643</c:v>
                </c:pt>
                <c:pt idx="426" c:formatCode="yyyy\-mm\-dd">
                  <c:v>44644</c:v>
                </c:pt>
                <c:pt idx="427" c:formatCode="yyyy\-mm\-dd">
                  <c:v>44645</c:v>
                </c:pt>
                <c:pt idx="428" c:formatCode="yyyy\-mm\-dd">
                  <c:v>44648</c:v>
                </c:pt>
                <c:pt idx="429" c:formatCode="yyyy\-mm\-dd">
                  <c:v>44649</c:v>
                </c:pt>
                <c:pt idx="430" c:formatCode="yyyy\-mm\-dd">
                  <c:v>44650</c:v>
                </c:pt>
                <c:pt idx="431" c:formatCode="yyyy\-mm\-dd">
                  <c:v>44651</c:v>
                </c:pt>
                <c:pt idx="432" c:formatCode="yyyy\-mm\-dd">
                  <c:v>44652</c:v>
                </c:pt>
                <c:pt idx="433" c:formatCode="yyyy\-mm\-dd">
                  <c:v>44655</c:v>
                </c:pt>
                <c:pt idx="434" c:formatCode="yyyy\-mm\-dd">
                  <c:v>44656</c:v>
                </c:pt>
                <c:pt idx="435" c:formatCode="yyyy\-mm\-dd">
                  <c:v>44657</c:v>
                </c:pt>
                <c:pt idx="436" c:formatCode="yyyy\-mm\-dd">
                  <c:v>44658</c:v>
                </c:pt>
                <c:pt idx="437" c:formatCode="yyyy\-mm\-dd">
                  <c:v>44659</c:v>
                </c:pt>
                <c:pt idx="438" c:formatCode="yyyy\-mm\-dd">
                  <c:v>44662</c:v>
                </c:pt>
                <c:pt idx="439" c:formatCode="yyyy\-mm\-dd">
                  <c:v>44663</c:v>
                </c:pt>
                <c:pt idx="440" c:formatCode="yyyy\-mm\-dd">
                  <c:v>44664</c:v>
                </c:pt>
                <c:pt idx="441" c:formatCode="yyyy\-mm\-dd">
                  <c:v>44665</c:v>
                </c:pt>
                <c:pt idx="442" c:formatCode="yyyy\-mm\-dd">
                  <c:v>44666</c:v>
                </c:pt>
                <c:pt idx="443" c:formatCode="yyyy\-mm\-dd">
                  <c:v>44669</c:v>
                </c:pt>
                <c:pt idx="444" c:formatCode="yyyy\-mm\-dd">
                  <c:v>44670</c:v>
                </c:pt>
                <c:pt idx="445" c:formatCode="yyyy\-mm\-dd">
                  <c:v>44671</c:v>
                </c:pt>
                <c:pt idx="446" c:formatCode="yyyy\-mm\-dd">
                  <c:v>44672</c:v>
                </c:pt>
                <c:pt idx="447" c:formatCode="yyyy\-mm\-dd">
                  <c:v>44673</c:v>
                </c:pt>
                <c:pt idx="448" c:formatCode="yyyy\-mm\-dd">
                  <c:v>44676</c:v>
                </c:pt>
                <c:pt idx="449" c:formatCode="yyyy\-mm\-dd">
                  <c:v>44677</c:v>
                </c:pt>
                <c:pt idx="450" c:formatCode="yyyy\-mm\-dd">
                  <c:v>44678</c:v>
                </c:pt>
                <c:pt idx="451" c:formatCode="yyyy\-mm\-dd">
                  <c:v>44679</c:v>
                </c:pt>
                <c:pt idx="452" c:formatCode="yyyy\-mm\-dd">
                  <c:v>44680</c:v>
                </c:pt>
                <c:pt idx="453" c:formatCode="yyyy\-mm\-dd">
                  <c:v>44683</c:v>
                </c:pt>
                <c:pt idx="454" c:formatCode="yyyy\-mm\-dd">
                  <c:v>44684</c:v>
                </c:pt>
                <c:pt idx="455" c:formatCode="yyyy\-mm\-dd">
                  <c:v>44685</c:v>
                </c:pt>
                <c:pt idx="456" c:formatCode="yyyy\-mm\-dd">
                  <c:v>44686</c:v>
                </c:pt>
                <c:pt idx="457" c:formatCode="yyyy\-mm\-dd">
                  <c:v>44687</c:v>
                </c:pt>
                <c:pt idx="458" c:formatCode="yyyy\-mm\-dd">
                  <c:v>44690</c:v>
                </c:pt>
                <c:pt idx="459" c:formatCode="yyyy\-mm\-dd">
                  <c:v>44691</c:v>
                </c:pt>
                <c:pt idx="460" c:formatCode="yyyy\-mm\-dd">
                  <c:v>44692</c:v>
                </c:pt>
                <c:pt idx="461" c:formatCode="yyyy\-mm\-dd">
                  <c:v>44693</c:v>
                </c:pt>
                <c:pt idx="462" c:formatCode="yyyy\-mm\-dd">
                  <c:v>44694</c:v>
                </c:pt>
                <c:pt idx="463" c:formatCode="yyyy\-mm\-dd">
                  <c:v>44697</c:v>
                </c:pt>
                <c:pt idx="464" c:formatCode="yyyy\-mm\-dd">
                  <c:v>44698</c:v>
                </c:pt>
                <c:pt idx="465" c:formatCode="yyyy\-mm\-dd">
                  <c:v>44699</c:v>
                </c:pt>
                <c:pt idx="466" c:formatCode="yyyy\-mm\-dd">
                  <c:v>44700</c:v>
                </c:pt>
                <c:pt idx="467" c:formatCode="yyyy\-mm\-dd">
                  <c:v>44701</c:v>
                </c:pt>
                <c:pt idx="468" c:formatCode="yyyy\-mm\-dd">
                  <c:v>44704</c:v>
                </c:pt>
                <c:pt idx="469" c:formatCode="yyyy\-mm\-dd">
                  <c:v>44705</c:v>
                </c:pt>
                <c:pt idx="470" c:formatCode="yyyy\-mm\-dd">
                  <c:v>44706</c:v>
                </c:pt>
                <c:pt idx="471" c:formatCode="yyyy\-mm\-dd">
                  <c:v>44707</c:v>
                </c:pt>
                <c:pt idx="472" c:formatCode="yyyy\-mm\-dd">
                  <c:v>44708</c:v>
                </c:pt>
                <c:pt idx="473" c:formatCode="yyyy\-mm\-dd">
                  <c:v>44711</c:v>
                </c:pt>
                <c:pt idx="474" c:formatCode="yyyy\-mm\-dd">
                  <c:v>44712</c:v>
                </c:pt>
                <c:pt idx="475" c:formatCode="yyyy\-mm\-dd">
                  <c:v>44713</c:v>
                </c:pt>
                <c:pt idx="476" c:formatCode="yyyy\-mm\-dd">
                  <c:v>44714</c:v>
                </c:pt>
                <c:pt idx="477" c:formatCode="yyyy\-mm\-dd">
                  <c:v>44715</c:v>
                </c:pt>
                <c:pt idx="478" c:formatCode="yyyy\-mm\-dd">
                  <c:v>44718</c:v>
                </c:pt>
                <c:pt idx="479" c:formatCode="yyyy\-mm\-dd">
                  <c:v>44719</c:v>
                </c:pt>
                <c:pt idx="480" c:formatCode="yyyy\-mm\-dd">
                  <c:v>44720</c:v>
                </c:pt>
                <c:pt idx="481" c:formatCode="yyyy\-mm\-dd">
                  <c:v>44721</c:v>
                </c:pt>
                <c:pt idx="482" c:formatCode="yyyy\-mm\-dd">
                  <c:v>44722</c:v>
                </c:pt>
                <c:pt idx="483" c:formatCode="yyyy\-mm\-dd">
                  <c:v>44725</c:v>
                </c:pt>
                <c:pt idx="484" c:formatCode="yyyy\-mm\-dd">
                  <c:v>44726</c:v>
                </c:pt>
                <c:pt idx="485" c:formatCode="yyyy\-mm\-dd">
                  <c:v>44727</c:v>
                </c:pt>
                <c:pt idx="486" c:formatCode="yyyy\-mm\-dd">
                  <c:v>44728</c:v>
                </c:pt>
                <c:pt idx="487" c:formatCode="yyyy\-mm\-dd">
                  <c:v>44729</c:v>
                </c:pt>
                <c:pt idx="488" c:formatCode="yyyy\-mm\-dd">
                  <c:v>44732</c:v>
                </c:pt>
                <c:pt idx="489" c:formatCode="yyyy\-mm\-dd">
                  <c:v>44733</c:v>
                </c:pt>
                <c:pt idx="490" c:formatCode="yyyy\-mm\-dd">
                  <c:v>44734</c:v>
                </c:pt>
                <c:pt idx="491" c:formatCode="yyyy\-mm\-dd">
                  <c:v>44735</c:v>
                </c:pt>
                <c:pt idx="492" c:formatCode="yyyy\-mm\-dd">
                  <c:v>44736</c:v>
                </c:pt>
                <c:pt idx="493" c:formatCode="yyyy\-mm\-dd">
                  <c:v>44739</c:v>
                </c:pt>
                <c:pt idx="494" c:formatCode="yyyy\-mm\-dd">
                  <c:v>44740</c:v>
                </c:pt>
                <c:pt idx="495" c:formatCode="yyyy\-mm\-dd">
                  <c:v>44741</c:v>
                </c:pt>
                <c:pt idx="496" c:formatCode="yyyy\-mm\-dd">
                  <c:v>44742</c:v>
                </c:pt>
                <c:pt idx="497" c:formatCode="yyyy\-mm\-dd">
                  <c:v>44743</c:v>
                </c:pt>
                <c:pt idx="498" c:formatCode="yyyy\-mm\-dd">
                  <c:v>44746</c:v>
                </c:pt>
                <c:pt idx="499" c:formatCode="yyyy\-mm\-dd">
                  <c:v>44747</c:v>
                </c:pt>
                <c:pt idx="500" c:formatCode="yyyy\-mm\-dd">
                  <c:v>44748</c:v>
                </c:pt>
                <c:pt idx="501" c:formatCode="yyyy\-mm\-dd">
                  <c:v>44749</c:v>
                </c:pt>
                <c:pt idx="502" c:formatCode="yyyy\-mm\-dd">
                  <c:v>44750</c:v>
                </c:pt>
                <c:pt idx="503" c:formatCode="yyyy\-mm\-dd">
                  <c:v>44753</c:v>
                </c:pt>
                <c:pt idx="504" c:formatCode="yyyy\-mm\-dd">
                  <c:v>44754</c:v>
                </c:pt>
                <c:pt idx="505" c:formatCode="yyyy\-mm\-dd">
                  <c:v>44755</c:v>
                </c:pt>
                <c:pt idx="506" c:formatCode="yyyy\-mm\-dd">
                  <c:v>44756</c:v>
                </c:pt>
                <c:pt idx="507" c:formatCode="yyyy\-mm\-dd">
                  <c:v>44757</c:v>
                </c:pt>
                <c:pt idx="508" c:formatCode="yyyy\-mm\-dd">
                  <c:v>44760</c:v>
                </c:pt>
                <c:pt idx="509" c:formatCode="yyyy\-mm\-dd">
                  <c:v>44761</c:v>
                </c:pt>
                <c:pt idx="510" c:formatCode="yyyy\-mm\-dd">
                  <c:v>44762</c:v>
                </c:pt>
                <c:pt idx="511" c:formatCode="yyyy\-mm\-dd">
                  <c:v>44763</c:v>
                </c:pt>
                <c:pt idx="512" c:formatCode="yyyy\-mm\-dd">
                  <c:v>44764</c:v>
                </c:pt>
                <c:pt idx="513" c:formatCode="yyyy\-mm\-dd">
                  <c:v>44767</c:v>
                </c:pt>
                <c:pt idx="514" c:formatCode="yyyy\-mm\-dd">
                  <c:v>44768</c:v>
                </c:pt>
                <c:pt idx="515" c:formatCode="yyyy\-mm\-dd">
                  <c:v>44769</c:v>
                </c:pt>
                <c:pt idx="516" c:formatCode="yyyy\-mm\-dd">
                  <c:v>44770</c:v>
                </c:pt>
                <c:pt idx="517" c:formatCode="yyyy\-mm\-dd">
                  <c:v>44771</c:v>
                </c:pt>
                <c:pt idx="518" c:formatCode="yyyy\-mm\-dd">
                  <c:v>44774</c:v>
                </c:pt>
                <c:pt idx="519" c:formatCode="yyyy\-mm\-dd">
                  <c:v>44775</c:v>
                </c:pt>
                <c:pt idx="520" c:formatCode="yyyy\-mm\-dd">
                  <c:v>44776</c:v>
                </c:pt>
                <c:pt idx="521" c:formatCode="yyyy\-mm\-dd">
                  <c:v>44777</c:v>
                </c:pt>
                <c:pt idx="522" c:formatCode="yyyy\-mm\-dd">
                  <c:v>44778</c:v>
                </c:pt>
                <c:pt idx="523" c:formatCode="yyyy\-mm\-dd">
                  <c:v>44781</c:v>
                </c:pt>
                <c:pt idx="524" c:formatCode="yyyy\-mm\-dd">
                  <c:v>44782</c:v>
                </c:pt>
                <c:pt idx="525" c:formatCode="yyyy\-mm\-dd">
                  <c:v>44783</c:v>
                </c:pt>
                <c:pt idx="526" c:formatCode="yyyy\-mm\-dd">
                  <c:v>44784</c:v>
                </c:pt>
                <c:pt idx="527" c:formatCode="yyyy\-mm\-dd">
                  <c:v>44785</c:v>
                </c:pt>
                <c:pt idx="528" c:formatCode="yyyy\-mm\-dd">
                  <c:v>44788</c:v>
                </c:pt>
                <c:pt idx="529" c:formatCode="yyyy\-mm\-dd">
                  <c:v>44789</c:v>
                </c:pt>
                <c:pt idx="530" c:formatCode="yyyy\-mm\-dd">
                  <c:v>44790</c:v>
                </c:pt>
                <c:pt idx="531" c:formatCode="yyyy\-mm\-dd">
                  <c:v>44791</c:v>
                </c:pt>
                <c:pt idx="532" c:formatCode="yyyy\-mm\-dd">
                  <c:v>44792</c:v>
                </c:pt>
                <c:pt idx="533" c:formatCode="yyyy\-mm\-dd">
                  <c:v>44795</c:v>
                </c:pt>
                <c:pt idx="534" c:formatCode="yyyy\-mm\-dd">
                  <c:v>44796</c:v>
                </c:pt>
                <c:pt idx="535" c:formatCode="yyyy\-mm\-dd">
                  <c:v>44797</c:v>
                </c:pt>
                <c:pt idx="536" c:formatCode="yyyy\-mm\-dd">
                  <c:v>44798</c:v>
                </c:pt>
                <c:pt idx="537" c:formatCode="yyyy\-mm\-dd">
                  <c:v>44799</c:v>
                </c:pt>
                <c:pt idx="538" c:formatCode="yyyy\-mm\-dd">
                  <c:v>44802</c:v>
                </c:pt>
                <c:pt idx="539" c:formatCode="yyyy\-mm\-dd">
                  <c:v>44803</c:v>
                </c:pt>
                <c:pt idx="540" c:formatCode="yyyy\-mm\-dd">
                  <c:v>44804</c:v>
                </c:pt>
                <c:pt idx="541" c:formatCode="yyyy\-mm\-dd">
                  <c:v>44805</c:v>
                </c:pt>
                <c:pt idx="542" c:formatCode="yyyy\-mm\-dd">
                  <c:v>44806</c:v>
                </c:pt>
                <c:pt idx="543" c:formatCode="yyyy\-mm\-dd">
                  <c:v>44809</c:v>
                </c:pt>
                <c:pt idx="544" c:formatCode="yyyy\-mm\-dd">
                  <c:v>44810</c:v>
                </c:pt>
                <c:pt idx="545" c:formatCode="yyyy\-mm\-dd">
                  <c:v>44811</c:v>
                </c:pt>
                <c:pt idx="546" c:formatCode="yyyy\-mm\-dd">
                  <c:v>44812</c:v>
                </c:pt>
                <c:pt idx="547" c:formatCode="yyyy\-mm\-dd">
                  <c:v>44813</c:v>
                </c:pt>
                <c:pt idx="548" c:formatCode="yyyy\-mm\-dd">
                  <c:v>44816</c:v>
                </c:pt>
                <c:pt idx="549" c:formatCode="yyyy\-mm\-dd">
                  <c:v>44817</c:v>
                </c:pt>
                <c:pt idx="550" c:formatCode="yyyy\-mm\-dd">
                  <c:v>44818</c:v>
                </c:pt>
                <c:pt idx="551" c:formatCode="yyyy\-mm\-dd">
                  <c:v>44819</c:v>
                </c:pt>
                <c:pt idx="552" c:formatCode="yyyy\-mm\-dd">
                  <c:v>44820</c:v>
                </c:pt>
                <c:pt idx="553" c:formatCode="yyyy\-mm\-dd">
                  <c:v>44823</c:v>
                </c:pt>
                <c:pt idx="554" c:formatCode="yyyy\-mm\-dd">
                  <c:v>44824</c:v>
                </c:pt>
                <c:pt idx="555" c:formatCode="yyyy\-mm\-dd">
                  <c:v>44825</c:v>
                </c:pt>
                <c:pt idx="556" c:formatCode="yyyy\-mm\-dd">
                  <c:v>44826</c:v>
                </c:pt>
                <c:pt idx="557" c:formatCode="yyyy\-mm\-dd">
                  <c:v>44827</c:v>
                </c:pt>
                <c:pt idx="558" c:formatCode="yyyy\-mm\-dd">
                  <c:v>44830</c:v>
                </c:pt>
                <c:pt idx="559" c:formatCode="yyyy\-mm\-dd">
                  <c:v>44831</c:v>
                </c:pt>
                <c:pt idx="560" c:formatCode="yyyy\-mm\-dd">
                  <c:v>44832</c:v>
                </c:pt>
                <c:pt idx="561" c:formatCode="yyyy\-mm\-dd">
                  <c:v>44833</c:v>
                </c:pt>
                <c:pt idx="562" c:formatCode="yyyy\-mm\-dd">
                  <c:v>44834</c:v>
                </c:pt>
                <c:pt idx="563" c:formatCode="yyyy\-mm\-dd">
                  <c:v>44837</c:v>
                </c:pt>
                <c:pt idx="564" c:formatCode="yyyy\-mm\-dd">
                  <c:v>44838</c:v>
                </c:pt>
                <c:pt idx="565" c:formatCode="yyyy\-mm\-dd">
                  <c:v>44839</c:v>
                </c:pt>
                <c:pt idx="566" c:formatCode="yyyy\-mm\-dd">
                  <c:v>44840</c:v>
                </c:pt>
                <c:pt idx="567" c:formatCode="yyyy\-mm\-dd">
                  <c:v>44841</c:v>
                </c:pt>
                <c:pt idx="568" c:formatCode="yyyy\-mm\-dd">
                  <c:v>44844</c:v>
                </c:pt>
                <c:pt idx="569" c:formatCode="yyyy\-mm\-dd">
                  <c:v>44845</c:v>
                </c:pt>
                <c:pt idx="570" c:formatCode="yyyy\-mm\-dd">
                  <c:v>44846</c:v>
                </c:pt>
                <c:pt idx="571" c:formatCode="yyyy\-mm\-dd">
                  <c:v>44847</c:v>
                </c:pt>
                <c:pt idx="572" c:formatCode="yyyy\-mm\-dd">
                  <c:v>44848</c:v>
                </c:pt>
                <c:pt idx="573" c:formatCode="yyyy\-mm\-dd">
                  <c:v>44851</c:v>
                </c:pt>
                <c:pt idx="574" c:formatCode="yyyy\-mm\-dd">
                  <c:v>44852</c:v>
                </c:pt>
                <c:pt idx="575" c:formatCode="yyyy\-mm\-dd">
                  <c:v>44853</c:v>
                </c:pt>
                <c:pt idx="576" c:formatCode="yyyy\-mm\-dd">
                  <c:v>44854</c:v>
                </c:pt>
                <c:pt idx="577" c:formatCode="yyyy\-mm\-dd">
                  <c:v>44855</c:v>
                </c:pt>
                <c:pt idx="578" c:formatCode="yyyy\-mm\-dd">
                  <c:v>44858</c:v>
                </c:pt>
                <c:pt idx="579" c:formatCode="yyyy\-mm\-dd">
                  <c:v>44859</c:v>
                </c:pt>
                <c:pt idx="580" c:formatCode="yyyy\-mm\-dd">
                  <c:v>44860</c:v>
                </c:pt>
                <c:pt idx="581" c:formatCode="yyyy\-mm\-dd">
                  <c:v>44861</c:v>
                </c:pt>
                <c:pt idx="582" c:formatCode="yyyy\-mm\-dd">
                  <c:v>44862</c:v>
                </c:pt>
                <c:pt idx="583" c:formatCode="yyyy\-mm\-dd">
                  <c:v>44865</c:v>
                </c:pt>
                <c:pt idx="584" c:formatCode="yyyy\-mm\-dd">
                  <c:v>44866</c:v>
                </c:pt>
                <c:pt idx="585" c:formatCode="yyyy\-mm\-dd">
                  <c:v>44867</c:v>
                </c:pt>
                <c:pt idx="586" c:formatCode="yyyy\-mm\-dd">
                  <c:v>44868</c:v>
                </c:pt>
                <c:pt idx="587" c:formatCode="yyyy\-mm\-dd">
                  <c:v>44869</c:v>
                </c:pt>
                <c:pt idx="588" c:formatCode="yyyy\-mm\-dd">
                  <c:v>44872</c:v>
                </c:pt>
                <c:pt idx="589" c:formatCode="yyyy\-mm\-dd">
                  <c:v>44873</c:v>
                </c:pt>
                <c:pt idx="590" c:formatCode="yyyy\-mm\-dd">
                  <c:v>44874</c:v>
                </c:pt>
                <c:pt idx="591" c:formatCode="yyyy\-mm\-dd">
                  <c:v>44875</c:v>
                </c:pt>
                <c:pt idx="592" c:formatCode="yyyy\-mm\-dd">
                  <c:v>44876</c:v>
                </c:pt>
                <c:pt idx="593" c:formatCode="yyyy\-mm\-dd">
                  <c:v>44879</c:v>
                </c:pt>
                <c:pt idx="594" c:formatCode="yyyy\-mm\-dd">
                  <c:v>44880</c:v>
                </c:pt>
                <c:pt idx="595" c:formatCode="yyyy\-mm\-dd">
                  <c:v>44881</c:v>
                </c:pt>
                <c:pt idx="596" c:formatCode="yyyy\-mm\-dd">
                  <c:v>44882</c:v>
                </c:pt>
                <c:pt idx="597" c:formatCode="yyyy\-mm\-dd">
                  <c:v>44883</c:v>
                </c:pt>
                <c:pt idx="598" c:formatCode="yyyy\-mm\-dd">
                  <c:v>44886</c:v>
                </c:pt>
                <c:pt idx="599" c:formatCode="yyyy\-mm\-dd">
                  <c:v>44887</c:v>
                </c:pt>
                <c:pt idx="600" c:formatCode="yyyy\-mm\-dd">
                  <c:v>44888</c:v>
                </c:pt>
                <c:pt idx="601" c:formatCode="yyyy\-mm\-dd">
                  <c:v>44889</c:v>
                </c:pt>
                <c:pt idx="602" c:formatCode="yyyy\-mm\-dd">
                  <c:v>44890</c:v>
                </c:pt>
                <c:pt idx="603" c:formatCode="yyyy\-mm\-dd">
                  <c:v>44893</c:v>
                </c:pt>
                <c:pt idx="604" c:formatCode="yyyy\-mm\-dd">
                  <c:v>44894</c:v>
                </c:pt>
                <c:pt idx="605" c:formatCode="yyyy\-mm\-dd">
                  <c:v>44895</c:v>
                </c:pt>
                <c:pt idx="606" c:formatCode="yyyy\-mm\-dd">
                  <c:v>44896</c:v>
                </c:pt>
                <c:pt idx="607" c:formatCode="yyyy\-mm\-dd">
                  <c:v>44897</c:v>
                </c:pt>
                <c:pt idx="608" c:formatCode="yyyy\-mm\-dd">
                  <c:v>44900</c:v>
                </c:pt>
                <c:pt idx="609" c:formatCode="yyyy\-mm\-dd">
                  <c:v>44901</c:v>
                </c:pt>
                <c:pt idx="610" c:formatCode="yyyy\-mm\-dd">
                  <c:v>44902</c:v>
                </c:pt>
                <c:pt idx="611" c:formatCode="yyyy\-mm\-dd">
                  <c:v>44903</c:v>
                </c:pt>
                <c:pt idx="612" c:formatCode="yyyy\-mm\-dd">
                  <c:v>44904</c:v>
                </c:pt>
                <c:pt idx="613" c:formatCode="yyyy\-mm\-dd">
                  <c:v>44907</c:v>
                </c:pt>
                <c:pt idx="614" c:formatCode="yyyy\-mm\-dd">
                  <c:v>44908</c:v>
                </c:pt>
                <c:pt idx="615" c:formatCode="yyyy\-mm\-dd">
                  <c:v>44909</c:v>
                </c:pt>
                <c:pt idx="616" c:formatCode="yyyy\-mm\-dd">
                  <c:v>44910</c:v>
                </c:pt>
                <c:pt idx="617" c:formatCode="yyyy\-mm\-dd">
                  <c:v>44911</c:v>
                </c:pt>
                <c:pt idx="618" c:formatCode="yyyy\-mm\-dd">
                  <c:v>44914</c:v>
                </c:pt>
                <c:pt idx="619" c:formatCode="yyyy\-mm\-dd">
                  <c:v>44915</c:v>
                </c:pt>
                <c:pt idx="620" c:formatCode="yyyy\-mm\-dd">
                  <c:v>44916</c:v>
                </c:pt>
                <c:pt idx="621" c:formatCode="yyyy\-mm\-dd">
                  <c:v>44917</c:v>
                </c:pt>
                <c:pt idx="622" c:formatCode="yyyy\-mm\-dd">
                  <c:v>44918</c:v>
                </c:pt>
                <c:pt idx="623" c:formatCode="yyyy\-mm\-dd">
                  <c:v>44921</c:v>
                </c:pt>
                <c:pt idx="624" c:formatCode="yyyy\-mm\-dd">
                  <c:v>44922</c:v>
                </c:pt>
                <c:pt idx="625" c:formatCode="yyyy\-mm\-dd">
                  <c:v>44923</c:v>
                </c:pt>
                <c:pt idx="626" c:formatCode="yyyy\-mm\-dd">
                  <c:v>44924</c:v>
                </c:pt>
                <c:pt idx="627" c:formatCode="yyyy\-mm\-dd">
                  <c:v>44925</c:v>
                </c:pt>
                <c:pt idx="628" c:formatCode="yyyy\-mm\-dd">
                  <c:v>44928</c:v>
                </c:pt>
                <c:pt idx="629" c:formatCode="yyyy\-mm\-dd">
                  <c:v>44929</c:v>
                </c:pt>
                <c:pt idx="630" c:formatCode="yyyy\-mm\-dd">
                  <c:v>44930</c:v>
                </c:pt>
                <c:pt idx="631" c:formatCode="yyyy\-mm\-dd">
                  <c:v>44931</c:v>
                </c:pt>
                <c:pt idx="632" c:formatCode="yyyy\-mm\-dd">
                  <c:v>44932</c:v>
                </c:pt>
                <c:pt idx="633" c:formatCode="yyyy\-mm\-dd">
                  <c:v>44935</c:v>
                </c:pt>
                <c:pt idx="634" c:formatCode="yyyy\-mm\-dd">
                  <c:v>44936</c:v>
                </c:pt>
                <c:pt idx="635" c:formatCode="yyyy\-mm\-dd">
                  <c:v>44937</c:v>
                </c:pt>
                <c:pt idx="636" c:formatCode="yyyy\-mm\-dd">
                  <c:v>44938</c:v>
                </c:pt>
                <c:pt idx="637" c:formatCode="yyyy\-mm\-dd">
                  <c:v>44939</c:v>
                </c:pt>
                <c:pt idx="638" c:formatCode="yyyy\-mm\-dd">
                  <c:v>44942</c:v>
                </c:pt>
                <c:pt idx="639" c:formatCode="yyyy\-mm\-dd">
                  <c:v>44943</c:v>
                </c:pt>
                <c:pt idx="640" c:formatCode="yyyy\-mm\-dd">
                  <c:v>44944</c:v>
                </c:pt>
                <c:pt idx="641" c:formatCode="yyyy\-mm\-dd">
                  <c:v>44945</c:v>
                </c:pt>
                <c:pt idx="642" c:formatCode="yyyy\-mm\-dd">
                  <c:v>44946</c:v>
                </c:pt>
                <c:pt idx="643" c:formatCode="yyyy\-mm\-dd">
                  <c:v>44949</c:v>
                </c:pt>
                <c:pt idx="644" c:formatCode="yyyy\-mm\-dd">
                  <c:v>44950</c:v>
                </c:pt>
                <c:pt idx="645" c:formatCode="yyyy\-mm\-dd">
                  <c:v>44951</c:v>
                </c:pt>
                <c:pt idx="646" c:formatCode="yyyy\-mm\-dd">
                  <c:v>44952</c:v>
                </c:pt>
                <c:pt idx="647" c:formatCode="yyyy\-mm\-dd">
                  <c:v>44953</c:v>
                </c:pt>
                <c:pt idx="648" c:formatCode="yyyy\-mm\-dd">
                  <c:v>44956</c:v>
                </c:pt>
                <c:pt idx="649" c:formatCode="yyyy\-mm\-dd">
                  <c:v>44957</c:v>
                </c:pt>
                <c:pt idx="650" c:formatCode="yyyy\-mm\-dd">
                  <c:v>44958</c:v>
                </c:pt>
                <c:pt idx="651" c:formatCode="yyyy\-mm\-dd">
                  <c:v>44959</c:v>
                </c:pt>
                <c:pt idx="652" c:formatCode="yyyy\-mm\-dd">
                  <c:v>44960</c:v>
                </c:pt>
                <c:pt idx="653" c:formatCode="yyyy\-mm\-dd">
                  <c:v>44963</c:v>
                </c:pt>
                <c:pt idx="654" c:formatCode="yyyy\-mm\-dd">
                  <c:v>44964</c:v>
                </c:pt>
                <c:pt idx="655" c:formatCode="yyyy\-mm\-dd">
                  <c:v>44965</c:v>
                </c:pt>
                <c:pt idx="656" c:formatCode="yyyy\-mm\-dd">
                  <c:v>44966</c:v>
                </c:pt>
                <c:pt idx="657" c:formatCode="yyyy\-mm\-dd">
                  <c:v>44967</c:v>
                </c:pt>
                <c:pt idx="658" c:formatCode="yyyy\-mm\-dd">
                  <c:v>44970</c:v>
                </c:pt>
                <c:pt idx="659" c:formatCode="yyyy\-mm\-dd">
                  <c:v>44971</c:v>
                </c:pt>
                <c:pt idx="660" c:formatCode="yyyy\-mm\-dd">
                  <c:v>44972</c:v>
                </c:pt>
                <c:pt idx="661" c:formatCode="yyyy\-mm\-dd">
                  <c:v>44973</c:v>
                </c:pt>
                <c:pt idx="662" c:formatCode="yyyy\-mm\-dd">
                  <c:v>44974</c:v>
                </c:pt>
                <c:pt idx="663" c:formatCode="yyyy\-mm\-dd">
                  <c:v>44977</c:v>
                </c:pt>
                <c:pt idx="664" c:formatCode="yyyy\-mm\-dd">
                  <c:v>44978</c:v>
                </c:pt>
                <c:pt idx="665" c:formatCode="yyyy\-mm\-dd">
                  <c:v>44979</c:v>
                </c:pt>
                <c:pt idx="666" c:formatCode="yyyy\-mm\-dd">
                  <c:v>44980</c:v>
                </c:pt>
                <c:pt idx="667" c:formatCode="yyyy\-mm\-dd">
                  <c:v>44981</c:v>
                </c:pt>
                <c:pt idx="668" c:formatCode="yyyy\-mm\-dd">
                  <c:v>44984</c:v>
                </c:pt>
                <c:pt idx="669" c:formatCode="yyyy\-mm\-dd">
                  <c:v>44985</c:v>
                </c:pt>
                <c:pt idx="670" c:formatCode="yyyy\-mm\-dd">
                  <c:v>44986</c:v>
                </c:pt>
                <c:pt idx="671" c:formatCode="yyyy\-mm\-dd">
                  <c:v>44987</c:v>
                </c:pt>
                <c:pt idx="672" c:formatCode="yyyy\-mm\-dd">
                  <c:v>44988</c:v>
                </c:pt>
                <c:pt idx="673" c:formatCode="yyyy\-mm\-dd">
                  <c:v>44991</c:v>
                </c:pt>
                <c:pt idx="674" c:formatCode="yyyy\-mm\-dd">
                  <c:v>44992</c:v>
                </c:pt>
                <c:pt idx="675" c:formatCode="yyyy\-mm\-dd">
                  <c:v>44993</c:v>
                </c:pt>
                <c:pt idx="676" c:formatCode="yyyy\-mm\-dd">
                  <c:v>44994</c:v>
                </c:pt>
                <c:pt idx="677" c:formatCode="yyyy\-mm\-dd">
                  <c:v>44995</c:v>
                </c:pt>
                <c:pt idx="678" c:formatCode="yyyy\-mm\-dd">
                  <c:v>44998</c:v>
                </c:pt>
                <c:pt idx="679" c:formatCode="yyyy\-mm\-dd">
                  <c:v>44999</c:v>
                </c:pt>
                <c:pt idx="680" c:formatCode="yyyy\-mm\-dd">
                  <c:v>45000</c:v>
                </c:pt>
                <c:pt idx="681" c:formatCode="yyyy\-mm\-dd">
                  <c:v>45001</c:v>
                </c:pt>
                <c:pt idx="682" c:formatCode="yyyy\-mm\-dd">
                  <c:v>45002</c:v>
                </c:pt>
                <c:pt idx="683" c:formatCode="yyyy\-mm\-dd">
                  <c:v>45005</c:v>
                </c:pt>
                <c:pt idx="684" c:formatCode="yyyy\-mm\-dd">
                  <c:v>45006</c:v>
                </c:pt>
                <c:pt idx="685" c:formatCode="yyyy\-mm\-dd">
                  <c:v>45007</c:v>
                </c:pt>
                <c:pt idx="686" c:formatCode="yyyy\-mm\-dd">
                  <c:v>45008</c:v>
                </c:pt>
                <c:pt idx="687" c:formatCode="yyyy\-mm\-dd">
                  <c:v>45009</c:v>
                </c:pt>
                <c:pt idx="688" c:formatCode="yyyy\-mm\-dd">
                  <c:v>45012</c:v>
                </c:pt>
                <c:pt idx="689" c:formatCode="yyyy\-mm\-dd">
                  <c:v>45013</c:v>
                </c:pt>
                <c:pt idx="690" c:formatCode="yyyy\-mm\-dd">
                  <c:v>45014</c:v>
                </c:pt>
                <c:pt idx="691" c:formatCode="yyyy\-mm\-dd">
                  <c:v>45015</c:v>
                </c:pt>
                <c:pt idx="692" c:formatCode="yyyy\-mm\-dd">
                  <c:v>45016</c:v>
                </c:pt>
                <c:pt idx="693" c:formatCode="yyyy\-mm\-dd">
                  <c:v>45019</c:v>
                </c:pt>
                <c:pt idx="694" c:formatCode="yyyy\-mm\-dd">
                  <c:v>45020</c:v>
                </c:pt>
                <c:pt idx="695" c:formatCode="yyyy\-mm\-dd">
                  <c:v>45021</c:v>
                </c:pt>
                <c:pt idx="696" c:formatCode="yyyy\-mm\-dd">
                  <c:v>45022</c:v>
                </c:pt>
                <c:pt idx="697" c:formatCode="yyyy\-mm\-dd">
                  <c:v>45023</c:v>
                </c:pt>
                <c:pt idx="698" c:formatCode="yyyy\-mm\-dd">
                  <c:v>45026</c:v>
                </c:pt>
                <c:pt idx="699" c:formatCode="yyyy\-mm\-dd">
                  <c:v>45027</c:v>
                </c:pt>
                <c:pt idx="700" c:formatCode="yyyy\-mm\-dd">
                  <c:v>45028</c:v>
                </c:pt>
                <c:pt idx="701" c:formatCode="yyyy\-mm\-dd">
                  <c:v>45029</c:v>
                </c:pt>
                <c:pt idx="702" c:formatCode="yyyy\-mm\-dd">
                  <c:v>45030</c:v>
                </c:pt>
                <c:pt idx="703" c:formatCode="yyyy\-mm\-dd">
                  <c:v>45033</c:v>
                </c:pt>
                <c:pt idx="704" c:formatCode="yyyy\-mm\-dd">
                  <c:v>45034</c:v>
                </c:pt>
                <c:pt idx="705" c:formatCode="yyyy\-mm\-dd">
                  <c:v>45035</c:v>
                </c:pt>
                <c:pt idx="706" c:formatCode="yyyy\-mm\-dd">
                  <c:v>45036</c:v>
                </c:pt>
                <c:pt idx="707" c:formatCode="yyyy\-mm\-dd">
                  <c:v>45037</c:v>
                </c:pt>
                <c:pt idx="708" c:formatCode="yyyy\-mm\-dd">
                  <c:v>45040</c:v>
                </c:pt>
                <c:pt idx="709" c:formatCode="yyyy\-mm\-dd">
                  <c:v>45041</c:v>
                </c:pt>
                <c:pt idx="710" c:formatCode="yyyy\-mm\-dd">
                  <c:v>45042</c:v>
                </c:pt>
                <c:pt idx="711" c:formatCode="yyyy\-mm\-dd">
                  <c:v>45043</c:v>
                </c:pt>
                <c:pt idx="712" c:formatCode="yyyy\-mm\-dd">
                  <c:v>45044</c:v>
                </c:pt>
                <c:pt idx="713" c:formatCode="yyyy\-mm\-dd">
                  <c:v>45047</c:v>
                </c:pt>
                <c:pt idx="714" c:formatCode="yyyy\-mm\-dd">
                  <c:v>45048</c:v>
                </c:pt>
                <c:pt idx="715" c:formatCode="yyyy\-mm\-dd">
                  <c:v>45049</c:v>
                </c:pt>
                <c:pt idx="716" c:formatCode="yyyy\-mm\-dd">
                  <c:v>45050</c:v>
                </c:pt>
                <c:pt idx="717" c:formatCode="yyyy\-mm\-dd">
                  <c:v>45051</c:v>
                </c:pt>
                <c:pt idx="718" c:formatCode="yyyy\-mm\-dd">
                  <c:v>45054</c:v>
                </c:pt>
                <c:pt idx="719" c:formatCode="yyyy\-mm\-dd">
                  <c:v>45055</c:v>
                </c:pt>
                <c:pt idx="720" c:formatCode="yyyy\-mm\-dd">
                  <c:v>45056</c:v>
                </c:pt>
                <c:pt idx="721" c:formatCode="yyyy\-mm\-dd">
                  <c:v>45057</c:v>
                </c:pt>
                <c:pt idx="722" c:formatCode="yyyy\-mm\-dd">
                  <c:v>45058</c:v>
                </c:pt>
                <c:pt idx="723" c:formatCode="yyyy\-mm\-dd">
                  <c:v>45061</c:v>
                </c:pt>
                <c:pt idx="724" c:formatCode="yyyy\-mm\-dd">
                  <c:v>45062</c:v>
                </c:pt>
                <c:pt idx="725" c:formatCode="yyyy\-mm\-dd">
                  <c:v>45063</c:v>
                </c:pt>
                <c:pt idx="726" c:formatCode="yyyy\-mm\-dd">
                  <c:v>45064</c:v>
                </c:pt>
                <c:pt idx="727" c:formatCode="yyyy\-mm\-dd">
                  <c:v>45065</c:v>
                </c:pt>
                <c:pt idx="728" c:formatCode="yyyy\-mm\-dd">
                  <c:v>45068</c:v>
                </c:pt>
                <c:pt idx="729" c:formatCode="yyyy\-mm\-dd">
                  <c:v>45069</c:v>
                </c:pt>
                <c:pt idx="730" c:formatCode="yyyy\-mm\-dd">
                  <c:v>45070</c:v>
                </c:pt>
                <c:pt idx="731" c:formatCode="yyyy\-mm\-dd">
                  <c:v>45071</c:v>
                </c:pt>
                <c:pt idx="732" c:formatCode="yyyy\-mm\-dd">
                  <c:v>45072</c:v>
                </c:pt>
                <c:pt idx="733" c:formatCode="yyyy\-mm\-dd">
                  <c:v>45075</c:v>
                </c:pt>
                <c:pt idx="734" c:formatCode="yyyy\-mm\-dd">
                  <c:v>45076</c:v>
                </c:pt>
                <c:pt idx="735" c:formatCode="yyyy\-mm\-dd">
                  <c:v>45077</c:v>
                </c:pt>
                <c:pt idx="736" c:formatCode="yyyy\-mm\-dd">
                  <c:v>45078</c:v>
                </c:pt>
                <c:pt idx="737" c:formatCode="yyyy\-mm\-dd">
                  <c:v>45079</c:v>
                </c:pt>
                <c:pt idx="738" c:formatCode="yyyy\-mm\-dd">
                  <c:v>45082</c:v>
                </c:pt>
                <c:pt idx="739" c:formatCode="yyyy\-mm\-dd">
                  <c:v>45083</c:v>
                </c:pt>
                <c:pt idx="740" c:formatCode="yyyy\-mm\-dd">
                  <c:v>45084</c:v>
                </c:pt>
                <c:pt idx="741" c:formatCode="yyyy\-mm\-dd">
                  <c:v>45085</c:v>
                </c:pt>
                <c:pt idx="742" c:formatCode="yyyy\-mm\-dd">
                  <c:v>45086</c:v>
                </c:pt>
                <c:pt idx="743" c:formatCode="yyyy\-mm\-dd">
                  <c:v>45089</c:v>
                </c:pt>
                <c:pt idx="744" c:formatCode="yyyy\-mm\-dd">
                  <c:v>45090</c:v>
                </c:pt>
                <c:pt idx="745" c:formatCode="yyyy\-mm\-dd">
                  <c:v>45091</c:v>
                </c:pt>
                <c:pt idx="746" c:formatCode="yyyy\-mm\-dd">
                  <c:v>45092</c:v>
                </c:pt>
                <c:pt idx="747" c:formatCode="yyyy\-mm\-dd">
                  <c:v>45093</c:v>
                </c:pt>
                <c:pt idx="748" c:formatCode="yyyy\-mm\-dd">
                  <c:v>45096</c:v>
                </c:pt>
                <c:pt idx="749" c:formatCode="yyyy\-mm\-dd">
                  <c:v>45097</c:v>
                </c:pt>
                <c:pt idx="750" c:formatCode="yyyy\-mm\-dd">
                  <c:v>45098</c:v>
                </c:pt>
                <c:pt idx="751" c:formatCode="yyyy\-mm\-dd">
                  <c:v>45099</c:v>
                </c:pt>
                <c:pt idx="752" c:formatCode="yyyy\-mm\-dd">
                  <c:v>45100</c:v>
                </c:pt>
                <c:pt idx="753" c:formatCode="yyyy\-mm\-dd">
                  <c:v>45103</c:v>
                </c:pt>
                <c:pt idx="754" c:formatCode="yyyy\-mm\-dd">
                  <c:v>45104</c:v>
                </c:pt>
                <c:pt idx="755" c:formatCode="yyyy\-mm\-dd">
                  <c:v>45105</c:v>
                </c:pt>
                <c:pt idx="756" c:formatCode="yyyy\-mm\-dd">
                  <c:v>45106</c:v>
                </c:pt>
                <c:pt idx="757" c:formatCode="yyyy\-mm\-dd">
                  <c:v>45107</c:v>
                </c:pt>
                <c:pt idx="758" c:formatCode="yyyy\-mm\-dd">
                  <c:v>45110</c:v>
                </c:pt>
                <c:pt idx="759" c:formatCode="yyyy\-mm\-dd">
                  <c:v>45111</c:v>
                </c:pt>
                <c:pt idx="760" c:formatCode="yyyy\-mm\-dd">
                  <c:v>45112</c:v>
                </c:pt>
                <c:pt idx="761" c:formatCode="yyyy\-mm\-dd">
                  <c:v>45113</c:v>
                </c:pt>
                <c:pt idx="762" c:formatCode="yyyy\-mm\-dd">
                  <c:v>45114</c:v>
                </c:pt>
                <c:pt idx="763" c:formatCode="yyyy\-mm\-dd">
                  <c:v>45117</c:v>
                </c:pt>
                <c:pt idx="764" c:formatCode="yyyy\-mm\-dd">
                  <c:v>45118</c:v>
                </c:pt>
                <c:pt idx="765" c:formatCode="yyyy\-mm\-dd">
                  <c:v>45119</c:v>
                </c:pt>
                <c:pt idx="766" c:formatCode="yyyy\-mm\-dd">
                  <c:v>45120</c:v>
                </c:pt>
                <c:pt idx="767" c:formatCode="yyyy\-mm\-dd">
                  <c:v>45121</c:v>
                </c:pt>
                <c:pt idx="768" c:formatCode="yyyy\-mm\-dd">
                  <c:v>45124</c:v>
                </c:pt>
                <c:pt idx="769" c:formatCode="yyyy\-mm\-dd">
                  <c:v>45125</c:v>
                </c:pt>
                <c:pt idx="770" c:formatCode="yyyy\-mm\-dd">
                  <c:v>45126</c:v>
                </c:pt>
                <c:pt idx="771" c:formatCode="yyyy\-mm\-dd">
                  <c:v>45127</c:v>
                </c:pt>
                <c:pt idx="772" c:formatCode="yyyy\-mm\-dd">
                  <c:v>45128</c:v>
                </c:pt>
                <c:pt idx="773" c:formatCode="yyyy\-mm\-dd">
                  <c:v>45131</c:v>
                </c:pt>
                <c:pt idx="774" c:formatCode="yyyy\-mm\-dd">
                  <c:v>45132</c:v>
                </c:pt>
                <c:pt idx="775" c:formatCode="yyyy\-mm\-dd">
                  <c:v>45133</c:v>
                </c:pt>
                <c:pt idx="776" c:formatCode="yyyy\-mm\-dd">
                  <c:v>45134</c:v>
                </c:pt>
                <c:pt idx="777" c:formatCode="yyyy\-mm\-dd">
                  <c:v>45135</c:v>
                </c:pt>
                <c:pt idx="778" c:formatCode="yyyy\-mm\-dd">
                  <c:v>45138</c:v>
                </c:pt>
                <c:pt idx="779" c:formatCode="yyyy\-mm\-dd">
                  <c:v>45139</c:v>
                </c:pt>
                <c:pt idx="780" c:formatCode="yyyy\-mm\-dd">
                  <c:v>45140</c:v>
                </c:pt>
                <c:pt idx="781" c:formatCode="yyyy\-mm\-dd">
                  <c:v>45141</c:v>
                </c:pt>
                <c:pt idx="782" c:formatCode="yyyy\-mm\-dd">
                  <c:v>45142</c:v>
                </c:pt>
                <c:pt idx="783" c:formatCode="yyyy\-mm\-dd">
                  <c:v>45145</c:v>
                </c:pt>
                <c:pt idx="784" c:formatCode="yyyy\-mm\-dd">
                  <c:v>45146</c:v>
                </c:pt>
                <c:pt idx="785" c:formatCode="yyyy\-mm\-dd">
                  <c:v>45147</c:v>
                </c:pt>
                <c:pt idx="786" c:formatCode="yyyy\-mm\-dd">
                  <c:v>45148</c:v>
                </c:pt>
                <c:pt idx="787" c:formatCode="yyyy\-mm\-dd">
                  <c:v>45149</c:v>
                </c:pt>
                <c:pt idx="788" c:formatCode="yyyy\-mm\-dd">
                  <c:v>45152</c:v>
                </c:pt>
                <c:pt idx="789" c:formatCode="yyyy\-mm\-dd">
                  <c:v>45153</c:v>
                </c:pt>
                <c:pt idx="790" c:formatCode="yyyy\-mm\-dd">
                  <c:v>45154</c:v>
                </c:pt>
                <c:pt idx="791" c:formatCode="yyyy\-mm\-dd">
                  <c:v>45155</c:v>
                </c:pt>
                <c:pt idx="792" c:formatCode="yyyy\-mm\-dd">
                  <c:v>45156</c:v>
                </c:pt>
                <c:pt idx="793" c:formatCode="yyyy\-mm\-dd">
                  <c:v>45159</c:v>
                </c:pt>
                <c:pt idx="794" c:formatCode="yyyy\-mm\-dd">
                  <c:v>45160</c:v>
                </c:pt>
                <c:pt idx="795" c:formatCode="yyyy\-mm\-dd">
                  <c:v>45161</c:v>
                </c:pt>
                <c:pt idx="796" c:formatCode="yyyy\-mm\-dd">
                  <c:v>45162</c:v>
                </c:pt>
                <c:pt idx="797" c:formatCode="yyyy\-mm\-dd">
                  <c:v>45163</c:v>
                </c:pt>
                <c:pt idx="798" c:formatCode="yyyy\-mm\-dd">
                  <c:v>45166</c:v>
                </c:pt>
                <c:pt idx="799" c:formatCode="yyyy\-mm\-dd">
                  <c:v>45167</c:v>
                </c:pt>
                <c:pt idx="800" c:formatCode="yyyy\-mm\-dd">
                  <c:v>45168</c:v>
                </c:pt>
                <c:pt idx="801" c:formatCode="yyyy\-mm\-dd">
                  <c:v>45169</c:v>
                </c:pt>
                <c:pt idx="802" c:formatCode="yyyy\-mm\-dd">
                  <c:v>45170</c:v>
                </c:pt>
                <c:pt idx="803" c:formatCode="yyyy\-mm\-dd">
                  <c:v>45172</c:v>
                </c:pt>
                <c:pt idx="804" c:formatCode="yyyy\-mm\-dd">
                  <c:v>45173</c:v>
                </c:pt>
                <c:pt idx="805" c:formatCode="yyyy\-mm\-dd">
                  <c:v>45174</c:v>
                </c:pt>
                <c:pt idx="806" c:formatCode="yyyy\-mm\-dd">
                  <c:v>45175</c:v>
                </c:pt>
                <c:pt idx="807" c:formatCode="yyyy\-mm\-dd">
                  <c:v>45176</c:v>
                </c:pt>
                <c:pt idx="808" c:formatCode="yyyy\-mm\-dd">
                  <c:v>45177</c:v>
                </c:pt>
                <c:pt idx="809" c:formatCode="yyyy\-mm\-dd">
                  <c:v>45180</c:v>
                </c:pt>
                <c:pt idx="810" c:formatCode="yyyy\-mm\-dd">
                  <c:v>45181</c:v>
                </c:pt>
                <c:pt idx="811" c:formatCode="yyyy\-mm\-dd">
                  <c:v>45182</c:v>
                </c:pt>
                <c:pt idx="812" c:formatCode="yyyy\-mm\-dd">
                  <c:v>45183</c:v>
                </c:pt>
                <c:pt idx="813" c:formatCode="yyyy\-mm\-dd">
                  <c:v>45184</c:v>
                </c:pt>
                <c:pt idx="814" c:formatCode="yyyy\-mm\-dd">
                  <c:v>45187</c:v>
                </c:pt>
                <c:pt idx="815" c:formatCode="yyyy\-mm\-dd">
                  <c:v>45188</c:v>
                </c:pt>
                <c:pt idx="816" c:formatCode="yyyy\-mm\-dd">
                  <c:v>45189</c:v>
                </c:pt>
                <c:pt idx="817" c:formatCode="yyyy\-mm\-dd">
                  <c:v>45190</c:v>
                </c:pt>
                <c:pt idx="818" c:formatCode="yyyy\-mm\-dd">
                  <c:v>45191</c:v>
                </c:pt>
                <c:pt idx="819" c:formatCode="yyyy\-mm\-dd">
                  <c:v>45194</c:v>
                </c:pt>
                <c:pt idx="820" c:formatCode="yyyy\-mm\-dd">
                  <c:v>45195</c:v>
                </c:pt>
                <c:pt idx="821" c:formatCode="yyyy\-mm\-dd">
                  <c:v>45196</c:v>
                </c:pt>
                <c:pt idx="822" c:formatCode="yyyy\-mm\-dd">
                  <c:v>45197</c:v>
                </c:pt>
                <c:pt idx="823" c:formatCode="yyyy\-mm\-dd">
                  <c:v>45198</c:v>
                </c:pt>
                <c:pt idx="824" c:formatCode="yyyy\-mm\-dd">
                  <c:v>45201</c:v>
                </c:pt>
                <c:pt idx="825" c:formatCode="yyyy\-mm\-dd">
                  <c:v>45202</c:v>
                </c:pt>
                <c:pt idx="826" c:formatCode="yyyy\-mm\-dd">
                  <c:v>45203</c:v>
                </c:pt>
                <c:pt idx="827" c:formatCode="yyyy\-mm\-dd">
                  <c:v>45204</c:v>
                </c:pt>
                <c:pt idx="828" c:formatCode="yyyy\-mm\-dd">
                  <c:v>45205</c:v>
                </c:pt>
                <c:pt idx="829" c:formatCode="yyyy\-mm\-dd">
                  <c:v>45208</c:v>
                </c:pt>
                <c:pt idx="830" c:formatCode="yyyy\-mm\-dd">
                  <c:v>45209</c:v>
                </c:pt>
                <c:pt idx="831" c:formatCode="yyyy\-mm\-dd">
                  <c:v>45210</c:v>
                </c:pt>
                <c:pt idx="832" c:formatCode="yyyy\-mm\-dd">
                  <c:v>45211</c:v>
                </c:pt>
                <c:pt idx="833" c:formatCode="yyyy\-mm\-dd">
                  <c:v>45212</c:v>
                </c:pt>
                <c:pt idx="834" c:formatCode="yyyy\-mm\-dd">
                  <c:v>45215</c:v>
                </c:pt>
                <c:pt idx="835" c:formatCode="yyyy\-mm\-dd">
                  <c:v>45216</c:v>
                </c:pt>
                <c:pt idx="836" c:formatCode="yyyy\-mm\-dd">
                  <c:v>45217</c:v>
                </c:pt>
                <c:pt idx="837" c:formatCode="yyyy\-mm\-dd">
                  <c:v>45218</c:v>
                </c:pt>
                <c:pt idx="838" c:formatCode="yyyy\-mm\-dd">
                  <c:v>45219</c:v>
                </c:pt>
                <c:pt idx="839" c:formatCode="yyyy\-mm\-dd">
                  <c:v>45222</c:v>
                </c:pt>
                <c:pt idx="840" c:formatCode="yyyy\-mm\-dd">
                  <c:v>45223</c:v>
                </c:pt>
                <c:pt idx="841" c:formatCode="yyyy\-mm\-dd">
                  <c:v>45224</c:v>
                </c:pt>
                <c:pt idx="842" c:formatCode="yyyy\-mm\-dd">
                  <c:v>45225</c:v>
                </c:pt>
                <c:pt idx="843" c:formatCode="yyyy\-mm\-dd">
                  <c:v>45226</c:v>
                </c:pt>
                <c:pt idx="844" c:formatCode="yyyy\-mm\-dd">
                  <c:v>45229</c:v>
                </c:pt>
                <c:pt idx="845" c:formatCode="yyyy\-mm\-dd">
                  <c:v>45230</c:v>
                </c:pt>
                <c:pt idx="846" c:formatCode="yyyy\-mm\-dd">
                  <c:v>45231</c:v>
                </c:pt>
                <c:pt idx="847" c:formatCode="yyyy\-mm\-dd">
                  <c:v>45232</c:v>
                </c:pt>
                <c:pt idx="848" c:formatCode="yyyy\-mm\-dd">
                  <c:v>45233</c:v>
                </c:pt>
                <c:pt idx="849" c:formatCode="yyyy\-mm\-dd">
                  <c:v>45236</c:v>
                </c:pt>
                <c:pt idx="850" c:formatCode="yyyy\-mm\-dd">
                  <c:v>45237</c:v>
                </c:pt>
                <c:pt idx="851" c:formatCode="yyyy\-mm\-dd">
                  <c:v>45238</c:v>
                </c:pt>
                <c:pt idx="852" c:formatCode="yyyy\-mm\-dd">
                  <c:v>45239</c:v>
                </c:pt>
                <c:pt idx="853" c:formatCode="yyyy\-mm\-dd">
                  <c:v>45240</c:v>
                </c:pt>
                <c:pt idx="854" c:formatCode="yyyy\-mm\-dd">
                  <c:v>45243</c:v>
                </c:pt>
                <c:pt idx="855" c:formatCode="yyyy\-mm\-dd">
                  <c:v>45244</c:v>
                </c:pt>
                <c:pt idx="856" c:formatCode="yyyy\-mm\-dd">
                  <c:v>45245</c:v>
                </c:pt>
                <c:pt idx="857" c:formatCode="yyyy\-mm\-dd">
                  <c:v>45246</c:v>
                </c:pt>
                <c:pt idx="858" c:formatCode="yyyy\-mm\-dd">
                  <c:v>45247</c:v>
                </c:pt>
                <c:pt idx="859" c:formatCode="yyyy\-mm\-dd">
                  <c:v>45250</c:v>
                </c:pt>
                <c:pt idx="860" c:formatCode="yyyy\-mm\-dd">
                  <c:v>45251</c:v>
                </c:pt>
                <c:pt idx="861" c:formatCode="yyyy\-mm\-dd">
                  <c:v>45252</c:v>
                </c:pt>
                <c:pt idx="862" c:formatCode="yyyy\-mm\-dd">
                  <c:v>45253</c:v>
                </c:pt>
                <c:pt idx="863" c:formatCode="yyyy\-mm\-dd">
                  <c:v>45254</c:v>
                </c:pt>
                <c:pt idx="864" c:formatCode="yyyy\-mm\-dd">
                  <c:v>45257</c:v>
                </c:pt>
                <c:pt idx="865" c:formatCode="yyyy\-mm\-dd">
                  <c:v>45258</c:v>
                </c:pt>
                <c:pt idx="866" c:formatCode="yyyy\-mm\-dd">
                  <c:v>45259</c:v>
                </c:pt>
                <c:pt idx="867" c:formatCode="yyyy\-mm\-dd">
                  <c:v>45260</c:v>
                </c:pt>
                <c:pt idx="868" c:formatCode="yyyy\-mm\-dd">
                  <c:v>45261</c:v>
                </c:pt>
                <c:pt idx="869" c:formatCode="yyyy\-mm\-dd">
                  <c:v>45264</c:v>
                </c:pt>
                <c:pt idx="870" c:formatCode="yyyy\-mm\-dd">
                  <c:v>45265</c:v>
                </c:pt>
                <c:pt idx="871" c:formatCode="yyyy\-mm\-dd">
                  <c:v>45266</c:v>
                </c:pt>
                <c:pt idx="872" c:formatCode="yyyy\-mm\-dd">
                  <c:v>45267</c:v>
                </c:pt>
                <c:pt idx="873" c:formatCode="yyyy\-mm\-dd">
                  <c:v>45268</c:v>
                </c:pt>
                <c:pt idx="874" c:formatCode="yyyy\-mm\-dd">
                  <c:v>45271</c:v>
                </c:pt>
                <c:pt idx="875" c:formatCode="yyyy\-mm\-dd">
                  <c:v>45272</c:v>
                </c:pt>
                <c:pt idx="876" c:formatCode="yyyy\-mm\-dd">
                  <c:v>45273</c:v>
                </c:pt>
                <c:pt idx="877" c:formatCode="yyyy\-mm\-dd">
                  <c:v>45274</c:v>
                </c:pt>
                <c:pt idx="878" c:formatCode="yyyy\-mm\-dd">
                  <c:v>45275</c:v>
                </c:pt>
                <c:pt idx="879" c:formatCode="yyyy\-mm\-dd">
                  <c:v>45278</c:v>
                </c:pt>
                <c:pt idx="880" c:formatCode="yyyy\-mm\-dd">
                  <c:v>45279</c:v>
                </c:pt>
                <c:pt idx="881" c:formatCode="yyyy\-mm\-dd">
                  <c:v>45280</c:v>
                </c:pt>
                <c:pt idx="882" c:formatCode="yyyy\-mm\-dd">
                  <c:v>45281</c:v>
                </c:pt>
                <c:pt idx="883" c:formatCode="yyyy\-mm\-dd">
                  <c:v>45282</c:v>
                </c:pt>
                <c:pt idx="884" c:formatCode="yyyy\-mm\-dd">
                  <c:v>45285</c:v>
                </c:pt>
                <c:pt idx="885" c:formatCode="yyyy\-mm\-dd">
                  <c:v>45286</c:v>
                </c:pt>
                <c:pt idx="886" c:formatCode="yyyy\-mm\-dd">
                  <c:v>45287</c:v>
                </c:pt>
                <c:pt idx="887" c:formatCode="yyyy\-mm\-dd">
                  <c:v>45288</c:v>
                </c:pt>
                <c:pt idx="888" c:formatCode="yyyy\-mm\-dd">
                  <c:v>45289</c:v>
                </c:pt>
                <c:pt idx="889" c:formatCode="yyyy\-mm\-dd">
                  <c:v>45293</c:v>
                </c:pt>
                <c:pt idx="890" c:formatCode="yyyy\-mm\-dd">
                  <c:v>45294</c:v>
                </c:pt>
                <c:pt idx="891" c:formatCode="yyyy\-mm\-dd">
                  <c:v>45295</c:v>
                </c:pt>
                <c:pt idx="892" c:formatCode="yyyy\-mm\-dd">
                  <c:v>45296</c:v>
                </c:pt>
                <c:pt idx="893" c:formatCode="yyyy\-mm\-dd">
                  <c:v>45299</c:v>
                </c:pt>
                <c:pt idx="894" c:formatCode="yyyy\-mm\-dd">
                  <c:v>45300</c:v>
                </c:pt>
                <c:pt idx="895" c:formatCode="yyyy\-mm\-dd">
                  <c:v>45301</c:v>
                </c:pt>
                <c:pt idx="896" c:formatCode="yyyy\-mm\-dd">
                  <c:v>45302</c:v>
                </c:pt>
                <c:pt idx="897" c:formatCode="yyyy\-mm\-dd">
                  <c:v>45303</c:v>
                </c:pt>
                <c:pt idx="898" c:formatCode="yyyy\-mm\-dd">
                  <c:v>45306</c:v>
                </c:pt>
                <c:pt idx="899" c:formatCode="yyyy\-mm\-dd">
                  <c:v>45307</c:v>
                </c:pt>
                <c:pt idx="900" c:formatCode="yyyy\-mm\-dd">
                  <c:v>45308</c:v>
                </c:pt>
                <c:pt idx="901" c:formatCode="yyyy\-mm\-dd">
                  <c:v>45309</c:v>
                </c:pt>
                <c:pt idx="902" c:formatCode="yyyy\-mm\-dd">
                  <c:v>45310</c:v>
                </c:pt>
                <c:pt idx="903" c:formatCode="yyyy\-mm\-dd">
                  <c:v>45313</c:v>
                </c:pt>
                <c:pt idx="904" c:formatCode="yyyy\-mm\-dd">
                  <c:v>45314</c:v>
                </c:pt>
                <c:pt idx="905" c:formatCode="yyyy\-mm\-dd">
                  <c:v>45315</c:v>
                </c:pt>
                <c:pt idx="906" c:formatCode="yyyy\-mm\-dd">
                  <c:v>45316</c:v>
                </c:pt>
                <c:pt idx="907" c:formatCode="yyyy\-mm\-dd">
                  <c:v>45317</c:v>
                </c:pt>
                <c:pt idx="908" c:formatCode="yyyy\-mm\-dd">
                  <c:v>45320</c:v>
                </c:pt>
                <c:pt idx="909" c:formatCode="yyyy\-mm\-dd">
                  <c:v>45321</c:v>
                </c:pt>
                <c:pt idx="910" c:formatCode="yyyy\-mm\-dd">
                  <c:v>45322</c:v>
                </c:pt>
                <c:pt idx="911" c:formatCode="yyyy\-mm\-dd">
                  <c:v>45323</c:v>
                </c:pt>
                <c:pt idx="912" c:formatCode="yyyy\-mm\-dd">
                  <c:v>45324</c:v>
                </c:pt>
                <c:pt idx="913" c:formatCode="yyyy\-mm\-dd">
                  <c:v>45327</c:v>
                </c:pt>
                <c:pt idx="914" c:formatCode="yyyy\-mm\-dd">
                  <c:v>45328</c:v>
                </c:pt>
                <c:pt idx="915" c:formatCode="yyyy\-mm\-dd">
                  <c:v>45329</c:v>
                </c:pt>
                <c:pt idx="916" c:formatCode="yyyy\-mm\-dd">
                  <c:v>45330</c:v>
                </c:pt>
                <c:pt idx="917" c:formatCode="yyyy\-mm\-dd">
                  <c:v>45331</c:v>
                </c:pt>
                <c:pt idx="918" c:formatCode="yyyy\-mm\-dd">
                  <c:v>45334</c:v>
                </c:pt>
                <c:pt idx="919" c:formatCode="yyyy\-mm\-dd">
                  <c:v>45335</c:v>
                </c:pt>
                <c:pt idx="920" c:formatCode="yyyy\-mm\-dd">
                  <c:v>45336</c:v>
                </c:pt>
                <c:pt idx="921" c:formatCode="yyyy\-mm\-dd">
                  <c:v>45337</c:v>
                </c:pt>
                <c:pt idx="922" c:formatCode="yyyy\-mm\-dd">
                  <c:v>45338</c:v>
                </c:pt>
                <c:pt idx="923" c:formatCode="yyyy\-mm\-dd">
                  <c:v>45341</c:v>
                </c:pt>
                <c:pt idx="924" c:formatCode="yyyy\-mm\-dd">
                  <c:v>45342</c:v>
                </c:pt>
                <c:pt idx="925" c:formatCode="yyyy\-mm\-dd">
                  <c:v>45343</c:v>
                </c:pt>
                <c:pt idx="926" c:formatCode="yyyy\-mm\-dd">
                  <c:v>45344</c:v>
                </c:pt>
                <c:pt idx="927" c:formatCode="yyyy\-mm\-dd">
                  <c:v>45345</c:v>
                </c:pt>
                <c:pt idx="928" c:formatCode="yyyy\-mm\-dd">
                  <c:v>45348</c:v>
                </c:pt>
                <c:pt idx="929" c:formatCode="yyyy\-mm\-dd">
                  <c:v>45349</c:v>
                </c:pt>
                <c:pt idx="930" c:formatCode="yyyy\-mm\-dd">
                  <c:v>45350</c:v>
                </c:pt>
                <c:pt idx="931" c:formatCode="yyyy\-mm\-dd">
                  <c:v>45351</c:v>
                </c:pt>
                <c:pt idx="932" c:formatCode="yyyy\-mm\-dd">
                  <c:v>45352</c:v>
                </c:pt>
                <c:pt idx="933" c:formatCode="yyyy\-mm\-dd">
                  <c:v>45355</c:v>
                </c:pt>
                <c:pt idx="934" c:formatCode="yyyy\-mm\-dd">
                  <c:v>45356</c:v>
                </c:pt>
                <c:pt idx="935" c:formatCode="yyyy\-mm\-dd">
                  <c:v>45357</c:v>
                </c:pt>
                <c:pt idx="936" c:formatCode="yyyy\-mm\-dd">
                  <c:v>45358</c:v>
                </c:pt>
                <c:pt idx="937" c:formatCode="yyyy\-mm\-dd">
                  <c:v>45359</c:v>
                </c:pt>
                <c:pt idx="938" c:formatCode="yyyy\-mm\-dd">
                  <c:v>45362</c:v>
                </c:pt>
                <c:pt idx="939" c:formatCode="yyyy\-mm\-dd">
                  <c:v>45363</c:v>
                </c:pt>
                <c:pt idx="940" c:formatCode="yyyy\-mm\-dd">
                  <c:v>45364</c:v>
                </c:pt>
                <c:pt idx="941" c:formatCode="yyyy\-mm\-dd">
                  <c:v>45365</c:v>
                </c:pt>
                <c:pt idx="942" c:formatCode="yyyy\-mm\-dd">
                  <c:v>45366</c:v>
                </c:pt>
                <c:pt idx="943" c:formatCode="yyyy\-mm\-dd">
                  <c:v>45369</c:v>
                </c:pt>
                <c:pt idx="944" c:formatCode="yyyy\-mm\-dd">
                  <c:v>45370</c:v>
                </c:pt>
                <c:pt idx="945" c:formatCode="yyyy\-mm\-dd">
                  <c:v>45371</c:v>
                </c:pt>
                <c:pt idx="946" c:formatCode="yyyy\-mm\-dd">
                  <c:v>45372</c:v>
                </c:pt>
                <c:pt idx="947" c:formatCode="yyyy\-mm\-dd">
                  <c:v>45373</c:v>
                </c:pt>
                <c:pt idx="948" c:formatCode="yyyy\-mm\-dd">
                  <c:v>45376</c:v>
                </c:pt>
                <c:pt idx="949" c:formatCode="yyyy\-mm\-dd">
                  <c:v>45377</c:v>
                </c:pt>
                <c:pt idx="950" c:formatCode="yyyy\-mm\-dd">
                  <c:v>45378</c:v>
                </c:pt>
                <c:pt idx="951" c:formatCode="yyyy\-mm\-dd">
                  <c:v>45379</c:v>
                </c:pt>
                <c:pt idx="952" c:formatCode="yyyy\-mm\-dd">
                  <c:v>45380</c:v>
                </c:pt>
                <c:pt idx="953" c:formatCode="yyyy\-mm\-dd">
                  <c:v>45383</c:v>
                </c:pt>
                <c:pt idx="954" c:formatCode="yyyy\-mm\-dd">
                  <c:v>45384</c:v>
                </c:pt>
                <c:pt idx="955" c:formatCode="yyyy\-mm\-dd">
                  <c:v>45385</c:v>
                </c:pt>
                <c:pt idx="956" c:formatCode="yyyy\-mm\-dd">
                  <c:v>45386</c:v>
                </c:pt>
                <c:pt idx="957" c:formatCode="yyyy\-mm\-dd">
                  <c:v>45387</c:v>
                </c:pt>
                <c:pt idx="958" c:formatCode="yyyy\-mm\-dd">
                  <c:v>45390</c:v>
                </c:pt>
                <c:pt idx="959" c:formatCode="yyyy\-mm\-dd">
                  <c:v>45391</c:v>
                </c:pt>
                <c:pt idx="960" c:formatCode="yyyy\-mm\-dd">
                  <c:v>45392</c:v>
                </c:pt>
                <c:pt idx="961" c:formatCode="yyyy\-mm\-dd">
                  <c:v>45393</c:v>
                </c:pt>
                <c:pt idx="962" c:formatCode="yyyy\-mm\-dd">
                  <c:v>45394</c:v>
                </c:pt>
                <c:pt idx="963" c:formatCode="yyyy\-mm\-dd">
                  <c:v>45397</c:v>
                </c:pt>
                <c:pt idx="964" c:formatCode="yyyy\-mm\-dd">
                  <c:v>45398</c:v>
                </c:pt>
                <c:pt idx="965" c:formatCode="yyyy\-mm\-dd">
                  <c:v>45399</c:v>
                </c:pt>
                <c:pt idx="966" c:formatCode="yyyy\-mm\-dd">
                  <c:v>45400</c:v>
                </c:pt>
                <c:pt idx="967" c:formatCode="yyyy\-mm\-dd">
                  <c:v>45401</c:v>
                </c:pt>
                <c:pt idx="968" c:formatCode="yyyy\-mm\-dd">
                  <c:v>45404</c:v>
                </c:pt>
                <c:pt idx="969" c:formatCode="yyyy\-mm\-dd">
                  <c:v>45405</c:v>
                </c:pt>
                <c:pt idx="970" c:formatCode="yyyy\-mm\-dd">
                  <c:v>45406</c:v>
                </c:pt>
                <c:pt idx="971" c:formatCode="yyyy\-mm\-dd">
                  <c:v>45407</c:v>
                </c:pt>
                <c:pt idx="972" c:formatCode="yyyy\-mm\-dd">
                  <c:v>45408</c:v>
                </c:pt>
                <c:pt idx="973" c:formatCode="yyyy\-mm\-dd">
                  <c:v>45411</c:v>
                </c:pt>
                <c:pt idx="974" c:formatCode="yyyy\-mm\-dd">
                  <c:v>45412</c:v>
                </c:pt>
                <c:pt idx="975" c:formatCode="yyyy\-mm\-dd">
                  <c:v>45413</c:v>
                </c:pt>
                <c:pt idx="976" c:formatCode="yyyy\-mm\-dd">
                  <c:v>45414</c:v>
                </c:pt>
                <c:pt idx="977" c:formatCode="yyyy\-mm\-dd">
                  <c:v>45415</c:v>
                </c:pt>
                <c:pt idx="978" c:formatCode="yyyy\-mm\-dd">
                  <c:v>45418</c:v>
                </c:pt>
                <c:pt idx="979" c:formatCode="yyyy\-mm\-dd">
                  <c:v>45419</c:v>
                </c:pt>
                <c:pt idx="980" c:formatCode="yyyy\-mm\-dd">
                  <c:v>45420</c:v>
                </c:pt>
                <c:pt idx="981" c:formatCode="yyyy\-mm\-dd">
                  <c:v>45421</c:v>
                </c:pt>
                <c:pt idx="982" c:formatCode="yyyy\-mm\-dd">
                  <c:v>45422</c:v>
                </c:pt>
                <c:pt idx="983" c:formatCode="yyyy\-mm\-dd">
                  <c:v>45425</c:v>
                </c:pt>
                <c:pt idx="984" c:formatCode="yyyy\-mm\-dd">
                  <c:v>45426</c:v>
                </c:pt>
                <c:pt idx="985" c:formatCode="yyyy\-mm\-dd">
                  <c:v>45427</c:v>
                </c:pt>
                <c:pt idx="986" c:formatCode="yyyy\-mm\-dd">
                  <c:v>45428</c:v>
                </c:pt>
                <c:pt idx="987" c:formatCode="yyyy\-mm\-dd">
                  <c:v>45429</c:v>
                </c:pt>
                <c:pt idx="988" c:formatCode="yyyy\-mm\-dd">
                  <c:v>45432</c:v>
                </c:pt>
                <c:pt idx="989" c:formatCode="yyyy\-mm\-dd">
                  <c:v>45433</c:v>
                </c:pt>
                <c:pt idx="990" c:formatCode="yyyy\-mm\-dd">
                  <c:v>45434</c:v>
                </c:pt>
                <c:pt idx="991" c:formatCode="yyyy\-mm\-dd">
                  <c:v>45435</c:v>
                </c:pt>
                <c:pt idx="992" c:formatCode="yyyy\-mm\-dd">
                  <c:v>45436</c:v>
                </c:pt>
                <c:pt idx="993" c:formatCode="yyyy\-mm\-dd">
                  <c:v>45439</c:v>
                </c:pt>
                <c:pt idx="994" c:formatCode="yyyy\-mm\-dd">
                  <c:v>45440</c:v>
                </c:pt>
                <c:pt idx="995" c:formatCode="yyyy\-mm\-dd">
                  <c:v>45441</c:v>
                </c:pt>
                <c:pt idx="996" c:formatCode="yyyy\-mm\-dd">
                  <c:v>45442</c:v>
                </c:pt>
                <c:pt idx="997" c:formatCode="yyyy\-mm\-dd">
                  <c:v>45443</c:v>
                </c:pt>
                <c:pt idx="998" c:formatCode="yyyy\-mm\-dd">
                  <c:v>45446</c:v>
                </c:pt>
                <c:pt idx="999" c:formatCode="yyyy\-mm\-dd">
                  <c:v>45447</c:v>
                </c:pt>
                <c:pt idx="1000" c:formatCode="yyyy\-mm\-dd">
                  <c:v>45448</c:v>
                </c:pt>
                <c:pt idx="1001" c:formatCode="yyyy\-mm\-dd">
                  <c:v>45449</c:v>
                </c:pt>
                <c:pt idx="1002" c:formatCode="yyyy\-mm\-dd">
                  <c:v>45450</c:v>
                </c:pt>
                <c:pt idx="1003" c:formatCode="yyyy\-mm\-dd">
                  <c:v>45453</c:v>
                </c:pt>
                <c:pt idx="1004" c:formatCode="yyyy\-mm\-dd">
                  <c:v>45454</c:v>
                </c:pt>
                <c:pt idx="1005" c:formatCode="yyyy\-mm\-dd">
                  <c:v>45455</c:v>
                </c:pt>
                <c:pt idx="1006" c:formatCode="yyyy\-mm\-dd">
                  <c:v>45456</c:v>
                </c:pt>
                <c:pt idx="1007" c:formatCode="yyyy\-mm\-dd">
                  <c:v>45457</c:v>
                </c:pt>
                <c:pt idx="1008" c:formatCode="yyyy\-mm\-dd">
                  <c:v>45460</c:v>
                </c:pt>
                <c:pt idx="1009" c:formatCode="yyyy\-mm\-dd">
                  <c:v>45461</c:v>
                </c:pt>
                <c:pt idx="1010" c:formatCode="yyyy\-mm\-dd">
                  <c:v>45462</c:v>
                </c:pt>
                <c:pt idx="1011" c:formatCode="yyyy\-mm\-dd">
                  <c:v>45463</c:v>
                </c:pt>
                <c:pt idx="1012" c:formatCode="yyyy\-mm\-dd">
                  <c:v>45464</c:v>
                </c:pt>
                <c:pt idx="1013" c:formatCode="yyyy\-mm\-dd">
                  <c:v>45467</c:v>
                </c:pt>
                <c:pt idx="1014" c:formatCode="yyyy\-mm\-dd">
                  <c:v>45468</c:v>
                </c:pt>
                <c:pt idx="1015" c:formatCode="yyyy\-mm\-dd">
                  <c:v>45469</c:v>
                </c:pt>
                <c:pt idx="1016" c:formatCode="yyyy\-mm\-dd">
                  <c:v>45470</c:v>
                </c:pt>
                <c:pt idx="1017" c:formatCode="yyyy\-mm\-dd">
                  <c:v>45471</c:v>
                </c:pt>
                <c:pt idx="1018" c:formatCode="yyyy\-mm\-dd">
                  <c:v>45474</c:v>
                </c:pt>
                <c:pt idx="1019" c:formatCode="yyyy\-mm\-dd">
                  <c:v>45475</c:v>
                </c:pt>
                <c:pt idx="1020" c:formatCode="yyyy\-mm\-dd">
                  <c:v>45476</c:v>
                </c:pt>
                <c:pt idx="1021" c:formatCode="yyyy\-mm\-dd">
                  <c:v>45477</c:v>
                </c:pt>
                <c:pt idx="1022" c:formatCode="yyyy\-mm\-dd">
                  <c:v>45478</c:v>
                </c:pt>
                <c:pt idx="1023" c:formatCode="yyyy\-mm\-dd">
                  <c:v>45481</c:v>
                </c:pt>
                <c:pt idx="1024" c:formatCode="yyyy\-mm\-dd">
                  <c:v>45482</c:v>
                </c:pt>
                <c:pt idx="1025" c:formatCode="yyyy\-mm\-dd">
                  <c:v>45483</c:v>
                </c:pt>
                <c:pt idx="1026" c:formatCode="yyyy\-mm\-dd">
                  <c:v>45484</c:v>
                </c:pt>
                <c:pt idx="1027" c:formatCode="yyyy\-mm\-dd">
                  <c:v>45485</c:v>
                </c:pt>
                <c:pt idx="1028" c:formatCode="yyyy\-mm\-dd">
                  <c:v>45488</c:v>
                </c:pt>
                <c:pt idx="1029" c:formatCode="yyyy\-mm\-dd">
                  <c:v>45489</c:v>
                </c:pt>
                <c:pt idx="1030" c:formatCode="yyyy\-mm\-dd">
                  <c:v>45490</c:v>
                </c:pt>
                <c:pt idx="1031" c:formatCode="yyyy\-mm\-dd">
                  <c:v>45491</c:v>
                </c:pt>
                <c:pt idx="1032" c:formatCode="yyyy\-mm\-dd">
                  <c:v>45492</c:v>
                </c:pt>
                <c:pt idx="1033" c:formatCode="yyyy\-mm\-dd">
                  <c:v>45495</c:v>
                </c:pt>
                <c:pt idx="1034" c:formatCode="yyyy\-mm\-dd">
                  <c:v>45496</c:v>
                </c:pt>
                <c:pt idx="1035" c:formatCode="yyyy\-mm\-dd">
                  <c:v>45497</c:v>
                </c:pt>
                <c:pt idx="1036" c:formatCode="yyyy\-mm\-dd">
                  <c:v>45498</c:v>
                </c:pt>
                <c:pt idx="1037" c:formatCode="yyyy\-mm\-dd">
                  <c:v>45499</c:v>
                </c:pt>
                <c:pt idx="1038" c:formatCode="yyyy\-mm\-dd">
                  <c:v>45502</c:v>
                </c:pt>
                <c:pt idx="1039" c:formatCode="yyyy\-mm\-dd">
                  <c:v>45503</c:v>
                </c:pt>
                <c:pt idx="1040" c:formatCode="yyyy\-mm\-dd">
                  <c:v>45504</c:v>
                </c:pt>
                <c:pt idx="1041" c:formatCode="yyyy\-mm\-dd">
                  <c:v>45505</c:v>
                </c:pt>
                <c:pt idx="1042" c:formatCode="yyyy\-mm\-dd">
                  <c:v>45506</c:v>
                </c:pt>
                <c:pt idx="1043" c:formatCode="yyyy\-mm\-dd">
                  <c:v>45509</c:v>
                </c:pt>
                <c:pt idx="1044" c:formatCode="yyyy\-mm\-dd">
                  <c:v>45510</c:v>
                </c:pt>
                <c:pt idx="1045" c:formatCode="yyyy\-mm\-dd">
                  <c:v>45511</c:v>
                </c:pt>
                <c:pt idx="1046" c:formatCode="yyyy\-mm\-dd">
                  <c:v>45512</c:v>
                </c:pt>
                <c:pt idx="1047" c:formatCode="yyyy\-mm\-dd">
                  <c:v>45513</c:v>
                </c:pt>
                <c:pt idx="1048" c:formatCode="yyyy\-mm\-dd">
                  <c:v>45516</c:v>
                </c:pt>
                <c:pt idx="1049" c:formatCode="yyyy\-mm\-dd">
                  <c:v>45517</c:v>
                </c:pt>
                <c:pt idx="1050" c:formatCode="yyyy\-mm\-dd">
                  <c:v>45518</c:v>
                </c:pt>
                <c:pt idx="1051" c:formatCode="yyyy\-mm\-dd">
                  <c:v>45519</c:v>
                </c:pt>
                <c:pt idx="1052" c:formatCode="yyyy\-mm\-dd">
                  <c:v>45520</c:v>
                </c:pt>
                <c:pt idx="1053" c:formatCode="yyyy\-mm\-dd">
                  <c:v>45523</c:v>
                </c:pt>
                <c:pt idx="1054" c:formatCode="yyyy\-mm\-dd">
                  <c:v>45524</c:v>
                </c:pt>
                <c:pt idx="1055" c:formatCode="yyyy\-mm\-dd">
                  <c:v>45525</c:v>
                </c:pt>
                <c:pt idx="1056" c:formatCode="yyyy\-mm\-dd">
                  <c:v>45526</c:v>
                </c:pt>
                <c:pt idx="1057" c:formatCode="yyyy\-mm\-dd">
                  <c:v>45527</c:v>
                </c:pt>
                <c:pt idx="1058" c:formatCode="yyyy\-mm\-dd">
                  <c:v>45530</c:v>
                </c:pt>
                <c:pt idx="1059" c:formatCode="yyyy\-mm\-dd">
                  <c:v>45531</c:v>
                </c:pt>
                <c:pt idx="1060" c:formatCode="yyyy\-mm\-dd">
                  <c:v>45532</c:v>
                </c:pt>
                <c:pt idx="1061" c:formatCode="yyyy\-mm\-dd">
                  <c:v>45533</c:v>
                </c:pt>
                <c:pt idx="1062" c:formatCode="yyyy\-mm\-dd">
                  <c:v>45534</c:v>
                </c:pt>
                <c:pt idx="1063" c:formatCode="yyyy\-mm\-dd">
                  <c:v>45537</c:v>
                </c:pt>
                <c:pt idx="1064" c:formatCode="yyyy\-mm\-dd">
                  <c:v>45538</c:v>
                </c:pt>
                <c:pt idx="1065" c:formatCode="yyyy\-mm\-dd">
                  <c:v>45539</c:v>
                </c:pt>
                <c:pt idx="1066" c:formatCode="yyyy\-mm\-dd">
                  <c:v>45540</c:v>
                </c:pt>
                <c:pt idx="1067" c:formatCode="yyyy\-mm\-dd">
                  <c:v>45541</c:v>
                </c:pt>
                <c:pt idx="1068" c:formatCode="yyyy\-mm\-dd">
                  <c:v>45544</c:v>
                </c:pt>
                <c:pt idx="1069" c:formatCode="yyyy\-mm\-dd">
                  <c:v>45545</c:v>
                </c:pt>
                <c:pt idx="1070" c:formatCode="yyyy\-mm\-dd">
                  <c:v>45546</c:v>
                </c:pt>
                <c:pt idx="1071" c:formatCode="yyyy\-mm\-dd">
                  <c:v>45547</c:v>
                </c:pt>
                <c:pt idx="1072" c:formatCode="yyyy\-mm\-dd">
                  <c:v>45548</c:v>
                </c:pt>
                <c:pt idx="1073" c:formatCode="yyyy\-mm\-dd">
                  <c:v>45551</c:v>
                </c:pt>
                <c:pt idx="1074" c:formatCode="yyyy\-mm\-dd">
                  <c:v>45552</c:v>
                </c:pt>
                <c:pt idx="1075" c:formatCode="yyyy\-mm\-dd">
                  <c:v>45553</c:v>
                </c:pt>
                <c:pt idx="1076" c:formatCode="yyyy\-mm\-dd">
                  <c:v>45554</c:v>
                </c:pt>
                <c:pt idx="1077" c:formatCode="yyyy\-mm\-dd">
                  <c:v>45555</c:v>
                </c:pt>
                <c:pt idx="1078" c:formatCode="yyyy\-mm\-dd">
                  <c:v>45558</c:v>
                </c:pt>
                <c:pt idx="1079" c:formatCode="yyyy\-mm\-dd">
                  <c:v>45559</c:v>
                </c:pt>
                <c:pt idx="1080" c:formatCode="yyyy\-mm\-dd">
                  <c:v>45560</c:v>
                </c:pt>
                <c:pt idx="1081" c:formatCode="yyyy\-mm\-dd">
                  <c:v>45561</c:v>
                </c:pt>
                <c:pt idx="1082" c:formatCode="yyyy\-mm\-dd">
                  <c:v>45562</c:v>
                </c:pt>
                <c:pt idx="1083" c:formatCode="yyyy\-mm\-dd">
                  <c:v>45565</c:v>
                </c:pt>
                <c:pt idx="1084" c:formatCode="yyyy\-mm\-dd">
                  <c:v>45566</c:v>
                </c:pt>
                <c:pt idx="1085" c:formatCode="yyyy\-mm\-dd">
                  <c:v>45567</c:v>
                </c:pt>
                <c:pt idx="1086" c:formatCode="yyyy\-mm\-dd">
                  <c:v>45568</c:v>
                </c:pt>
                <c:pt idx="1087" c:formatCode="yyyy\-mm\-dd">
                  <c:v>45569</c:v>
                </c:pt>
                <c:pt idx="1088" c:formatCode="yyyy\-mm\-dd">
                  <c:v>45572</c:v>
                </c:pt>
                <c:pt idx="1089" c:formatCode="yyyy\-mm\-dd">
                  <c:v>45573</c:v>
                </c:pt>
                <c:pt idx="1090" c:formatCode="yyyy\-mm\-dd">
                  <c:v>45574</c:v>
                </c:pt>
                <c:pt idx="1091" c:formatCode="yyyy\-mm\-dd">
                  <c:v>45575</c:v>
                </c:pt>
                <c:pt idx="1092" c:formatCode="yyyy\-mm\-dd">
                  <c:v>45576</c:v>
                </c:pt>
                <c:pt idx="1093" c:formatCode="yyyy\-mm\-dd">
                  <c:v>45579</c:v>
                </c:pt>
                <c:pt idx="1094" c:formatCode="yyyy\-mm\-dd">
                  <c:v>45580</c:v>
                </c:pt>
                <c:pt idx="1095" c:formatCode="yyyy\-mm\-dd">
                  <c:v>45581</c:v>
                </c:pt>
                <c:pt idx="1096" c:formatCode="yyyy\-mm\-dd">
                  <c:v>45582</c:v>
                </c:pt>
                <c:pt idx="1097" c:formatCode="yyyy\-mm\-dd">
                  <c:v>45583</c:v>
                </c:pt>
                <c:pt idx="1098" c:formatCode="yyyy\-mm\-dd">
                  <c:v>45586</c:v>
                </c:pt>
                <c:pt idx="1099" c:formatCode="yyyy\-mm\-dd">
                  <c:v>45587</c:v>
                </c:pt>
                <c:pt idx="1100" c:formatCode="yyyy\-mm\-dd">
                  <c:v>45588</c:v>
                </c:pt>
                <c:pt idx="1101" c:formatCode="yyyy\-mm\-dd">
                  <c:v>45589</c:v>
                </c:pt>
                <c:pt idx="1102" c:formatCode="yyyy\-mm\-dd">
                  <c:v>45590</c:v>
                </c:pt>
                <c:pt idx="1103" c:formatCode="yyyy\-mm\-dd">
                  <c:v>45593</c:v>
                </c:pt>
                <c:pt idx="1104" c:formatCode="yyyy\-mm\-dd">
                  <c:v>45594</c:v>
                </c:pt>
                <c:pt idx="1105" c:formatCode="yyyy\-mm\-dd">
                  <c:v>45595</c:v>
                </c:pt>
                <c:pt idx="1106" c:formatCode="yyyy\-mm\-dd">
                  <c:v>45596</c:v>
                </c:pt>
                <c:pt idx="1107" c:formatCode="yyyy\-mm\-dd">
                  <c:v>45597</c:v>
                </c:pt>
                <c:pt idx="1108" c:formatCode="yyyy\-mm\-dd">
                  <c:v>45600</c:v>
                </c:pt>
                <c:pt idx="1109" c:formatCode="yyyy\-mm\-dd">
                  <c:v>45601</c:v>
                </c:pt>
                <c:pt idx="1110" c:formatCode="yyyy\-mm\-dd">
                  <c:v>45602</c:v>
                </c:pt>
                <c:pt idx="1111" c:formatCode="yyyy\-mm\-dd">
                  <c:v>45603</c:v>
                </c:pt>
                <c:pt idx="1112" c:formatCode="yyyy\-mm\-dd">
                  <c:v>45604</c:v>
                </c:pt>
                <c:pt idx="1113" c:formatCode="yyyy\-mm\-dd">
                  <c:v>45607</c:v>
                </c:pt>
                <c:pt idx="1114" c:formatCode="yyyy\-mm\-dd">
                  <c:v>45608</c:v>
                </c:pt>
                <c:pt idx="1115" c:formatCode="yyyy\-mm\-dd">
                  <c:v>45609</c:v>
                </c:pt>
                <c:pt idx="1116" c:formatCode="yyyy\-mm\-dd">
                  <c:v>45610</c:v>
                </c:pt>
                <c:pt idx="1117" c:formatCode="yyyy\-mm\-dd">
                  <c:v>45611</c:v>
                </c:pt>
                <c:pt idx="1118" c:formatCode="yyyy\-mm\-dd">
                  <c:v>45614</c:v>
                </c:pt>
                <c:pt idx="1119" c:formatCode="yyyy\-mm\-dd">
                  <c:v>45615</c:v>
                </c:pt>
                <c:pt idx="1120" c:formatCode="yyyy\-mm\-dd">
                  <c:v>45616</c:v>
                </c:pt>
                <c:pt idx="1121" c:formatCode="yyyy\-mm\-dd">
                  <c:v>45617</c:v>
                </c:pt>
                <c:pt idx="1122" c:formatCode="yyyy\-mm\-dd">
                  <c:v>45618</c:v>
                </c:pt>
                <c:pt idx="1123" c:formatCode="yyyy\-mm\-dd">
                  <c:v>45621</c:v>
                </c:pt>
                <c:pt idx="1124" c:formatCode="yyyy\-mm\-dd">
                  <c:v>45622</c:v>
                </c:pt>
                <c:pt idx="1125" c:formatCode="yyyy\-mm\-dd">
                  <c:v>45623</c:v>
                </c:pt>
                <c:pt idx="1126" c:formatCode="yyyy\-mm\-dd">
                  <c:v>45624</c:v>
                </c:pt>
                <c:pt idx="1127" c:formatCode="yyyy\-mm\-dd">
                  <c:v>45625</c:v>
                </c:pt>
                <c:pt idx="1128" c:formatCode="yyyy\-mm\-dd">
                  <c:v>45628</c:v>
                </c:pt>
                <c:pt idx="1129" c:formatCode="yyyy\-mm\-dd">
                  <c:v>45629</c:v>
                </c:pt>
                <c:pt idx="1130" c:formatCode="yyyy\-mm\-dd">
                  <c:v>45630</c:v>
                </c:pt>
                <c:pt idx="1131" c:formatCode="yyyy\-mm\-dd">
                  <c:v>45631</c:v>
                </c:pt>
                <c:pt idx="1132" c:formatCode="yyyy\-mm\-dd">
                  <c:v>45632</c:v>
                </c:pt>
                <c:pt idx="1133" c:formatCode="yyyy\-mm\-dd">
                  <c:v>45635</c:v>
                </c:pt>
                <c:pt idx="1134" c:formatCode="yyyy\-mm\-dd">
                  <c:v>45636</c:v>
                </c:pt>
                <c:pt idx="1135" c:formatCode="yyyy\-mm\-dd">
                  <c:v>45637</c:v>
                </c:pt>
                <c:pt idx="1136" c:formatCode="yyyy\-mm\-dd">
                  <c:v>45638</c:v>
                </c:pt>
                <c:pt idx="1137" c:formatCode="yyyy\-mm\-dd">
                  <c:v>45639</c:v>
                </c:pt>
                <c:pt idx="1138" c:formatCode="yyyy\-mm\-dd">
                  <c:v>45642</c:v>
                </c:pt>
                <c:pt idx="1139" c:formatCode="yyyy\-mm\-dd">
                  <c:v>45643</c:v>
                </c:pt>
                <c:pt idx="1140" c:formatCode="yyyy\-mm\-dd">
                  <c:v>45644</c:v>
                </c:pt>
                <c:pt idx="1141" c:formatCode="yyyy\-mm\-dd">
                  <c:v>45645</c:v>
                </c:pt>
                <c:pt idx="1142" c:formatCode="yyyy\-mm\-dd">
                  <c:v>45646</c:v>
                </c:pt>
                <c:pt idx="1143" c:formatCode="yyyy\-mm\-dd">
                  <c:v>45649</c:v>
                </c:pt>
                <c:pt idx="1144" c:formatCode="yyyy\-mm\-dd">
                  <c:v>45650</c:v>
                </c:pt>
                <c:pt idx="1145" c:formatCode="yyyy\-mm\-dd">
                  <c:v>45651</c:v>
                </c:pt>
                <c:pt idx="1146" c:formatCode="yyyy\-mm\-dd">
                  <c:v>45652</c:v>
                </c:pt>
                <c:pt idx="1147" c:formatCode="yyyy\-mm\-dd">
                  <c:v>45653</c:v>
                </c:pt>
                <c:pt idx="1148" c:formatCode="yyyy\-mm\-dd">
                  <c:v>45656</c:v>
                </c:pt>
                <c:pt idx="1149" c:formatCode="yyyy\-mm\-dd">
                  <c:v>45657</c:v>
                </c:pt>
                <c:pt idx="1150" c:formatCode="yyyy\-mm\-dd">
                  <c:v>45659</c:v>
                </c:pt>
                <c:pt idx="1151" c:formatCode="yyyy\-mm\-dd">
                  <c:v>45660</c:v>
                </c:pt>
                <c:pt idx="1152" c:formatCode="yyyy\-mm\-dd">
                  <c:v>45663</c:v>
                </c:pt>
                <c:pt idx="1153" c:formatCode="yyyy\-mm\-dd">
                  <c:v>45664</c:v>
                </c:pt>
                <c:pt idx="1154" c:formatCode="yyyy\-mm\-dd">
                  <c:v>45665</c:v>
                </c:pt>
                <c:pt idx="1155" c:formatCode="yyyy\-mm\-dd">
                  <c:v>45666</c:v>
                </c:pt>
                <c:pt idx="1156" c:formatCode="yyyy\-mm\-dd">
                  <c:v>45667</c:v>
                </c:pt>
                <c:pt idx="1157" c:formatCode="yyyy\-mm\-dd">
                  <c:v>45670</c:v>
                </c:pt>
                <c:pt idx="1158" c:formatCode="yyyy\-mm\-dd">
                  <c:v>45671</c:v>
                </c:pt>
                <c:pt idx="1159" c:formatCode="yyyy\-mm\-dd">
                  <c:v>45672</c:v>
                </c:pt>
                <c:pt idx="1160" c:formatCode="yyyy\-mm\-dd">
                  <c:v>45673</c:v>
                </c:pt>
                <c:pt idx="1161" c:formatCode="yyyy\-mm\-dd">
                  <c:v>45674</c:v>
                </c:pt>
                <c:pt idx="1162" c:formatCode="yyyy\-mm\-dd">
                  <c:v>45677</c:v>
                </c:pt>
                <c:pt idx="1163" c:formatCode="yyyy\-mm\-dd">
                  <c:v>45678</c:v>
                </c:pt>
                <c:pt idx="1164" c:formatCode="yyyy\-mm\-dd">
                  <c:v>45679</c:v>
                </c:pt>
                <c:pt idx="1165" c:formatCode="yyyy\-mm\-dd">
                  <c:v>45680</c:v>
                </c:pt>
                <c:pt idx="1166" c:formatCode="yyyy\-mm\-dd">
                  <c:v>45681</c:v>
                </c:pt>
                <c:pt idx="1167" c:formatCode="yyyy\-mm\-dd">
                  <c:v>45684</c:v>
                </c:pt>
                <c:pt idx="1168" c:formatCode="yyyy\-mm\-dd">
                  <c:v>45685</c:v>
                </c:pt>
                <c:pt idx="1169" c:formatCode="yyyy\-mm\-dd">
                  <c:v>45686</c:v>
                </c:pt>
                <c:pt idx="1170" c:formatCode="yyyy\-mm\-dd">
                  <c:v>45687</c:v>
                </c:pt>
                <c:pt idx="1171" c:formatCode="yyyy\-mm\-dd">
                  <c:v>45688</c:v>
                </c:pt>
                <c:pt idx="1172" c:formatCode="yyyy\-mm\-dd">
                  <c:v>45691</c:v>
                </c:pt>
                <c:pt idx="1173" c:formatCode="yyyy\-mm\-dd">
                  <c:v>45692</c:v>
                </c:pt>
                <c:pt idx="1174" c:formatCode="yyyy\-mm\-dd">
                  <c:v>45693</c:v>
                </c:pt>
                <c:pt idx="1175" c:formatCode="yyyy\-mm\-dd">
                  <c:v>45694</c:v>
                </c:pt>
                <c:pt idx="1176" c:formatCode="yyyy\-mm\-dd">
                  <c:v>45695</c:v>
                </c:pt>
                <c:pt idx="1177" c:formatCode="yyyy\-mm\-dd">
                  <c:v>45698</c:v>
                </c:pt>
                <c:pt idx="1178" c:formatCode="yyyy\-mm\-dd">
                  <c:v>45699</c:v>
                </c:pt>
                <c:pt idx="1179" c:formatCode="yyyy\-mm\-dd">
                  <c:v>45700</c:v>
                </c:pt>
                <c:pt idx="1180" c:formatCode="yyyy\-mm\-dd">
                  <c:v>45701</c:v>
                </c:pt>
                <c:pt idx="1181" c:formatCode="yyyy\-mm\-dd">
                  <c:v>45702</c:v>
                </c:pt>
                <c:pt idx="1182" c:formatCode="yyyy\-mm\-dd">
                  <c:v>45705</c:v>
                </c:pt>
                <c:pt idx="1183" c:formatCode="yyyy\-mm\-dd">
                  <c:v>45706</c:v>
                </c:pt>
                <c:pt idx="1184" c:formatCode="yyyy\-mm\-dd">
                  <c:v>45707</c:v>
                </c:pt>
                <c:pt idx="1185" c:formatCode="yyyy\-mm\-dd">
                  <c:v>45708</c:v>
                </c:pt>
                <c:pt idx="1186" c:formatCode="yyyy\-mm\-dd">
                  <c:v>45709</c:v>
                </c:pt>
                <c:pt idx="1187" c:formatCode="yyyy\-mm\-dd">
                  <c:v>45712</c:v>
                </c:pt>
                <c:pt idx="1188" c:formatCode="yyyy\-mm\-dd">
                  <c:v>45713</c:v>
                </c:pt>
                <c:pt idx="1189" c:formatCode="yyyy\-mm\-dd">
                  <c:v>45714</c:v>
                </c:pt>
                <c:pt idx="1190" c:formatCode="yyyy\-mm\-dd">
                  <c:v>45715</c:v>
                </c:pt>
                <c:pt idx="1191" c:formatCode="yyyy\-mm\-dd">
                  <c:v>45716</c:v>
                </c:pt>
                <c:pt idx="1192" c:formatCode="yyyy\-mm\-dd">
                  <c:v>45719</c:v>
                </c:pt>
                <c:pt idx="1193" c:formatCode="yyyy\-mm\-dd">
                  <c:v>45720</c:v>
                </c:pt>
                <c:pt idx="1194" c:formatCode="yyyy\-mm\-dd">
                  <c:v>45721</c:v>
                </c:pt>
                <c:pt idx="1195" c:formatCode="yyyy\-mm\-dd">
                  <c:v>45722</c:v>
                </c:pt>
                <c:pt idx="1196" c:formatCode="yyyy\-mm\-dd">
                  <c:v>45723</c:v>
                </c:pt>
                <c:pt idx="1197" c:formatCode="yyyy\-mm\-dd">
                  <c:v>45726</c:v>
                </c:pt>
                <c:pt idx="1198" c:formatCode="yyyy\-mm\-dd">
                  <c:v>45727</c:v>
                </c:pt>
                <c:pt idx="1199" c:formatCode="yyyy\-mm\-dd">
                  <c:v>45728</c:v>
                </c:pt>
                <c:pt idx="1200" c:formatCode="yyyy\-mm\-dd">
                  <c:v>45729</c:v>
                </c:pt>
                <c:pt idx="1201" c:formatCode="yyyy\-mm\-dd">
                  <c:v>45730</c:v>
                </c:pt>
                <c:pt idx="1202" c:formatCode="yyyy\-mm\-dd">
                  <c:v>45733</c:v>
                </c:pt>
                <c:pt idx="1203" c:formatCode="yyyy\-mm\-dd">
                  <c:v>45734</c:v>
                </c:pt>
                <c:pt idx="1204" c:formatCode="yyyy\-mm\-dd">
                  <c:v>45735</c:v>
                </c:pt>
                <c:pt idx="1205" c:formatCode="yyyy\-mm\-dd">
                  <c:v>45736</c:v>
                </c:pt>
                <c:pt idx="1206" c:formatCode="yyyy\-mm\-dd">
                  <c:v>45737</c:v>
                </c:pt>
                <c:pt idx="1207" c:formatCode="yyyy\-mm\-dd">
                  <c:v>45740</c:v>
                </c:pt>
                <c:pt idx="1208" c:formatCode="yyyy\-mm\-dd">
                  <c:v>45741</c:v>
                </c:pt>
                <c:pt idx="1209" c:formatCode="yyyy\-mm\-dd">
                  <c:v>45742</c:v>
                </c:pt>
                <c:pt idx="1210" c:formatCode="yyyy\-mm\-dd">
                  <c:v>45743</c:v>
                </c:pt>
                <c:pt idx="1211" c:formatCode="yyyy\-mm\-dd">
                  <c:v>45744</c:v>
                </c:pt>
                <c:pt idx="1212" c:formatCode="yyyy\-mm\-dd">
                  <c:v>45747</c:v>
                </c:pt>
                <c:pt idx="1213" c:formatCode="yyyy\-mm\-dd">
                  <c:v>45748</c:v>
                </c:pt>
                <c:pt idx="1214" c:formatCode="yyyy\-mm\-dd">
                  <c:v>45749</c:v>
                </c:pt>
                <c:pt idx="1215" c:formatCode="yyyy\-mm\-dd">
                  <c:v>45750</c:v>
                </c:pt>
                <c:pt idx="1216" c:formatCode="yyyy\-mm\-dd">
                  <c:v>45751</c:v>
                </c:pt>
                <c:pt idx="1217" c:formatCode="yyyy\-mm\-dd">
                  <c:v>45754</c:v>
                </c:pt>
                <c:pt idx="1218" c:formatCode="yyyy\-mm\-dd">
                  <c:v>45755</c:v>
                </c:pt>
                <c:pt idx="1219" c:formatCode="yyyy\-mm\-dd">
                  <c:v>45756</c:v>
                </c:pt>
                <c:pt idx="1220" c:formatCode="yyyy\-mm\-dd">
                  <c:v>45757</c:v>
                </c:pt>
                <c:pt idx="1221" c:formatCode="yyyy\-mm\-dd">
                  <c:v>45758</c:v>
                </c:pt>
                <c:pt idx="1222" c:formatCode="yyyy\-mm\-dd">
                  <c:v>45761</c:v>
                </c:pt>
                <c:pt idx="1223" c:formatCode="yyyy\-mm\-dd">
                  <c:v>45762</c:v>
                </c:pt>
                <c:pt idx="1224" c:formatCode="yyyy\-mm\-dd">
                  <c:v>45763</c:v>
                </c:pt>
                <c:pt idx="1225" c:formatCode="yyyy\-mm\-dd">
                  <c:v>45764</c:v>
                </c:pt>
                <c:pt idx="1226" c:formatCode="yyyy\-mm\-dd">
                  <c:v>45765</c:v>
                </c:pt>
                <c:pt idx="1227" c:formatCode="yyyy\-mm\-dd">
                  <c:v>45768</c:v>
                </c:pt>
                <c:pt idx="1228" c:formatCode="yyyy\-mm\-dd">
                  <c:v>45769</c:v>
                </c:pt>
                <c:pt idx="1229" c:formatCode="yyyy\-mm\-dd">
                  <c:v>45770</c:v>
                </c:pt>
                <c:pt idx="1230" c:formatCode="yyyy\-mm\-dd">
                  <c:v>45771</c:v>
                </c:pt>
                <c:pt idx="1231" c:formatCode="yyyy\-mm\-dd">
                  <c:v>45772</c:v>
                </c:pt>
                <c:pt idx="1232" c:formatCode="yyyy\-mm\-dd">
                  <c:v>45775</c:v>
                </c:pt>
                <c:pt idx="1233" c:formatCode="yyyy\-mm\-dd">
                  <c:v>45776</c:v>
                </c:pt>
                <c:pt idx="1234" c:formatCode="yyyy\-mm\-dd">
                  <c:v>45777</c:v>
                </c:pt>
                <c:pt idx="1235" c:formatCode="yyyy\-mm\-dd">
                  <c:v>45778</c:v>
                </c:pt>
                <c:pt idx="1236" c:formatCode="yyyy\-mm\-dd">
                  <c:v>45779</c:v>
                </c:pt>
                <c:pt idx="1237" c:formatCode="yyyy\-mm\-dd">
                  <c:v>45782</c:v>
                </c:pt>
                <c:pt idx="1238" c:formatCode="yyyy\-mm\-dd">
                  <c:v>45783</c:v>
                </c:pt>
                <c:pt idx="1239" c:formatCode="yyyy\-mm\-dd">
                  <c:v>45784</c:v>
                </c:pt>
                <c:pt idx="1240" c:formatCode="yyyy\-mm\-dd">
                  <c:v>45785</c:v>
                </c:pt>
                <c:pt idx="1241" c:formatCode="yyyy\-mm\-dd">
                  <c:v>45786</c:v>
                </c:pt>
              </c:numCache>
            </c:numRef>
          </c:cat>
          <c:val>
            <c:numRef>
              <c:f>'[棉花-月报用图表（24年新版）240228.xls]内期棉期价走势'!$C$1:$C$1244</c:f>
              <c:numCache>
                <c:formatCode>General</c:formatCode>
                <c:ptCount val="1244"/>
                <c:pt idx="1">
                  <c:v>0</c:v>
                </c:pt>
                <c:pt idx="2" c:formatCode="#,##0.00_ ">
                  <c:v>63.79</c:v>
                </c:pt>
                <c:pt idx="3" c:formatCode="#,##0.00_ ">
                  <c:v>63.98</c:v>
                </c:pt>
                <c:pt idx="4" c:formatCode="#,##0.00_ ">
                  <c:v>64.41</c:v>
                </c:pt>
                <c:pt idx="5" c:formatCode="#,##0.00_ ">
                  <c:v>64.85</c:v>
                </c:pt>
                <c:pt idx="6" c:formatCode="#,##0.00_ ">
                  <c:v>62.21</c:v>
                </c:pt>
                <c:pt idx="7" c:formatCode="#,##0.00_ ">
                  <c:v>62.88</c:v>
                </c:pt>
                <c:pt idx="8" c:formatCode="#,##0.00_ ">
                  <c:v>63.58</c:v>
                </c:pt>
                <c:pt idx="9" c:formatCode="#,##0.00_ ">
                  <c:v>62.26</c:v>
                </c:pt>
                <c:pt idx="10" c:formatCode="#,##0.00_ ">
                  <c:v>63</c:v>
                </c:pt>
                <c:pt idx="11" c:formatCode="#,##0.00_ ">
                  <c:v>62.95</c:v>
                </c:pt>
                <c:pt idx="12" c:formatCode="#,##0.00_ ">
                  <c:v>63.23</c:v>
                </c:pt>
                <c:pt idx="13" c:formatCode="#,##0.00_ ">
                  <c:v>62.92</c:v>
                </c:pt>
                <c:pt idx="14" c:formatCode="#,##0.00_ ">
                  <c:v>63.8</c:v>
                </c:pt>
                <c:pt idx="15" c:formatCode="#,##0.00_ ">
                  <c:v>64.56</c:v>
                </c:pt>
                <c:pt idx="16" c:formatCode="#,##0.00_ ">
                  <c:v>64.28</c:v>
                </c:pt>
                <c:pt idx="17" c:formatCode="#,##0.00_ ">
                  <c:v>65.74</c:v>
                </c:pt>
                <c:pt idx="18" c:formatCode="#,##0.00_ ">
                  <c:v>65.38</c:v>
                </c:pt>
                <c:pt idx="19" c:formatCode="#,##0.00_ ">
                  <c:v>65.54</c:v>
                </c:pt>
                <c:pt idx="20" c:formatCode="#,##0.00_ ">
                  <c:v>65.48</c:v>
                </c:pt>
                <c:pt idx="21" c:formatCode="#,##0.00_ ">
                  <c:v>64.96</c:v>
                </c:pt>
                <c:pt idx="22" c:formatCode="#,##0.00_ ">
                  <c:v>65.26</c:v>
                </c:pt>
                <c:pt idx="23" c:formatCode="#,##0.00_ ">
                  <c:v>65.33</c:v>
                </c:pt>
                <c:pt idx="24" c:formatCode="#,##0.00_ ">
                  <c:v>64.9</c:v>
                </c:pt>
                <c:pt idx="25" c:formatCode="#,##0.00_ ">
                  <c:v>64.26</c:v>
                </c:pt>
                <c:pt idx="26" c:formatCode="#,##0.00_ ">
                  <c:v>65.11</c:v>
                </c:pt>
                <c:pt idx="27" c:formatCode="#,##0.00_ ">
                  <c:v>0</c:v>
                </c:pt>
                <c:pt idx="28" c:formatCode="#,##0.00_ ">
                  <c:v>64.1</c:v>
                </c:pt>
                <c:pt idx="29" c:formatCode="#,##0.00_ ">
                  <c:v>64.22</c:v>
                </c:pt>
                <c:pt idx="30" c:formatCode="#,##0.00_ ">
                  <c:v>64.68</c:v>
                </c:pt>
                <c:pt idx="31" c:formatCode="#,##0.00_ ">
                  <c:v>64.82</c:v>
                </c:pt>
                <c:pt idx="32" c:formatCode="#,##0.00_ ">
                  <c:v>66.65</c:v>
                </c:pt>
                <c:pt idx="33" c:formatCode="#,##0.00_ ">
                  <c:v>66.42</c:v>
                </c:pt>
                <c:pt idx="34" c:formatCode="#,##0.00_ ">
                  <c:v>66.47</c:v>
                </c:pt>
                <c:pt idx="35" c:formatCode="#,##0.00_ ">
                  <c:v>65.82</c:v>
                </c:pt>
                <c:pt idx="36" c:formatCode="#,##0.00_ ">
                  <c:v>65.65</c:v>
                </c:pt>
                <c:pt idx="37" c:formatCode="#,##0.00_ ">
                  <c:v>65.32</c:v>
                </c:pt>
                <c:pt idx="38" c:formatCode="#,##0.00_ ">
                  <c:v>65.53</c:v>
                </c:pt>
                <c:pt idx="39" c:formatCode="#,##0.00_ ">
                  <c:v>65.22</c:v>
                </c:pt>
                <c:pt idx="40" c:formatCode="#,##0.00_ ">
                  <c:v>65.46</c:v>
                </c:pt>
                <c:pt idx="41" c:formatCode="#,##0.00_ ">
                  <c:v>65.98</c:v>
                </c:pt>
                <c:pt idx="42" c:formatCode="#,##0.00_ ">
                  <c:v>65.83</c:v>
                </c:pt>
                <c:pt idx="43" c:formatCode="#,##0.00_ ">
                  <c:v>65.29</c:v>
                </c:pt>
                <c:pt idx="44" c:formatCode="#,##0.00_ ">
                  <c:v>65.83</c:v>
                </c:pt>
                <c:pt idx="45" c:formatCode="#,##0.00_ ">
                  <c:v>65.91</c:v>
                </c:pt>
                <c:pt idx="46" c:formatCode="#,##0.00_ ">
                  <c:v>65.85</c:v>
                </c:pt>
                <c:pt idx="47" c:formatCode="#,##0.00_ ">
                  <c:v>66</c:v>
                </c:pt>
                <c:pt idx="48" c:formatCode="#,##0.00_ ">
                  <c:v>66.88</c:v>
                </c:pt>
                <c:pt idx="49" c:formatCode="#,##0.00_ ">
                  <c:v>67.6</c:v>
                </c:pt>
                <c:pt idx="50" c:formatCode="#,##0.00_ ">
                  <c:v>67.43</c:v>
                </c:pt>
                <c:pt idx="51" c:formatCode="#,##0.00_ ">
                  <c:v>67.86</c:v>
                </c:pt>
                <c:pt idx="52" c:formatCode="#,##0.00_ ">
                  <c:v>68.6</c:v>
                </c:pt>
                <c:pt idx="53" c:formatCode="#,##0.00_ ">
                  <c:v>68.79</c:v>
                </c:pt>
                <c:pt idx="54" c:formatCode="#,##0.00_ ">
                  <c:v>68.87</c:v>
                </c:pt>
                <c:pt idx="55" c:formatCode="#,##0.00_ ">
                  <c:v>69.23</c:v>
                </c:pt>
                <c:pt idx="56" c:formatCode="#,##0.00_ ">
                  <c:v>70</c:v>
                </c:pt>
                <c:pt idx="57" c:formatCode="#,##0.00_ ">
                  <c:v>71.16</c:v>
                </c:pt>
                <c:pt idx="58" c:formatCode="#,##0.00_ ">
                  <c:v>70.89</c:v>
                </c:pt>
                <c:pt idx="59" c:formatCode="#,##0.00_ ">
                  <c:v>71.08</c:v>
                </c:pt>
                <c:pt idx="60" c:formatCode="#,##0.00_ ">
                  <c:v>71.97</c:v>
                </c:pt>
                <c:pt idx="61" c:formatCode="#,##0.00_ ">
                  <c:v>71.3</c:v>
                </c:pt>
                <c:pt idx="62" c:formatCode="#,##0.00_ ">
                  <c:v>72.1</c:v>
                </c:pt>
                <c:pt idx="63" c:formatCode="#,##0.00_ ">
                  <c:v>72.13</c:v>
                </c:pt>
                <c:pt idx="64" c:formatCode="#,##0.00_ ">
                  <c:v>70.08</c:v>
                </c:pt>
                <c:pt idx="65" c:formatCode="#,##0.00_ ">
                  <c:v>69.84</c:v>
                </c:pt>
                <c:pt idx="66" c:formatCode="#,##0.00_ ">
                  <c:v>68.97</c:v>
                </c:pt>
                <c:pt idx="67" c:formatCode="#,##0.00_ ">
                  <c:v>68.73</c:v>
                </c:pt>
                <c:pt idx="68" c:formatCode="#,##0.00_ ">
                  <c:v>70.22</c:v>
                </c:pt>
                <c:pt idx="69" c:formatCode="#,##0.00_ ">
                  <c:v>70.34</c:v>
                </c:pt>
                <c:pt idx="70" c:formatCode="#,##0.00_ ">
                  <c:v>70.09</c:v>
                </c:pt>
                <c:pt idx="71" c:formatCode="#,##0.00_ ">
                  <c:v>68.55</c:v>
                </c:pt>
                <c:pt idx="72" c:formatCode="#,##0.00_ ">
                  <c:v>70.07</c:v>
                </c:pt>
                <c:pt idx="73" c:formatCode="#,##0.00_ ">
                  <c:v>69.93</c:v>
                </c:pt>
                <c:pt idx="74" c:formatCode="#,##0.00_ ">
                  <c:v>71.41</c:v>
                </c:pt>
                <c:pt idx="75" c:formatCode="#,##0.00_ ">
                  <c:v>70.55</c:v>
                </c:pt>
                <c:pt idx="76" c:formatCode="#,##0.00_ ">
                  <c:v>70.32</c:v>
                </c:pt>
                <c:pt idx="77" c:formatCode="#,##0.00_ ">
                  <c:v>71.64</c:v>
                </c:pt>
                <c:pt idx="78" c:formatCode="#,##0.00_ ">
                  <c:v>71.25</c:v>
                </c:pt>
                <c:pt idx="79" c:formatCode="#,##0.00_ ">
                  <c:v>71.74</c:v>
                </c:pt>
                <c:pt idx="80" c:formatCode="#,##0.00_ ">
                  <c:v>71.67</c:v>
                </c:pt>
                <c:pt idx="81" c:formatCode="#,##0.00_ ">
                  <c:v>72.99</c:v>
                </c:pt>
                <c:pt idx="82" c:formatCode="#,##0.00_ ">
                  <c:v>73.75</c:v>
                </c:pt>
                <c:pt idx="83" c:formatCode="#,##0.00_ ">
                  <c:v>72.98</c:v>
                </c:pt>
                <c:pt idx="84" c:formatCode="#,##0.00_ ">
                  <c:v>72.41</c:v>
                </c:pt>
                <c:pt idx="85" c:formatCode="#,##0.00_ ">
                  <c:v>0</c:v>
                </c:pt>
                <c:pt idx="86" c:formatCode="#,##0.00_ ">
                  <c:v>73.35</c:v>
                </c:pt>
                <c:pt idx="87" c:formatCode="#,##0.00_ ">
                  <c:v>72.25</c:v>
                </c:pt>
                <c:pt idx="88" c:formatCode="#,##0.00_ ">
                  <c:v>72.17</c:v>
                </c:pt>
                <c:pt idx="89" c:formatCode="#,##0.00_ ">
                  <c:v>71.61</c:v>
                </c:pt>
                <c:pt idx="90" c:formatCode="#,##0.00_ ">
                  <c:v>71.21</c:v>
                </c:pt>
                <c:pt idx="91" c:formatCode="#,##0.00_ ">
                  <c:v>71.55</c:v>
                </c:pt>
                <c:pt idx="92" c:formatCode="#,##0.00_ ">
                  <c:v>72.5</c:v>
                </c:pt>
                <c:pt idx="93" c:formatCode="#,##0.00_ ">
                  <c:v>72.03</c:v>
                </c:pt>
                <c:pt idx="94" c:formatCode="#,##0.00_ ">
                  <c:v>73.11</c:v>
                </c:pt>
                <c:pt idx="95" c:formatCode="#,##0.00_ ">
                  <c:v>74.16</c:v>
                </c:pt>
                <c:pt idx="96" c:formatCode="#,##0.00_ ">
                  <c:v>74</c:v>
                </c:pt>
                <c:pt idx="97" c:formatCode="#,##0.00_ ">
                  <c:v>74.74</c:v>
                </c:pt>
                <c:pt idx="98" c:formatCode="#,##0.00_ ">
                  <c:v>75.43</c:v>
                </c:pt>
                <c:pt idx="99" c:formatCode="#,##0.00_ ">
                  <c:v>75.49</c:v>
                </c:pt>
                <c:pt idx="100" c:formatCode="#,##0.00_ ">
                  <c:v>77.13</c:v>
                </c:pt>
                <c:pt idx="101" c:formatCode="#,##0.00_ ">
                  <c:v>77.04</c:v>
                </c:pt>
                <c:pt idx="102" c:formatCode="#,##0.00_ ">
                  <c:v>74.69</c:v>
                </c:pt>
                <c:pt idx="103" c:formatCode="#,##0.00_ ">
                  <c:v>74.77</c:v>
                </c:pt>
                <c:pt idx="104" c:formatCode="#,##0.00_ ">
                  <c:v>75.92</c:v>
                </c:pt>
                <c:pt idx="105" c:formatCode="#,##0.00_ ">
                  <c:v>76.36</c:v>
                </c:pt>
                <c:pt idx="106" c:formatCode="#,##0.00_ ">
                  <c:v>0</c:v>
                </c:pt>
                <c:pt idx="107" c:formatCode="#,##0.00_ ">
                  <c:v>76.65</c:v>
                </c:pt>
                <c:pt idx="108" c:formatCode="#,##0.00_ ">
                  <c:v>76.98</c:v>
                </c:pt>
                <c:pt idx="109" c:formatCode="#,##0.00_ ">
                  <c:v>77.83</c:v>
                </c:pt>
                <c:pt idx="110" c:formatCode="#,##0.00_ ">
                  <c:v>78.21</c:v>
                </c:pt>
                <c:pt idx="111" c:formatCode="#,##0.00_ ">
                  <c:v>79.06</c:v>
                </c:pt>
                <c:pt idx="112" c:formatCode="#,##0.00_ ">
                  <c:v>80.43</c:v>
                </c:pt>
                <c:pt idx="113" c:formatCode="#,##0.00_ ">
                  <c:v>79.95</c:v>
                </c:pt>
                <c:pt idx="114" c:formatCode="#,##0.00_ ">
                  <c:v>79.73</c:v>
                </c:pt>
                <c:pt idx="115" c:formatCode="#,##0.00_ ">
                  <c:v>79.82</c:v>
                </c:pt>
                <c:pt idx="116" c:formatCode="#,##0.00_ ">
                  <c:v>80.45</c:v>
                </c:pt>
                <c:pt idx="117" c:formatCode="#,##0.00_ ">
                  <c:v>81.69</c:v>
                </c:pt>
                <c:pt idx="118" c:formatCode="#,##0.00_ ">
                  <c:v>80.92</c:v>
                </c:pt>
                <c:pt idx="119" c:formatCode="#,##0.00_ ">
                  <c:v>81.12</c:v>
                </c:pt>
                <c:pt idx="120" c:formatCode="#,##0.00_ ">
                  <c:v>80.77</c:v>
                </c:pt>
                <c:pt idx="121" c:formatCode="#,##0.00_ ">
                  <c:v>0</c:v>
                </c:pt>
                <c:pt idx="122" c:formatCode="#,##0.00_ ">
                  <c:v>81.04</c:v>
                </c:pt>
                <c:pt idx="123" c:formatCode="#,##0.00_ ">
                  <c:v>0</c:v>
                </c:pt>
                <c:pt idx="124" c:formatCode="#,##0.00_ ">
                  <c:v>0</c:v>
                </c:pt>
                <c:pt idx="125" c:formatCode="#,##0.00_ ">
                  <c:v>81.56</c:v>
                </c:pt>
                <c:pt idx="126" c:formatCode="#,##0.00_ ">
                  <c:v>82.29</c:v>
                </c:pt>
                <c:pt idx="127" c:formatCode="#,##0.00_ ">
                  <c:v>81.72</c:v>
                </c:pt>
                <c:pt idx="128" c:formatCode="#,##0.00_ ">
                  <c:v>80.79</c:v>
                </c:pt>
                <c:pt idx="129" c:formatCode="#,##0.00_ ">
                  <c:v>79.94</c:v>
                </c:pt>
                <c:pt idx="130" c:formatCode="#,##0.00_ ">
                  <c:v>80.67</c:v>
                </c:pt>
                <c:pt idx="131" c:formatCode="#,##0.00_ ">
                  <c:v>80.01</c:v>
                </c:pt>
                <c:pt idx="132" c:formatCode="#,##0.00_ ">
                  <c:v>80.72</c:v>
                </c:pt>
                <c:pt idx="133" c:formatCode="#,##0.00_ ">
                  <c:v>81</c:v>
                </c:pt>
                <c:pt idx="134" c:formatCode="#,##0.00_ ">
                  <c:v>84.2</c:v>
                </c:pt>
                <c:pt idx="135" c:formatCode="#,##0.00_ ">
                  <c:v>82.61</c:v>
                </c:pt>
                <c:pt idx="136" c:formatCode="#,##0.00_ ">
                  <c:v>84.44</c:v>
                </c:pt>
                <c:pt idx="137" c:formatCode="#,##0.00_ ">
                  <c:v>88.12</c:v>
                </c:pt>
                <c:pt idx="138" c:formatCode="#,##0.00_ ">
                  <c:v>86.15</c:v>
                </c:pt>
                <c:pt idx="139" c:formatCode="#,##0.00_ ">
                  <c:v>87.93</c:v>
                </c:pt>
                <c:pt idx="140" c:formatCode="#,##0.00_ ">
                  <c:v>88.6</c:v>
                </c:pt>
                <c:pt idx="141" c:formatCode="#,##0.00_ ">
                  <c:v>89.52</c:v>
                </c:pt>
                <c:pt idx="142" c:formatCode="#,##0.00_ ">
                  <c:v>89.93</c:v>
                </c:pt>
                <c:pt idx="143" c:formatCode="#,##0.00_ ">
                  <c:v>90.19</c:v>
                </c:pt>
                <c:pt idx="144" c:formatCode="#,##0.00_ ">
                  <c:v>90.69</c:v>
                </c:pt>
                <c:pt idx="145" c:formatCode="#,##0.00_ ">
                  <c:v>92.49</c:v>
                </c:pt>
                <c:pt idx="146" c:formatCode="#,##0.00_ ">
                  <c:v>92.58</c:v>
                </c:pt>
                <c:pt idx="147" c:formatCode="#,##0.00_ ">
                  <c:v>93.62</c:v>
                </c:pt>
                <c:pt idx="148" c:formatCode="#,##0.00_ ">
                  <c:v>89.69</c:v>
                </c:pt>
                <c:pt idx="149" c:formatCode="#,##0.00_ ">
                  <c:v>89</c:v>
                </c:pt>
                <c:pt idx="150" c:formatCode="#,##0.00_ ">
                  <c:v>91.5</c:v>
                </c:pt>
                <c:pt idx="151" c:formatCode="#,##0.00_ ">
                  <c:v>91.12</c:v>
                </c:pt>
                <c:pt idx="152" c:formatCode="#,##0.00_ ">
                  <c:v>88.51</c:v>
                </c:pt>
                <c:pt idx="153" c:formatCode="#,##0.00_ ">
                  <c:v>87.34</c:v>
                </c:pt>
                <c:pt idx="154" c:formatCode="#,##0.00_ ">
                  <c:v>87.65</c:v>
                </c:pt>
                <c:pt idx="155" c:formatCode="#,##0.00_ ">
                  <c:v>88.13</c:v>
                </c:pt>
                <c:pt idx="156" c:formatCode="#,##0.00_ ">
                  <c:v>84.32</c:v>
                </c:pt>
                <c:pt idx="157" c:formatCode="#,##0.00_ ">
                  <c:v>85.23</c:v>
                </c:pt>
                <c:pt idx="158" c:formatCode="#,##0.00_ ">
                  <c:v>88.29</c:v>
                </c:pt>
                <c:pt idx="159" c:formatCode="#,##0.00_ ">
                  <c:v>87.76</c:v>
                </c:pt>
                <c:pt idx="160" c:formatCode="#,##0.00_ ">
                  <c:v>86.64</c:v>
                </c:pt>
                <c:pt idx="161" c:formatCode="#,##0.00_ ">
                  <c:v>87</c:v>
                </c:pt>
                <c:pt idx="162" c:formatCode="#,##0.00_ ">
                  <c:v>86.64</c:v>
                </c:pt>
                <c:pt idx="163" c:formatCode="#,##0.00_ ">
                  <c:v>85.5</c:v>
                </c:pt>
                <c:pt idx="164" c:formatCode="#,##0.00_ ">
                  <c:v>84.9</c:v>
                </c:pt>
                <c:pt idx="165" c:formatCode="#,##0.00_ ">
                  <c:v>84.56</c:v>
                </c:pt>
                <c:pt idx="166" c:formatCode="#,##0.00_ ">
                  <c:v>83.49</c:v>
                </c:pt>
                <c:pt idx="167" c:formatCode="#,##0.00_ ">
                  <c:v>82.31</c:v>
                </c:pt>
                <c:pt idx="168" c:formatCode="#,##0.00_ ">
                  <c:v>78.44</c:v>
                </c:pt>
                <c:pt idx="169" c:formatCode="#,##0.00_ ">
                  <c:v>80.36</c:v>
                </c:pt>
                <c:pt idx="170" c:formatCode="#,##0.00_ ">
                  <c:v>80.46</c:v>
                </c:pt>
                <c:pt idx="171" c:formatCode="#,##0.00_ ">
                  <c:v>80.63</c:v>
                </c:pt>
                <c:pt idx="172" c:formatCode="#,##0.00_ ">
                  <c:v>80.75</c:v>
                </c:pt>
                <c:pt idx="173" c:formatCode="#,##0.00_ ">
                  <c:v>77.84</c:v>
                </c:pt>
                <c:pt idx="174" c:formatCode="#,##0.00_ ">
                  <c:v>0</c:v>
                </c:pt>
                <c:pt idx="175" c:formatCode="#,##0.00_ ">
                  <c:v>77.65</c:v>
                </c:pt>
                <c:pt idx="176" c:formatCode="#,##0.00_ ">
                  <c:v>79.13</c:v>
                </c:pt>
                <c:pt idx="177" c:formatCode="#,##0.00_ ">
                  <c:v>79.9</c:v>
                </c:pt>
                <c:pt idx="178" c:formatCode="#,##0.00_ ">
                  <c:v>81.64</c:v>
                </c:pt>
                <c:pt idx="179" c:formatCode="#,##0.00_ ">
                  <c:v>83.69</c:v>
                </c:pt>
                <c:pt idx="180" c:formatCode="#,##0.00_ ">
                  <c:v>80.07</c:v>
                </c:pt>
                <c:pt idx="181" c:formatCode="#,##0.00_ ">
                  <c:v>83.06</c:v>
                </c:pt>
                <c:pt idx="182" c:formatCode="#,##0.00_ ">
                  <c:v>85.48</c:v>
                </c:pt>
                <c:pt idx="183" c:formatCode="#,##0.00_ ">
                  <c:v>86.16</c:v>
                </c:pt>
                <c:pt idx="184" c:formatCode="#,##0.00_ ">
                  <c:v>84.95</c:v>
                </c:pt>
                <c:pt idx="185" c:formatCode="#,##0.00_ ">
                  <c:v>84.74</c:v>
                </c:pt>
                <c:pt idx="186" c:formatCode="#,##0.00_ ">
                  <c:v>85.09</c:v>
                </c:pt>
                <c:pt idx="187" c:formatCode="#,##0.00_ ">
                  <c:v>86.15</c:v>
                </c:pt>
                <c:pt idx="188" c:formatCode="#,##0.00_ ">
                  <c:v>85.92</c:v>
                </c:pt>
                <c:pt idx="189" c:formatCode="#,##0.00_ ">
                  <c:v>88.82</c:v>
                </c:pt>
                <c:pt idx="190" c:formatCode="#,##0.00_ ">
                  <c:v>89.2</c:v>
                </c:pt>
                <c:pt idx="191" c:formatCode="#,##0.00_ ">
                  <c:v>91.37</c:v>
                </c:pt>
                <c:pt idx="192" c:formatCode="#,##0.00_ ">
                  <c:v>89.44</c:v>
                </c:pt>
                <c:pt idx="193" c:formatCode="#,##0.00_ ">
                  <c:v>86.55</c:v>
                </c:pt>
                <c:pt idx="194" c:formatCode="#,##0.00_ ">
                  <c:v>88.34</c:v>
                </c:pt>
                <c:pt idx="195" c:formatCode="#,##0.00_ ">
                  <c:v>88.05</c:v>
                </c:pt>
                <c:pt idx="196" c:formatCode="#,##0.00_ ">
                  <c:v>87.01</c:v>
                </c:pt>
                <c:pt idx="197" c:formatCode="#,##0.00_ ">
                  <c:v>87.5</c:v>
                </c:pt>
                <c:pt idx="198" c:formatCode="#,##0.00_ ">
                  <c:v>90.78</c:v>
                </c:pt>
                <c:pt idx="199" c:formatCode="#,##0.00_ ">
                  <c:v>89.53</c:v>
                </c:pt>
                <c:pt idx="200" c:formatCode="#,##0.00_ ">
                  <c:v>88.19</c:v>
                </c:pt>
                <c:pt idx="201" c:formatCode="#,##0.00_ ">
                  <c:v>87.99</c:v>
                </c:pt>
                <c:pt idx="202" c:formatCode="#,##0.00_ ">
                  <c:v>88.09</c:v>
                </c:pt>
                <c:pt idx="203" c:formatCode="#,##0.00_ ">
                  <c:v>84.89</c:v>
                </c:pt>
                <c:pt idx="204" c:formatCode="#,##0.00_ ">
                  <c:v>82.52</c:v>
                </c:pt>
                <c:pt idx="205" c:formatCode="#,##0.00_ ">
                  <c:v>82.2</c:v>
                </c:pt>
                <c:pt idx="206" c:formatCode="#,##0.00_ ">
                  <c:v>84.04</c:v>
                </c:pt>
                <c:pt idx="207" c:formatCode="#,##0.00_ ">
                  <c:v>82.92</c:v>
                </c:pt>
                <c:pt idx="208" c:formatCode="#,##0.00_ ">
                  <c:v>81.68</c:v>
                </c:pt>
                <c:pt idx="209" c:formatCode="#,##0.00_ ">
                  <c:v>82.64</c:v>
                </c:pt>
                <c:pt idx="210" c:formatCode="#,##0.00_ ">
                  <c:v>82.8</c:v>
                </c:pt>
                <c:pt idx="211" c:formatCode="#,##0.00_ ">
                  <c:v>82.74</c:v>
                </c:pt>
                <c:pt idx="212" c:formatCode="#,##0.00_ ">
                  <c:v>82.3</c:v>
                </c:pt>
                <c:pt idx="213" c:formatCode="#,##0.00_ ">
                  <c:v>82.6</c:v>
                </c:pt>
                <c:pt idx="214" c:formatCode="#,##0.00_ ">
                  <c:v>82.05</c:v>
                </c:pt>
                <c:pt idx="215" c:formatCode="#,##0.00_ ">
                  <c:v>0</c:v>
                </c:pt>
                <c:pt idx="216" c:formatCode="#,##0.00_ ">
                  <c:v>84.06</c:v>
                </c:pt>
                <c:pt idx="217" c:formatCode="#,##0.00_ ">
                  <c:v>83.78</c:v>
                </c:pt>
                <c:pt idx="218" c:formatCode="#,##0.00_ ">
                  <c:v>84.25</c:v>
                </c:pt>
                <c:pt idx="219" c:formatCode="#,##0.00_ ">
                  <c:v>86</c:v>
                </c:pt>
                <c:pt idx="220" c:formatCode="#,##0.00_ ">
                  <c:v>85.24</c:v>
                </c:pt>
                <c:pt idx="221" c:formatCode="#,##0.00_ ">
                  <c:v>86.29</c:v>
                </c:pt>
                <c:pt idx="222" c:formatCode="#,##0.00_ ">
                  <c:v>87.43</c:v>
                </c:pt>
                <c:pt idx="223" c:formatCode="#,##0.00_ ">
                  <c:v>88.13</c:v>
                </c:pt>
                <c:pt idx="224" c:formatCode="#,##0.00_ ">
                  <c:v>87.9</c:v>
                </c:pt>
                <c:pt idx="225" c:formatCode="#,##0.00_ ">
                  <c:v>86.03</c:v>
                </c:pt>
                <c:pt idx="226" c:formatCode="#,##0.00_ ">
                  <c:v>86.83</c:v>
                </c:pt>
                <c:pt idx="227" c:formatCode="#,##0.00_ ">
                  <c:v>85.81</c:v>
                </c:pt>
                <c:pt idx="228" c:formatCode="#,##0.00_ ">
                  <c:v>83.92</c:v>
                </c:pt>
                <c:pt idx="229" c:formatCode="#,##0.00_ ">
                  <c:v>85.1</c:v>
                </c:pt>
                <c:pt idx="230" c:formatCode="#,##0.00_ ">
                  <c:v>85.07</c:v>
                </c:pt>
                <c:pt idx="231" c:formatCode="#,##0.00_ ">
                  <c:v>85.83</c:v>
                </c:pt>
                <c:pt idx="232" c:formatCode="#,##0.00_ ">
                  <c:v>87</c:v>
                </c:pt>
                <c:pt idx="233" c:formatCode="#,##0.00_ ">
                  <c:v>86.65</c:v>
                </c:pt>
                <c:pt idx="234" c:formatCode="#,##0.00_ ">
                  <c:v>87.3</c:v>
                </c:pt>
                <c:pt idx="235" c:formatCode="#,##0.00_ ">
                  <c:v>87.45</c:v>
                </c:pt>
                <c:pt idx="236" c:formatCode="#,##0.00_ ">
                  <c:v>87.49</c:v>
                </c:pt>
                <c:pt idx="237" c:formatCode="#,##0.00_ ">
                  <c:v>85</c:v>
                </c:pt>
                <c:pt idx="238" c:formatCode="#,##0.00_ ">
                  <c:v>85.95</c:v>
                </c:pt>
                <c:pt idx="239" c:formatCode="#,##0.00_ ">
                  <c:v>86.92</c:v>
                </c:pt>
                <c:pt idx="240" c:formatCode="#,##0.00_ ">
                  <c:v>0</c:v>
                </c:pt>
                <c:pt idx="241" c:formatCode="#,##0.00_ ">
                  <c:v>87.27</c:v>
                </c:pt>
                <c:pt idx="242" c:formatCode="#,##0.00_ ">
                  <c:v>87.87</c:v>
                </c:pt>
                <c:pt idx="243" c:formatCode="#,##0.00_ ">
                  <c:v>86.95</c:v>
                </c:pt>
                <c:pt idx="244" c:formatCode="#,##0.00_ ">
                  <c:v>87.64</c:v>
                </c:pt>
                <c:pt idx="245" c:formatCode="#,##0.00_ ">
                  <c:v>88.18</c:v>
                </c:pt>
                <c:pt idx="246" c:formatCode="#,##0.00_ ">
                  <c:v>88.45</c:v>
                </c:pt>
                <c:pt idx="247" c:formatCode="#,##0.00_ ">
                  <c:v>89.84</c:v>
                </c:pt>
                <c:pt idx="248" c:formatCode="#,##0.00_ ">
                  <c:v>89.19</c:v>
                </c:pt>
                <c:pt idx="249" c:formatCode="#,##0.00_ ">
                  <c:v>89.94</c:v>
                </c:pt>
                <c:pt idx="250" c:formatCode="#,##0.00_ ">
                  <c:v>86.83</c:v>
                </c:pt>
                <c:pt idx="251" c:formatCode="#,##0.00_ ">
                  <c:v>88.5</c:v>
                </c:pt>
                <c:pt idx="252" c:formatCode="#,##0.00_ ">
                  <c:v>88.65</c:v>
                </c:pt>
                <c:pt idx="253" c:formatCode="#,##0.00_ ">
                  <c:v>89.8</c:v>
                </c:pt>
                <c:pt idx="254" c:formatCode="#,##0.00_ ">
                  <c:v>89.77</c:v>
                </c:pt>
                <c:pt idx="255" c:formatCode="#,##0.00_ ">
                  <c:v>89.64</c:v>
                </c:pt>
                <c:pt idx="256" c:formatCode="#,##0.00_ ">
                  <c:v>90.47</c:v>
                </c:pt>
                <c:pt idx="257" c:formatCode="#,##0.00_ ">
                  <c:v>90.5</c:v>
                </c:pt>
                <c:pt idx="258" c:formatCode="#,##0.00_ ">
                  <c:v>90.32</c:v>
                </c:pt>
                <c:pt idx="259" c:formatCode="#,##0.00_ ">
                  <c:v>89.51</c:v>
                </c:pt>
                <c:pt idx="260" c:formatCode="#,##0.00_ ">
                  <c:v>89.72</c:v>
                </c:pt>
                <c:pt idx="261" c:formatCode="#,##0.00_ ">
                  <c:v>89.88</c:v>
                </c:pt>
                <c:pt idx="262" c:formatCode="#,##0.00_ ">
                  <c:v>90.21</c:v>
                </c:pt>
                <c:pt idx="263" c:formatCode="#,##0.00_ ">
                  <c:v>90.6</c:v>
                </c:pt>
                <c:pt idx="264" c:formatCode="#,##0.00_ ">
                  <c:v>91.75</c:v>
                </c:pt>
                <c:pt idx="265" c:formatCode="#,##0.00_ ">
                  <c:v>90.95</c:v>
                </c:pt>
                <c:pt idx="266" c:formatCode="#,##0.00_ ">
                  <c:v>92.35</c:v>
                </c:pt>
                <c:pt idx="267" c:formatCode="#,##0.00_ ">
                  <c:v>91.29</c:v>
                </c:pt>
                <c:pt idx="268" c:formatCode="#,##0.00_ ">
                  <c:v>93.2</c:v>
                </c:pt>
                <c:pt idx="269" c:formatCode="#,##0.00_ ">
                  <c:v>94.47</c:v>
                </c:pt>
                <c:pt idx="270" c:formatCode="#,##0.00_ ">
                  <c:v>94.37</c:v>
                </c:pt>
                <c:pt idx="271" c:formatCode="#,##0.00_ ">
                  <c:v>94.88</c:v>
                </c:pt>
                <c:pt idx="272" c:formatCode="#,##0.00_ ">
                  <c:v>94.81</c:v>
                </c:pt>
                <c:pt idx="273" c:formatCode="#,##0.00_ ">
                  <c:v>92.7</c:v>
                </c:pt>
                <c:pt idx="274" c:formatCode="#,##0.00_ ">
                  <c:v>93.14</c:v>
                </c:pt>
                <c:pt idx="275" c:formatCode="#,##0.00_ ">
                  <c:v>93.48</c:v>
                </c:pt>
                <c:pt idx="276" c:formatCode="#,##0.00_ ">
                  <c:v>94.2</c:v>
                </c:pt>
                <c:pt idx="277" c:formatCode="#,##0.00_ ">
                  <c:v>0</c:v>
                </c:pt>
                <c:pt idx="278" c:formatCode="#,##0.00_ ">
                  <c:v>0</c:v>
                </c:pt>
                <c:pt idx="279" c:formatCode="#,##0.00_ ">
                  <c:v>94.84</c:v>
                </c:pt>
                <c:pt idx="280" c:formatCode="#,##0.00_ ">
                  <c:v>94.15</c:v>
                </c:pt>
                <c:pt idx="281" c:formatCode="#,##0.00_ ">
                  <c:v>92.53</c:v>
                </c:pt>
                <c:pt idx="282" c:formatCode="#,##0.00_ ">
                  <c:v>92.27</c:v>
                </c:pt>
                <c:pt idx="283" c:formatCode="#,##0.00_ ">
                  <c:v>93.25</c:v>
                </c:pt>
                <c:pt idx="284" c:formatCode="#,##0.00_ ">
                  <c:v>94.12</c:v>
                </c:pt>
                <c:pt idx="285" c:formatCode="#,##0.00_ ">
                  <c:v>0</c:v>
                </c:pt>
                <c:pt idx="286" c:formatCode="#,##0.00_ ">
                  <c:v>94.13</c:v>
                </c:pt>
                <c:pt idx="287" c:formatCode="#,##0.00_ ">
                  <c:v>94.18</c:v>
                </c:pt>
                <c:pt idx="288" c:formatCode="#,##0.00_ ">
                  <c:v>93.11</c:v>
                </c:pt>
                <c:pt idx="289" c:formatCode="#,##0.00_ ">
                  <c:v>93.24</c:v>
                </c:pt>
                <c:pt idx="290" c:formatCode="#,##0.00_ ">
                  <c:v>92.87</c:v>
                </c:pt>
                <c:pt idx="291" c:formatCode="#,##0.00_ ">
                  <c:v>93.7</c:v>
                </c:pt>
                <c:pt idx="292" c:formatCode="#,##0.00_ ">
                  <c:v>93.37</c:v>
                </c:pt>
                <c:pt idx="293" c:formatCode="#,##0.00_ ">
                  <c:v>92.6</c:v>
                </c:pt>
                <c:pt idx="294" c:formatCode="#,##0.00_ ">
                  <c:v>92.36</c:v>
                </c:pt>
                <c:pt idx="295" c:formatCode="#,##0.00_ ">
                  <c:v>89.09</c:v>
                </c:pt>
                <c:pt idx="296" c:formatCode="#,##0.00_ ">
                  <c:v>90.26</c:v>
                </c:pt>
                <c:pt idx="297" c:formatCode="#,##0.00_ ">
                  <c:v>91</c:v>
                </c:pt>
                <c:pt idx="298" c:formatCode="#,##0.00_ ">
                  <c:v>92.57</c:v>
                </c:pt>
                <c:pt idx="299" c:formatCode="#,##0.00_ ">
                  <c:v>96</c:v>
                </c:pt>
                <c:pt idx="300" c:formatCode="#,##0.00_ ">
                  <c:v>97.95</c:v>
                </c:pt>
                <c:pt idx="301" c:formatCode="#,##0.00_ ">
                  <c:v>99.82</c:v>
                </c:pt>
                <c:pt idx="302" c:formatCode="#,##0.00_ ">
                  <c:v>101.9</c:v>
                </c:pt>
                <c:pt idx="303" c:formatCode="#,##0.00_ ">
                  <c:v>105.69</c:v>
                </c:pt>
                <c:pt idx="304" c:formatCode="#,##0.00_ ">
                  <c:v>104.45</c:v>
                </c:pt>
                <c:pt idx="305" c:formatCode="#,##0.00_ ">
                  <c:v>104.95</c:v>
                </c:pt>
                <c:pt idx="306" c:formatCode="#,##0.00_ ">
                  <c:v>108.93</c:v>
                </c:pt>
                <c:pt idx="307" c:formatCode="#,##0.00_ ">
                  <c:v>111.35</c:v>
                </c:pt>
                <c:pt idx="308" c:formatCode="#,##0.00_ ">
                  <c:v>111.67</c:v>
                </c:pt>
                <c:pt idx="309" c:formatCode="#,##0.00_ ">
                  <c:v>110.41</c:v>
                </c:pt>
                <c:pt idx="310" c:formatCode="#,##0.00_ ">
                  <c:v>109.85</c:v>
                </c:pt>
                <c:pt idx="311" c:formatCode="#,##0.00_ ">
                  <c:v>106.42</c:v>
                </c:pt>
                <c:pt idx="312" c:formatCode="#,##0.00_ ">
                  <c:v>103.91</c:v>
                </c:pt>
                <c:pt idx="313" c:formatCode="#,##0.00_ ">
                  <c:v>107.22</c:v>
                </c:pt>
                <c:pt idx="314" c:formatCode="#,##0.00_ ">
                  <c:v>107.03</c:v>
                </c:pt>
                <c:pt idx="315" c:formatCode="#,##0.00_ ">
                  <c:v>107.02</c:v>
                </c:pt>
                <c:pt idx="316" c:formatCode="#,##0.00_ ">
                  <c:v>107.64</c:v>
                </c:pt>
                <c:pt idx="317" c:formatCode="#,##0.00_ ">
                  <c:v>110.19</c:v>
                </c:pt>
                <c:pt idx="318" c:formatCode="#,##0.00_ ">
                  <c:v>106.43</c:v>
                </c:pt>
                <c:pt idx="319" c:formatCode="#,##0.00_ ">
                  <c:v>108.3</c:v>
                </c:pt>
                <c:pt idx="320" c:formatCode="#,##0.00_ ">
                  <c:v>108.42</c:v>
                </c:pt>
                <c:pt idx="321" c:formatCode="#,##0.00_ ">
                  <c:v>108.78</c:v>
                </c:pt>
                <c:pt idx="322" c:formatCode="#,##0.00_ ">
                  <c:v>110.63</c:v>
                </c:pt>
                <c:pt idx="323" c:formatCode="#,##0.00_ ">
                  <c:v>113.65</c:v>
                </c:pt>
                <c:pt idx="324" c:formatCode="#,##0.00_ ">
                  <c:v>115.14</c:v>
                </c:pt>
                <c:pt idx="325" c:formatCode="#,##0.00_ ">
                  <c:v>119.85</c:v>
                </c:pt>
                <c:pt idx="326" c:formatCode="#,##0.00_ ">
                  <c:v>117.51</c:v>
                </c:pt>
                <c:pt idx="327" c:formatCode="#,##0.00_ ">
                  <c:v>118.66</c:v>
                </c:pt>
                <c:pt idx="328" c:formatCode="#,##0.00_ ">
                  <c:v>116.5</c:v>
                </c:pt>
                <c:pt idx="329" c:formatCode="#,##0.00_ ">
                  <c:v>117.09</c:v>
                </c:pt>
                <c:pt idx="330" c:formatCode="#,##0.00_ ">
                  <c:v>116.74</c:v>
                </c:pt>
                <c:pt idx="331" c:formatCode="#,##0.00_ ">
                  <c:v>118.95</c:v>
                </c:pt>
                <c:pt idx="332" c:formatCode="#,##0.00_ ">
                  <c:v>118.8</c:v>
                </c:pt>
                <c:pt idx="333" c:formatCode="#,##0.00_ ">
                  <c:v>115.46</c:v>
                </c:pt>
                <c:pt idx="334" c:formatCode="#,##0.00_ ">
                  <c:v>115</c:v>
                </c:pt>
                <c:pt idx="335" c:formatCode="#,##0.00_ ">
                  <c:v>114.8</c:v>
                </c:pt>
                <c:pt idx="336" c:formatCode="#,##0.00_ ">
                  <c:v>114.94</c:v>
                </c:pt>
                <c:pt idx="337" c:formatCode="#,##0.00_ ">
                  <c:v>117.43</c:v>
                </c:pt>
                <c:pt idx="338" c:formatCode="#,##0.00_ ">
                  <c:v>115.36</c:v>
                </c:pt>
                <c:pt idx="339" c:formatCode="#,##0.00_ ">
                  <c:v>116.48</c:v>
                </c:pt>
                <c:pt idx="340" c:formatCode="#,##0.00_ ">
                  <c:v>115.5</c:v>
                </c:pt>
                <c:pt idx="341" c:formatCode="#,##0.00_ ">
                  <c:v>115.65</c:v>
                </c:pt>
                <c:pt idx="342" c:formatCode="#,##0.00_ ">
                  <c:v>115.94</c:v>
                </c:pt>
                <c:pt idx="343" c:formatCode="#,##0.00_ ">
                  <c:v>0</c:v>
                </c:pt>
                <c:pt idx="344" c:formatCode="#,##0.00_ ">
                  <c:v>111.92</c:v>
                </c:pt>
                <c:pt idx="345" c:formatCode="#,##0.00_ ">
                  <c:v>111.34</c:v>
                </c:pt>
                <c:pt idx="346" c:formatCode="#,##0.00_ ">
                  <c:v>106.41</c:v>
                </c:pt>
                <c:pt idx="347" c:formatCode="#,##0.00_ ">
                  <c:v>104.1</c:v>
                </c:pt>
                <c:pt idx="348" c:formatCode="#,##0.00_ ">
                  <c:v>103.64</c:v>
                </c:pt>
                <c:pt idx="349" c:formatCode="#,##0.00_ ">
                  <c:v>104.03</c:v>
                </c:pt>
                <c:pt idx="350" c:formatCode="#,##0.00_ ">
                  <c:v>107.04</c:v>
                </c:pt>
                <c:pt idx="351" c:formatCode="#,##0.00_ ">
                  <c:v>106.38</c:v>
                </c:pt>
                <c:pt idx="352" c:formatCode="#,##0.00_ ">
                  <c:v>106.73</c:v>
                </c:pt>
                <c:pt idx="353" c:formatCode="#,##0.00_ ">
                  <c:v>106.69</c:v>
                </c:pt>
                <c:pt idx="354" c:formatCode="#,##0.00_ ">
                  <c:v>106.12</c:v>
                </c:pt>
                <c:pt idx="355" c:formatCode="#,##0.00_ ">
                  <c:v>106.68</c:v>
                </c:pt>
                <c:pt idx="356" c:formatCode="#,##0.00_ ">
                  <c:v>106.01</c:v>
                </c:pt>
                <c:pt idx="357" c:formatCode="#,##0.00_ ">
                  <c:v>105.84</c:v>
                </c:pt>
                <c:pt idx="358" c:formatCode="#,##0.00_ ">
                  <c:v>109.71</c:v>
                </c:pt>
                <c:pt idx="359" c:formatCode="#,##0.00_ ">
                  <c:v>107.41</c:v>
                </c:pt>
                <c:pt idx="360" c:formatCode="#,##0.00_ ">
                  <c:v>105.3</c:v>
                </c:pt>
                <c:pt idx="361" c:formatCode="#,##0.00_ ">
                  <c:v>107.29</c:v>
                </c:pt>
                <c:pt idx="362" c:formatCode="#,##0.00_ ">
                  <c:v>108.72</c:v>
                </c:pt>
                <c:pt idx="363" c:formatCode="#,##0.00_ ">
                  <c:v>109.15</c:v>
                </c:pt>
                <c:pt idx="364" c:formatCode="#,##0.00_ ">
                  <c:v>0</c:v>
                </c:pt>
                <c:pt idx="365" c:formatCode="#,##0.00_ ">
                  <c:v>112.38</c:v>
                </c:pt>
                <c:pt idx="366" c:formatCode="#,##0.00_ ">
                  <c:v>110.28</c:v>
                </c:pt>
                <c:pt idx="367" c:formatCode="#,##0.00_ ">
                  <c:v>113</c:v>
                </c:pt>
                <c:pt idx="368" c:formatCode="#,##0.00_ ">
                  <c:v>114.31</c:v>
                </c:pt>
                <c:pt idx="369" c:formatCode="#,##0.00_ ">
                  <c:v>112.65</c:v>
                </c:pt>
                <c:pt idx="370" c:formatCode="#,##0.00_ ">
                  <c:v>113.21</c:v>
                </c:pt>
                <c:pt idx="371" c:formatCode="#,##0.00_ ">
                  <c:v>116.23</c:v>
                </c:pt>
                <c:pt idx="372" c:formatCode="#,##0.00_ ">
                  <c:v>116.17</c:v>
                </c:pt>
                <c:pt idx="373" c:formatCode="#,##0.00_ ">
                  <c:v>114.86</c:v>
                </c:pt>
                <c:pt idx="374" c:formatCode="#,##0.00_ ">
                  <c:v>115.15</c:v>
                </c:pt>
                <c:pt idx="375" c:formatCode="#,##0.00_ ">
                  <c:v>115.36</c:v>
                </c:pt>
                <c:pt idx="376" c:formatCode="#,##0.00_ ">
                  <c:v>116</c:v>
                </c:pt>
                <c:pt idx="377" c:formatCode="#,##0.00_ ">
                  <c:v>117.55</c:v>
                </c:pt>
                <c:pt idx="378" c:formatCode="#,##0.00_ ">
                  <c:v>116.85</c:v>
                </c:pt>
                <c:pt idx="379" c:formatCode="#,##0.00_ ">
                  <c:v>119.77</c:v>
                </c:pt>
                <c:pt idx="380" c:formatCode="#,##0.00_ ">
                  <c:v>0</c:v>
                </c:pt>
                <c:pt idx="381" c:formatCode="#,##0.00_ ">
                  <c:v>121.29</c:v>
                </c:pt>
                <c:pt idx="382" c:formatCode="#,##0.00_ ">
                  <c:v>124.09</c:v>
                </c:pt>
                <c:pt idx="383" c:formatCode="#,##0.00_ ">
                  <c:v>122.77</c:v>
                </c:pt>
                <c:pt idx="384" c:formatCode="#,##0.00_ ">
                  <c:v>121.08</c:v>
                </c:pt>
                <c:pt idx="385" c:formatCode="#,##0.00_ ">
                  <c:v>120.4</c:v>
                </c:pt>
                <c:pt idx="386" c:formatCode="#,##0.00_ ">
                  <c:v>121.09</c:v>
                </c:pt>
                <c:pt idx="387" c:formatCode="#,##0.00_ ">
                  <c:v>122.28</c:v>
                </c:pt>
                <c:pt idx="388" c:formatCode="#,##0.00_ ">
                  <c:v>121.56</c:v>
                </c:pt>
                <c:pt idx="389" c:formatCode="#,##0.00_ ">
                  <c:v>123.56</c:v>
                </c:pt>
                <c:pt idx="390" c:formatCode="#,##0.00_ ">
                  <c:v>127.52</c:v>
                </c:pt>
                <c:pt idx="391" c:formatCode="#,##0.00_ ">
                  <c:v>127.44</c:v>
                </c:pt>
                <c:pt idx="392" c:formatCode="#,##0.00_ ">
                  <c:v>125.96</c:v>
                </c:pt>
                <c:pt idx="393" c:formatCode="#,##0.00_ ">
                  <c:v>127.52</c:v>
                </c:pt>
                <c:pt idx="394" c:formatCode="#,##0.00_ ">
                  <c:v>126.46</c:v>
                </c:pt>
                <c:pt idx="395" c:formatCode="#,##0.00_ ">
                  <c:v>125.68</c:v>
                </c:pt>
                <c:pt idx="396" c:formatCode="#,##0.00_ ">
                  <c:v>127.07</c:v>
                </c:pt>
                <c:pt idx="397" c:formatCode="#,##0.00_ ">
                  <c:v>123.84</c:v>
                </c:pt>
                <c:pt idx="398" c:formatCode="#,##0.00_ ">
                  <c:v>123.2</c:v>
                </c:pt>
                <c:pt idx="399" c:formatCode="#,##0.00_ ">
                  <c:v>122.84</c:v>
                </c:pt>
                <c:pt idx="400" c:formatCode="#,##0.00_ ">
                  <c:v>120.65</c:v>
                </c:pt>
                <c:pt idx="401" c:formatCode="#,##0.00_ ">
                  <c:v>120.58</c:v>
                </c:pt>
                <c:pt idx="402" c:formatCode="#,##0.00_ ">
                  <c:v>119.71</c:v>
                </c:pt>
                <c:pt idx="403" c:formatCode="#,##0.00_ ">
                  <c:v>119.52</c:v>
                </c:pt>
                <c:pt idx="404" c:formatCode="#,##0.00_ ">
                  <c:v>121.04</c:v>
                </c:pt>
                <c:pt idx="405" c:formatCode="#,##0.00_ ">
                  <c:v>0</c:v>
                </c:pt>
                <c:pt idx="406" c:formatCode="#,##0.00_ ">
                  <c:v>120.4</c:v>
                </c:pt>
                <c:pt idx="407" c:formatCode="#,##0.00_ ">
                  <c:v>121.2</c:v>
                </c:pt>
                <c:pt idx="408" c:formatCode="#,##0.00_ ">
                  <c:v>119.4</c:v>
                </c:pt>
                <c:pt idx="409" c:formatCode="#,##0.00_ ">
                  <c:v>118.6</c:v>
                </c:pt>
                <c:pt idx="410" c:formatCode="#,##0.00_ ">
                  <c:v>118.81</c:v>
                </c:pt>
                <c:pt idx="411" c:formatCode="#,##0.00_ ">
                  <c:v>122.55</c:v>
                </c:pt>
                <c:pt idx="412" c:formatCode="#,##0.00_ ">
                  <c:v>118.18</c:v>
                </c:pt>
                <c:pt idx="413" c:formatCode="#,##0.00_ ">
                  <c:v>119.4</c:v>
                </c:pt>
                <c:pt idx="414" c:formatCode="#,##0.00_ ">
                  <c:v>116.15</c:v>
                </c:pt>
                <c:pt idx="415" c:formatCode="#,##0.00_ ">
                  <c:v>117.04</c:v>
                </c:pt>
                <c:pt idx="416" c:formatCode="#,##0.00_ ">
                  <c:v>117.94</c:v>
                </c:pt>
                <c:pt idx="417" c:formatCode="#,##0.00_ ">
                  <c:v>117.55</c:v>
                </c:pt>
                <c:pt idx="418" c:formatCode="#,##0.00_ ">
                  <c:v>117.04</c:v>
                </c:pt>
                <c:pt idx="419" c:formatCode="#,##0.00_ ">
                  <c:v>121.14</c:v>
                </c:pt>
                <c:pt idx="420" c:formatCode="#,##0.00_ ">
                  <c:v>118.91</c:v>
                </c:pt>
                <c:pt idx="421" c:formatCode="#,##0.00_ ">
                  <c:v>118.55</c:v>
                </c:pt>
                <c:pt idx="422" c:formatCode="#,##0.00_ ">
                  <c:v>119.88</c:v>
                </c:pt>
                <c:pt idx="423" c:formatCode="#,##0.00_ ">
                  <c:v>122.06</c:v>
                </c:pt>
                <c:pt idx="424" c:formatCode="#,##0.00_ ">
                  <c:v>126.86</c:v>
                </c:pt>
                <c:pt idx="425" c:formatCode="#,##0.00_ ">
                  <c:v>130.37</c:v>
                </c:pt>
                <c:pt idx="426" c:formatCode="#,##0.00_ ">
                  <c:v>130.11</c:v>
                </c:pt>
                <c:pt idx="427" c:formatCode="#,##0.00_ ">
                  <c:v>129.87</c:v>
                </c:pt>
                <c:pt idx="428" c:formatCode="#,##0.00_ ">
                  <c:v>131.11</c:v>
                </c:pt>
                <c:pt idx="429" c:formatCode="#,##0.00_ ">
                  <c:v>135.9</c:v>
                </c:pt>
                <c:pt idx="430" c:formatCode="#,##0.00_ ">
                  <c:v>140.08</c:v>
                </c:pt>
                <c:pt idx="431" c:formatCode="#,##0.00_ ">
                  <c:v>137.16</c:v>
                </c:pt>
                <c:pt idx="432" c:formatCode="#,##0.00_ ">
                  <c:v>139.81</c:v>
                </c:pt>
                <c:pt idx="433" c:formatCode="#,##0.00_ ">
                  <c:v>135.54</c:v>
                </c:pt>
                <c:pt idx="434" c:formatCode="#,##0.00_ ">
                  <c:v>134.84</c:v>
                </c:pt>
                <c:pt idx="435" c:formatCode="#,##0.00_ ">
                  <c:v>137.8</c:v>
                </c:pt>
                <c:pt idx="436" c:formatCode="#,##0.00_ ">
                  <c:v>137.72</c:v>
                </c:pt>
                <c:pt idx="437" c:formatCode="#,##0.00_ ">
                  <c:v>135.77</c:v>
                </c:pt>
                <c:pt idx="438" c:formatCode="#,##0.00_ ">
                  <c:v>133.27</c:v>
                </c:pt>
                <c:pt idx="439" c:formatCode="#,##0.00_ ">
                  <c:v>132.45</c:v>
                </c:pt>
                <c:pt idx="440" c:formatCode="#,##0.00_ ">
                  <c:v>135.35</c:v>
                </c:pt>
                <c:pt idx="441" c:formatCode="#,##0.00_ ">
                  <c:v>137.4</c:v>
                </c:pt>
                <c:pt idx="442" c:formatCode="#,##0.00_ ">
                  <c:v>141.51</c:v>
                </c:pt>
                <c:pt idx="443" c:formatCode="#,##0.00_ ">
                  <c:v>140.85</c:v>
                </c:pt>
                <c:pt idx="444" c:formatCode="#,##0.00_ ">
                  <c:v>0</c:v>
                </c:pt>
                <c:pt idx="445" c:formatCode="#,##0.00_ ">
                  <c:v>144.75</c:v>
                </c:pt>
                <c:pt idx="446" c:formatCode="#,##0.00_ ">
                  <c:v>138.45</c:v>
                </c:pt>
                <c:pt idx="447" c:formatCode="#,##0.00_ ">
                  <c:v>138.66</c:v>
                </c:pt>
                <c:pt idx="448" c:formatCode="#,##0.00_ ">
                  <c:v>137.86</c:v>
                </c:pt>
                <c:pt idx="449" c:formatCode="#,##0.00_ ">
                  <c:v>136.29</c:v>
                </c:pt>
                <c:pt idx="450" c:formatCode="#,##0.00_ ">
                  <c:v>135.46</c:v>
                </c:pt>
                <c:pt idx="451" c:formatCode="#,##0.00_ ">
                  <c:v>136.09</c:v>
                </c:pt>
                <c:pt idx="452" c:formatCode="#,##0.00_ ">
                  <c:v>140.68</c:v>
                </c:pt>
                <c:pt idx="453" c:formatCode="#,##0.00_ ">
                  <c:v>147.68</c:v>
                </c:pt>
                <c:pt idx="454" c:formatCode="#,##0.00_ ">
                  <c:v>146.69</c:v>
                </c:pt>
                <c:pt idx="455" c:formatCode="#,##0.00_ ">
                  <c:v>150.58</c:v>
                </c:pt>
                <c:pt idx="456" c:formatCode="#,##0.00_ ">
                  <c:v>150</c:v>
                </c:pt>
                <c:pt idx="457" c:formatCode="#,##0.00_ ">
                  <c:v>154.89</c:v>
                </c:pt>
                <c:pt idx="458" c:formatCode="#,##0.00_ ">
                  <c:v>148.76</c:v>
                </c:pt>
                <c:pt idx="459" c:formatCode="#,##0.00_ ">
                  <c:v>143.38</c:v>
                </c:pt>
                <c:pt idx="460" c:formatCode="#,##0.00_ ">
                  <c:v>142.82</c:v>
                </c:pt>
                <c:pt idx="461" c:formatCode="#,##0.00_ ">
                  <c:v>143.31</c:v>
                </c:pt>
                <c:pt idx="462" c:formatCode="#,##0.00_ ">
                  <c:v>143.56</c:v>
                </c:pt>
                <c:pt idx="463" c:formatCode="#,##0.00_ ">
                  <c:v>145.22</c:v>
                </c:pt>
                <c:pt idx="464" c:formatCode="#,##0.00_ ">
                  <c:v>145.43</c:v>
                </c:pt>
                <c:pt idx="465" c:formatCode="#,##0.00_ ">
                  <c:v>150.65</c:v>
                </c:pt>
                <c:pt idx="466" c:formatCode="#,##0.00_ ">
                  <c:v>148.73</c:v>
                </c:pt>
                <c:pt idx="467" c:formatCode="#,##0.00_ ">
                  <c:v>144.8</c:v>
                </c:pt>
                <c:pt idx="468" c:formatCode="#,##0.00_ ">
                  <c:v>147.32</c:v>
                </c:pt>
                <c:pt idx="469" c:formatCode="#,##0.00_ ">
                  <c:v>143</c:v>
                </c:pt>
                <c:pt idx="470" c:formatCode="#,##0.00_ ">
                  <c:v>142.56</c:v>
                </c:pt>
                <c:pt idx="471" c:formatCode="#,##0.00_ ">
                  <c:v>141.59</c:v>
                </c:pt>
                <c:pt idx="472" c:formatCode="#,##0.00_ ">
                  <c:v>144.73</c:v>
                </c:pt>
                <c:pt idx="473" c:formatCode="#,##0.00_ ">
                  <c:v>140.54</c:v>
                </c:pt>
                <c:pt idx="474" c:formatCode="#,##0.00_ ">
                  <c:v>139.16</c:v>
                </c:pt>
                <c:pt idx="475" c:formatCode="#,##0.00_ ">
                  <c:v>0</c:v>
                </c:pt>
                <c:pt idx="476" c:formatCode="#,##0.00_ ">
                  <c:v>122.3</c:v>
                </c:pt>
                <c:pt idx="477" c:formatCode="#,##0.00_ ">
                  <c:v>118.42</c:v>
                </c:pt>
                <c:pt idx="478" c:formatCode="#,##0.00_ ">
                  <c:v>120.02</c:v>
                </c:pt>
                <c:pt idx="479" c:formatCode="#,##0.00_ ">
                  <c:v>118.14</c:v>
                </c:pt>
                <c:pt idx="480" c:formatCode="#,##0.00_ ">
                  <c:v>119.7</c:v>
                </c:pt>
                <c:pt idx="481" c:formatCode="#,##0.00_ ">
                  <c:v>119.98</c:v>
                </c:pt>
                <c:pt idx="482" c:formatCode="#,##0.00_ ">
                  <c:v>122.25</c:v>
                </c:pt>
                <c:pt idx="483" c:formatCode="#,##0.00_ ">
                  <c:v>125.34</c:v>
                </c:pt>
                <c:pt idx="484" c:formatCode="#,##0.00_ ">
                  <c:v>122.8</c:v>
                </c:pt>
                <c:pt idx="485" c:formatCode="#,##0.00_ ">
                  <c:v>122.8</c:v>
                </c:pt>
                <c:pt idx="486" c:formatCode="#,##0.00_ ">
                  <c:v>120.6</c:v>
                </c:pt>
                <c:pt idx="487" c:formatCode="#,##0.00_ ">
                  <c:v>118.08</c:v>
                </c:pt>
                <c:pt idx="488" c:formatCode="#,##0.00_ ">
                  <c:v>119.06</c:v>
                </c:pt>
                <c:pt idx="489" c:formatCode="#,##0.00_ ">
                  <c:v>118.09</c:v>
                </c:pt>
                <c:pt idx="490" c:formatCode="#,##0.00_ ">
                  <c:v>0</c:v>
                </c:pt>
                <c:pt idx="491" c:formatCode="#,##0.00_ ">
                  <c:v>113.81</c:v>
                </c:pt>
                <c:pt idx="492" c:formatCode="#,##0.00_ ">
                  <c:v>107.85</c:v>
                </c:pt>
                <c:pt idx="493" c:formatCode="#,##0.00_ ">
                  <c:v>101.52</c:v>
                </c:pt>
                <c:pt idx="494" c:formatCode="#,##0.00_ ">
                  <c:v>97.88</c:v>
                </c:pt>
                <c:pt idx="495" c:formatCode="#,##0.00_ ">
                  <c:v>94.05</c:v>
                </c:pt>
                <c:pt idx="496" c:formatCode="#,##0.00_ ">
                  <c:v>93.61</c:v>
                </c:pt>
                <c:pt idx="497" c:formatCode="#,##0.00_ ">
                  <c:v>97.48</c:v>
                </c:pt>
                <c:pt idx="498" c:formatCode="#,##0.00_ ">
                  <c:v>98.96</c:v>
                </c:pt>
                <c:pt idx="499" c:formatCode="#,##0.00_ ">
                  <c:v>97.29</c:v>
                </c:pt>
                <c:pt idx="500" c:formatCode="#,##0.00_ ">
                  <c:v>0</c:v>
                </c:pt>
                <c:pt idx="501" c:formatCode="#,##0.00_ ">
                  <c:v>93.48</c:v>
                </c:pt>
                <c:pt idx="502" c:formatCode="#,##0.00_ ">
                  <c:v>88.51</c:v>
                </c:pt>
                <c:pt idx="503" c:formatCode="#,##0.00_ ">
                  <c:v>92.04</c:v>
                </c:pt>
                <c:pt idx="504" c:formatCode="#,##0.00_ ">
                  <c:v>95.72</c:v>
                </c:pt>
                <c:pt idx="505" c:formatCode="#,##0.00_ ">
                  <c:v>94.93</c:v>
                </c:pt>
                <c:pt idx="506" c:formatCode="#,##0.00_ ">
                  <c:v>90.84</c:v>
                </c:pt>
                <c:pt idx="507" c:formatCode="#,##0.00_ ">
                  <c:v>87.65</c:v>
                </c:pt>
                <c:pt idx="508" c:formatCode="#,##0.00_ ">
                  <c:v>83.71</c:v>
                </c:pt>
                <c:pt idx="509" c:formatCode="#,##0.00_ ">
                  <c:v>88.71</c:v>
                </c:pt>
                <c:pt idx="510" c:formatCode="#,##0.00_ ">
                  <c:v>92.93</c:v>
                </c:pt>
                <c:pt idx="511" c:formatCode="#,##0.00_ ">
                  <c:v>92.42</c:v>
                </c:pt>
                <c:pt idx="512" c:formatCode="#,##0.00_ ">
                  <c:v>92.86</c:v>
                </c:pt>
                <c:pt idx="513" c:formatCode="#,##0.00_ ">
                  <c:v>91.64</c:v>
                </c:pt>
                <c:pt idx="514" c:formatCode="#,##0.00_ ">
                  <c:v>91.15</c:v>
                </c:pt>
                <c:pt idx="515" c:formatCode="#,##0.00_ ">
                  <c:v>90.96</c:v>
                </c:pt>
                <c:pt idx="516" c:formatCode="#,##0.00_ ">
                  <c:v>94.6</c:v>
                </c:pt>
                <c:pt idx="517" c:formatCode="#,##0.00_ ">
                  <c:v>95.19</c:v>
                </c:pt>
                <c:pt idx="518" c:formatCode="#,##0.00_ ">
                  <c:v>96.33</c:v>
                </c:pt>
                <c:pt idx="519" c:formatCode="#,##0.00_ ">
                  <c:v>96.68</c:v>
                </c:pt>
                <c:pt idx="520" c:formatCode="#,##0.00_ ">
                  <c:v>93.89</c:v>
                </c:pt>
                <c:pt idx="521" c:formatCode="#,##0.00_ ">
                  <c:v>94.15</c:v>
                </c:pt>
                <c:pt idx="522" c:formatCode="#,##0.00_ ">
                  <c:v>94.14</c:v>
                </c:pt>
                <c:pt idx="523" c:formatCode="#,##0.00_ ">
                  <c:v>94.42</c:v>
                </c:pt>
                <c:pt idx="524" c:formatCode="#,##0.00_ ">
                  <c:v>96.07</c:v>
                </c:pt>
                <c:pt idx="525" c:formatCode="#,##0.00_ ">
                  <c:v>95.66</c:v>
                </c:pt>
                <c:pt idx="526" c:formatCode="#,##0.00_ ">
                  <c:v>99.04</c:v>
                </c:pt>
                <c:pt idx="527" c:formatCode="#,##0.00_ ">
                  <c:v>100.47</c:v>
                </c:pt>
                <c:pt idx="528" c:formatCode="#,##0.00_ ">
                  <c:v>104.84</c:v>
                </c:pt>
                <c:pt idx="529" c:formatCode="#,##0.00_ ">
                  <c:v>108.59</c:v>
                </c:pt>
                <c:pt idx="530" c:formatCode="#,##0.00_ ">
                  <c:v>113.59</c:v>
                </c:pt>
                <c:pt idx="531" c:formatCode="#,##0.00_ ">
                  <c:v>116.95</c:v>
                </c:pt>
                <c:pt idx="532" c:formatCode="#,##0.00_ ">
                  <c:v>113.3</c:v>
                </c:pt>
                <c:pt idx="533" c:formatCode="#,##0.00_ ">
                  <c:v>112.7</c:v>
                </c:pt>
                <c:pt idx="534" c:formatCode="#,##0.00_ ">
                  <c:v>115.81</c:v>
                </c:pt>
                <c:pt idx="535" c:formatCode="#,##0.00_ ">
                  <c:v>113.95</c:v>
                </c:pt>
                <c:pt idx="536" c:formatCode="#,##0.00_ ">
                  <c:v>112.41</c:v>
                </c:pt>
                <c:pt idx="537" c:formatCode="#,##0.00_ ">
                  <c:v>114.13</c:v>
                </c:pt>
                <c:pt idx="538" c:formatCode="#,##0.00_ ">
                  <c:v>114.18</c:v>
                </c:pt>
                <c:pt idx="539" c:formatCode="#,##0.00_ ">
                  <c:v>117.84</c:v>
                </c:pt>
                <c:pt idx="540" c:formatCode="#,##0.00_ ">
                  <c:v>117.05</c:v>
                </c:pt>
                <c:pt idx="541" c:formatCode="#,##0.00_ ">
                  <c:v>112.2</c:v>
                </c:pt>
                <c:pt idx="542" c:formatCode="#,##0.00_ ">
                  <c:v>113.29</c:v>
                </c:pt>
                <c:pt idx="543" c:formatCode="#,##0.00_ ">
                  <c:v>108.21</c:v>
                </c:pt>
                <c:pt idx="544" c:formatCode="#,##0.00_ ">
                  <c:v>103.21</c:v>
                </c:pt>
                <c:pt idx="545" c:formatCode="#,##0.00_ ">
                  <c:v>0</c:v>
                </c:pt>
                <c:pt idx="546" c:formatCode="#,##0.00_ ">
                  <c:v>103.48</c:v>
                </c:pt>
                <c:pt idx="547" c:formatCode="#,##0.00_ ">
                  <c:v>101.64</c:v>
                </c:pt>
                <c:pt idx="548" c:formatCode="#,##0.00_ ">
                  <c:v>103.85</c:v>
                </c:pt>
                <c:pt idx="549" c:formatCode="#,##0.00_ ">
                  <c:v>104.85</c:v>
                </c:pt>
                <c:pt idx="550" c:formatCode="#,##0.00_ ">
                  <c:v>105.64</c:v>
                </c:pt>
                <c:pt idx="551" c:formatCode="#,##0.00_ ">
                  <c:v>102.25</c:v>
                </c:pt>
                <c:pt idx="552" c:formatCode="#,##0.00_ ">
                  <c:v>102.64</c:v>
                </c:pt>
                <c:pt idx="553" c:formatCode="#,##0.00_ ">
                  <c:v>103.28</c:v>
                </c:pt>
                <c:pt idx="554" c:formatCode="#,##0.00_ ">
                  <c:v>99.29</c:v>
                </c:pt>
                <c:pt idx="555" c:formatCode="#,##0.00_ ">
                  <c:v>96.12</c:v>
                </c:pt>
                <c:pt idx="556" c:formatCode="#,##0.00_ ">
                  <c:v>93.12</c:v>
                </c:pt>
                <c:pt idx="557" c:formatCode="#,##0.00_ ">
                  <c:v>96.66</c:v>
                </c:pt>
                <c:pt idx="558" c:formatCode="#,##0.00_ ">
                  <c:v>96.44</c:v>
                </c:pt>
                <c:pt idx="559" c:formatCode="#,##0.00_ ">
                  <c:v>92.54</c:v>
                </c:pt>
                <c:pt idx="560" c:formatCode="#,##0.00_ ">
                  <c:v>88.33</c:v>
                </c:pt>
                <c:pt idx="561" c:formatCode="#,##0.00_ ">
                  <c:v>88.36</c:v>
                </c:pt>
                <c:pt idx="562" c:formatCode="#,##0.00_ ">
                  <c:v>88.09</c:v>
                </c:pt>
                <c:pt idx="563" c:formatCode="#,##0.00_ ">
                  <c:v>85.25</c:v>
                </c:pt>
                <c:pt idx="564" c:formatCode="#,##0.00_ ">
                  <c:v>85.34</c:v>
                </c:pt>
                <c:pt idx="565" c:formatCode="#,##0.00_ ">
                  <c:v>84.29</c:v>
                </c:pt>
                <c:pt idx="566" c:formatCode="#,##0.00_ ">
                  <c:v>88.2</c:v>
                </c:pt>
                <c:pt idx="567" c:formatCode="#,##0.00_ ">
                  <c:v>83.36</c:v>
                </c:pt>
                <c:pt idx="568" c:formatCode="#,##0.00_ ">
                  <c:v>83.18</c:v>
                </c:pt>
                <c:pt idx="569" c:formatCode="#,##0.00_ ">
                  <c:v>84.06</c:v>
                </c:pt>
                <c:pt idx="570" c:formatCode="#,##0.00_ ">
                  <c:v>88.23</c:v>
                </c:pt>
                <c:pt idx="571" c:formatCode="#,##0.00_ ">
                  <c:v>88.46</c:v>
                </c:pt>
                <c:pt idx="572" c:formatCode="#,##0.00_ ">
                  <c:v>84.86</c:v>
                </c:pt>
                <c:pt idx="573" c:formatCode="#,##0.00_ ">
                  <c:v>84.76</c:v>
                </c:pt>
                <c:pt idx="574" c:formatCode="#,##0.00_ ">
                  <c:v>83.07</c:v>
                </c:pt>
                <c:pt idx="575" c:formatCode="#,##0.00_ ">
                  <c:v>83.3</c:v>
                </c:pt>
                <c:pt idx="576" c:formatCode="#,##0.00_ ">
                  <c:v>82.34</c:v>
                </c:pt>
                <c:pt idx="577" c:formatCode="#,##0.00_ ">
                  <c:v>78.29</c:v>
                </c:pt>
                <c:pt idx="578" c:formatCode="#,##0.00_ ">
                  <c:v>77.54</c:v>
                </c:pt>
                <c:pt idx="579" c:formatCode="#,##0.00_ ">
                  <c:v>79.4</c:v>
                </c:pt>
                <c:pt idx="580" c:formatCode="#,##0.00_ ">
                  <c:v>76.13</c:v>
                </c:pt>
                <c:pt idx="581" c:formatCode="#,##0.00_ ">
                  <c:v>78.31</c:v>
                </c:pt>
                <c:pt idx="582" c:formatCode="#,##0.00_ ">
                  <c:v>77.79</c:v>
                </c:pt>
                <c:pt idx="583" c:formatCode="#,##0.00_ ">
                  <c:v>74.82</c:v>
                </c:pt>
                <c:pt idx="584" c:formatCode="#,##0.00_ ">
                  <c:v>72.11</c:v>
                </c:pt>
                <c:pt idx="585" c:formatCode="#,##0.00_ ">
                  <c:v>72.14</c:v>
                </c:pt>
                <c:pt idx="586" c:formatCode="#,##0.00_ ">
                  <c:v>75</c:v>
                </c:pt>
                <c:pt idx="587" c:formatCode="#,##0.00_ ">
                  <c:v>79</c:v>
                </c:pt>
                <c:pt idx="588" c:formatCode="#,##0.00_ ">
                  <c:v>83</c:v>
                </c:pt>
                <c:pt idx="589" c:formatCode="#,##0.00_ ">
                  <c:v>87.05</c:v>
                </c:pt>
                <c:pt idx="590" c:formatCode="#,##0.00_ ">
                  <c:v>87.44</c:v>
                </c:pt>
                <c:pt idx="591" c:formatCode="#,##0.00_ ">
                  <c:v>87.91</c:v>
                </c:pt>
                <c:pt idx="592" c:formatCode="#,##0.00_ ">
                  <c:v>86.48</c:v>
                </c:pt>
                <c:pt idx="593" c:formatCode="#,##0.00_ ">
                  <c:v>86.55</c:v>
                </c:pt>
                <c:pt idx="594" c:formatCode="#,##0.00_ ">
                  <c:v>87.99</c:v>
                </c:pt>
                <c:pt idx="595" c:formatCode="#,##0.00_ ">
                  <c:v>83.56</c:v>
                </c:pt>
                <c:pt idx="596" c:formatCode="#,##0.00_ ">
                  <c:v>87</c:v>
                </c:pt>
                <c:pt idx="597" c:formatCode="#,##0.00_ ">
                  <c:v>86.76</c:v>
                </c:pt>
                <c:pt idx="598" c:formatCode="#,##0.00_ ">
                  <c:v>84.9</c:v>
                </c:pt>
                <c:pt idx="599" c:formatCode="#,##0.00_ ">
                  <c:v>83.62</c:v>
                </c:pt>
                <c:pt idx="600" c:formatCode="#,##0.00_ ">
                  <c:v>79.78</c:v>
                </c:pt>
                <c:pt idx="601" c:formatCode="#,##0.00_ ">
                  <c:v>82.17</c:v>
                </c:pt>
                <c:pt idx="602" c:formatCode="#,##0.00_ ">
                  <c:v>82.93</c:v>
                </c:pt>
                <c:pt idx="603" c:formatCode="#,##0.00_ ">
                  <c:v>0</c:v>
                </c:pt>
                <c:pt idx="604" c:formatCode="#,##0.00_ ">
                  <c:v>80.17</c:v>
                </c:pt>
                <c:pt idx="605" c:formatCode="#,##0.00_ ">
                  <c:v>78.78</c:v>
                </c:pt>
                <c:pt idx="606" c:formatCode="#,##0.00_ ">
                  <c:v>80.67</c:v>
                </c:pt>
                <c:pt idx="607" c:formatCode="#,##0.00_ ">
                  <c:v>84.61</c:v>
                </c:pt>
                <c:pt idx="608" c:formatCode="#,##0.00_ ">
                  <c:v>85.14</c:v>
                </c:pt>
                <c:pt idx="609" c:formatCode="#,##0.00_ ">
                  <c:v>83.13</c:v>
                </c:pt>
                <c:pt idx="610" c:formatCode="#,##0.00_ ">
                  <c:v>83.71</c:v>
                </c:pt>
                <c:pt idx="611" c:formatCode="#,##0.00_ ">
                  <c:v>84.66</c:v>
                </c:pt>
                <c:pt idx="612" c:formatCode="#,##0.00_ ">
                  <c:v>82.08</c:v>
                </c:pt>
                <c:pt idx="613" c:formatCode="#,##0.00_ ">
                  <c:v>80.84</c:v>
                </c:pt>
                <c:pt idx="614" c:formatCode="#,##0.00_ ">
                  <c:v>81.02</c:v>
                </c:pt>
                <c:pt idx="615" c:formatCode="#,##0.00_ ">
                  <c:v>79.25</c:v>
                </c:pt>
                <c:pt idx="616" c:formatCode="#,##0.00_ ">
                  <c:v>81.51</c:v>
                </c:pt>
                <c:pt idx="617" c:formatCode="#,##0.00_ ">
                  <c:v>81.4</c:v>
                </c:pt>
                <c:pt idx="618" c:formatCode="#,##0.00_ ">
                  <c:v>81.16</c:v>
                </c:pt>
                <c:pt idx="619" c:formatCode="#,##0.00_ ">
                  <c:v>81.96</c:v>
                </c:pt>
                <c:pt idx="620" c:formatCode="#,##0.00_ ">
                  <c:v>84.21</c:v>
                </c:pt>
                <c:pt idx="621" c:formatCode="#,##0.00_ ">
                  <c:v>88.01</c:v>
                </c:pt>
                <c:pt idx="622" c:formatCode="#,##0.00_ ">
                  <c:v>88.42</c:v>
                </c:pt>
                <c:pt idx="623" c:formatCode="#,##0.00_ ">
                  <c:v>84.3</c:v>
                </c:pt>
                <c:pt idx="624" c:formatCode="#,##0.00_ ">
                  <c:v>85.14</c:v>
                </c:pt>
                <c:pt idx="625" c:formatCode="#,##0.00_ ">
                  <c:v>85.14</c:v>
                </c:pt>
                <c:pt idx="626" c:formatCode="#,##0.00_ ">
                  <c:v>84.07</c:v>
                </c:pt>
                <c:pt idx="627" c:formatCode="#,##0.00_ ">
                  <c:v>83.33</c:v>
                </c:pt>
                <c:pt idx="628" c:formatCode="#,##0.00_ ">
                  <c:v>82.6</c:v>
                </c:pt>
                <c:pt idx="629" c:formatCode="#,##0.00_ ">
                  <c:v>83.4</c:v>
                </c:pt>
                <c:pt idx="630" c:formatCode="#,##0.00_ ">
                  <c:v>83.4</c:v>
                </c:pt>
                <c:pt idx="631" c:formatCode="#,##0.00_ ">
                  <c:v>83.4</c:v>
                </c:pt>
                <c:pt idx="632" c:formatCode="#,##0.00_ ">
                  <c:v>80.47</c:v>
                </c:pt>
                <c:pt idx="633" c:formatCode="#,##0.00_ ">
                  <c:v>82.87</c:v>
                </c:pt>
                <c:pt idx="634" c:formatCode="#,##0.00_ ">
                  <c:v>85.67</c:v>
                </c:pt>
                <c:pt idx="635" c:formatCode="#,##0.00_ ">
                  <c:v>86.21</c:v>
                </c:pt>
                <c:pt idx="636" c:formatCode="#,##0.00_ ">
                  <c:v>84.71</c:v>
                </c:pt>
                <c:pt idx="637" c:formatCode="#,##0.00_ ">
                  <c:v>84.4</c:v>
                </c:pt>
                <c:pt idx="638" c:formatCode="#,##0.00_ ">
                  <c:v>81.91</c:v>
                </c:pt>
                <c:pt idx="639" c:formatCode="#,##0.00_ ">
                  <c:v>82.41</c:v>
                </c:pt>
                <c:pt idx="640" c:formatCode="#,##0.00_ ">
                  <c:v>82.41</c:v>
                </c:pt>
                <c:pt idx="641" c:formatCode="#,##0.00_ ">
                  <c:v>82.73</c:v>
                </c:pt>
                <c:pt idx="642" c:formatCode="#,##0.00_ ">
                  <c:v>84.77</c:v>
                </c:pt>
                <c:pt idx="643" c:formatCode="#,##0.00_ ">
                  <c:v>83.56</c:v>
                </c:pt>
                <c:pt idx="644" c:formatCode="#,##0.00_ ">
                  <c:v>86.78</c:v>
                </c:pt>
                <c:pt idx="645" c:formatCode="#,##0.00_ ">
                  <c:v>87.34</c:v>
                </c:pt>
                <c:pt idx="646" c:formatCode="#,##0.00_ ">
                  <c:v>86.29</c:v>
                </c:pt>
                <c:pt idx="647" c:formatCode="#,##0.00_ ">
                  <c:v>86.77</c:v>
                </c:pt>
                <c:pt idx="648" c:formatCode="#,##0.00_ ">
                  <c:v>87.48</c:v>
                </c:pt>
                <c:pt idx="649" c:formatCode="#,##0.00_ ">
                  <c:v>87</c:v>
                </c:pt>
                <c:pt idx="650" c:formatCode="#,##0.00_ ">
                  <c:v>85.12</c:v>
                </c:pt>
                <c:pt idx="651" c:formatCode="#,##0.00_ ">
                  <c:v>86.24</c:v>
                </c:pt>
                <c:pt idx="652" c:formatCode="#,##0.00_ ">
                  <c:v>85.65</c:v>
                </c:pt>
                <c:pt idx="653" c:formatCode="#,##0.00_ ">
                  <c:v>86.36</c:v>
                </c:pt>
                <c:pt idx="654" c:formatCode="#,##0.00_ ">
                  <c:v>85.3</c:v>
                </c:pt>
                <c:pt idx="655" c:formatCode="#,##0.00_ ">
                  <c:v>83.25</c:v>
                </c:pt>
                <c:pt idx="656" c:formatCode="#,##0.00_ ">
                  <c:v>85.4</c:v>
                </c:pt>
                <c:pt idx="657" c:formatCode="#,##0.00_ ">
                  <c:v>85.38</c:v>
                </c:pt>
                <c:pt idx="658" c:formatCode="#,##0.00_ ">
                  <c:v>85.5</c:v>
                </c:pt>
                <c:pt idx="659" c:formatCode="#,##0.00_ ">
                  <c:v>85.36</c:v>
                </c:pt>
                <c:pt idx="660" c:formatCode="#,##0.00_ ">
                  <c:v>85.69</c:v>
                </c:pt>
                <c:pt idx="661" c:formatCode="#,##0.00_ ">
                  <c:v>85.85</c:v>
                </c:pt>
                <c:pt idx="662" c:formatCode="#,##0.00_ ">
                  <c:v>82.61</c:v>
                </c:pt>
                <c:pt idx="663" c:formatCode="#,##0.00_ ">
                  <c:v>81.99</c:v>
                </c:pt>
                <c:pt idx="664" c:formatCode="#,##0.00_ ">
                  <c:v>81.69</c:v>
                </c:pt>
                <c:pt idx="665" c:formatCode="#,##0.00_ ">
                  <c:v>81.69</c:v>
                </c:pt>
                <c:pt idx="666" c:formatCode="#,##0.00_ ">
                  <c:v>81.53</c:v>
                </c:pt>
                <c:pt idx="667" c:formatCode="#,##0.00_ ">
                  <c:v>81.94</c:v>
                </c:pt>
                <c:pt idx="668" c:formatCode="#,##0.00_ ">
                  <c:v>82.26</c:v>
                </c:pt>
                <c:pt idx="669" c:formatCode="#,##0.00_ ">
                  <c:v>85.05</c:v>
                </c:pt>
                <c:pt idx="670" c:formatCode="#,##0.00_ ">
                  <c:v>84.67</c:v>
                </c:pt>
                <c:pt idx="671" c:formatCode="#,##0.00_ ">
                  <c:v>83.99</c:v>
                </c:pt>
                <c:pt idx="672" c:formatCode="#,##0.00_ ">
                  <c:v>85.66</c:v>
                </c:pt>
                <c:pt idx="673" c:formatCode="#,##0.00_ ">
                  <c:v>83.66</c:v>
                </c:pt>
                <c:pt idx="674" c:formatCode="#,##0.00_ ">
                  <c:v>84.18</c:v>
                </c:pt>
                <c:pt idx="675" c:formatCode="#,##0.00_ ">
                  <c:v>84.75</c:v>
                </c:pt>
                <c:pt idx="676" c:formatCode="#,##0.00_ ">
                  <c:v>82.7</c:v>
                </c:pt>
                <c:pt idx="677" c:formatCode="#,##0.00_ ">
                  <c:v>82.64</c:v>
                </c:pt>
                <c:pt idx="678" c:formatCode="#,##0.00_ ">
                  <c:v>82.21</c:v>
                </c:pt>
                <c:pt idx="679" c:formatCode="#,##0.00_ ">
                  <c:v>78.18</c:v>
                </c:pt>
                <c:pt idx="680" c:formatCode="#,##0.00_ ">
                  <c:v>81.18</c:v>
                </c:pt>
                <c:pt idx="681" c:formatCode="#,##0.00_ ">
                  <c:v>81.15</c:v>
                </c:pt>
                <c:pt idx="682" c:formatCode="#,##0.00_ ">
                  <c:v>78.98</c:v>
                </c:pt>
                <c:pt idx="683" c:formatCode="#,##0.00_ ">
                  <c:v>78.97</c:v>
                </c:pt>
                <c:pt idx="684" c:formatCode="#,##0.00_ ">
                  <c:v>77.56</c:v>
                </c:pt>
                <c:pt idx="685" c:formatCode="#,##0.00_ ">
                  <c:v>77.16</c:v>
                </c:pt>
                <c:pt idx="686" c:formatCode="#,##0.00_ ">
                  <c:v>77.83</c:v>
                </c:pt>
                <c:pt idx="687" c:formatCode="#,##0.00_ ">
                  <c:v>78.37</c:v>
                </c:pt>
                <c:pt idx="688" c:formatCode="#,##0.00_ ">
                  <c:v>77.39</c:v>
                </c:pt>
                <c:pt idx="689" c:formatCode="#,##0.00_ ">
                  <c:v>76.62</c:v>
                </c:pt>
                <c:pt idx="690" c:formatCode="#,##0.00_ ">
                  <c:v>79.54</c:v>
                </c:pt>
                <c:pt idx="691" c:formatCode="#,##0.00_ ">
                  <c:v>82.52</c:v>
                </c:pt>
                <c:pt idx="692" c:formatCode="#,##0.00_ ">
                  <c:v>82.73</c:v>
                </c:pt>
                <c:pt idx="693" c:formatCode="#,##0.00_ ">
                  <c:v>83.57</c:v>
                </c:pt>
                <c:pt idx="694" c:formatCode="#,##0.00_ ">
                  <c:v>82.83</c:v>
                </c:pt>
                <c:pt idx="695" c:formatCode="#,##0.00_ ">
                  <c:v>82.31</c:v>
                </c:pt>
                <c:pt idx="696" c:formatCode="#,##0.00_ ">
                  <c:v>80.85</c:v>
                </c:pt>
                <c:pt idx="697" c:formatCode="#,##0.00_ ">
                  <c:v>81.08</c:v>
                </c:pt>
                <c:pt idx="698" c:formatCode="#,##0.00_ ">
                  <c:v>83.23</c:v>
                </c:pt>
                <c:pt idx="699" c:formatCode="#,##0.00_ ">
                  <c:v>0</c:v>
                </c:pt>
                <c:pt idx="700" c:formatCode="#,##0.00_ ">
                  <c:v>0</c:v>
                </c:pt>
                <c:pt idx="701" c:formatCode="#,##0.00_ ">
                  <c:v>82.76</c:v>
                </c:pt>
                <c:pt idx="702" c:formatCode="#,##0.00_ ">
                  <c:v>82.5</c:v>
                </c:pt>
                <c:pt idx="703" c:formatCode="#,##0.00_ ">
                  <c:v>83.46</c:v>
                </c:pt>
                <c:pt idx="704" c:formatCode="#,##0.00_ ">
                  <c:v>82.99</c:v>
                </c:pt>
                <c:pt idx="705" c:formatCode="#,##0.00_ ">
                  <c:v>83.32</c:v>
                </c:pt>
                <c:pt idx="706" c:formatCode="#,##0.00_ ">
                  <c:v>84.68</c:v>
                </c:pt>
                <c:pt idx="707" c:formatCode="#,##0.00_ ">
                  <c:v>83.69</c:v>
                </c:pt>
                <c:pt idx="708" c:formatCode="#,##0.00_ ">
                  <c:v>80.26</c:v>
                </c:pt>
                <c:pt idx="709" c:formatCode="#,##0.00_ ">
                  <c:v>80.2</c:v>
                </c:pt>
                <c:pt idx="710" c:formatCode="#,##0.00_ ">
                  <c:v>80.77</c:v>
                </c:pt>
                <c:pt idx="711" c:formatCode="#,##0.00_ ">
                  <c:v>78.52</c:v>
                </c:pt>
                <c:pt idx="712" c:formatCode="#,##0.00_ ">
                  <c:v>78.58</c:v>
                </c:pt>
                <c:pt idx="713" c:formatCode="#,##0.00_ ">
                  <c:v>80.48</c:v>
                </c:pt>
                <c:pt idx="714" c:formatCode="#,##0.00_ ">
                  <c:v>80.55</c:v>
                </c:pt>
                <c:pt idx="715" c:formatCode="#,##0.00_ ">
                  <c:v>81.23</c:v>
                </c:pt>
                <c:pt idx="716" c:formatCode="#,##0.00_ ">
                  <c:v>80.67</c:v>
                </c:pt>
                <c:pt idx="717" c:formatCode="#,##0.00_ ">
                  <c:v>78.87</c:v>
                </c:pt>
                <c:pt idx="718" c:formatCode="#,##0.00_ ">
                  <c:v>81.76</c:v>
                </c:pt>
                <c:pt idx="719" c:formatCode="#,##0.00_ ">
                  <c:v>84.06</c:v>
                </c:pt>
                <c:pt idx="720" c:formatCode="#,##0.00_ ">
                  <c:v>83.17</c:v>
                </c:pt>
                <c:pt idx="721" c:formatCode="#,##0.00_ ">
                  <c:v>80.87</c:v>
                </c:pt>
                <c:pt idx="722" c:formatCode="#,##0.00_ ">
                  <c:v>80.62</c:v>
                </c:pt>
                <c:pt idx="723" c:formatCode="#,##0.00_ ">
                  <c:v>79.67</c:v>
                </c:pt>
                <c:pt idx="724" c:formatCode="#,##0.00_ ">
                  <c:v>80.36</c:v>
                </c:pt>
                <c:pt idx="725" c:formatCode="#,##0.00_ ">
                  <c:v>82.54</c:v>
                </c:pt>
                <c:pt idx="726" c:formatCode="#,##0.00_ ">
                  <c:v>83.24</c:v>
                </c:pt>
                <c:pt idx="727" c:formatCode="#,##0.00_ ">
                  <c:v>86.84</c:v>
                </c:pt>
                <c:pt idx="728" c:formatCode="#,##0.00_ ">
                  <c:v>86.56</c:v>
                </c:pt>
                <c:pt idx="729" c:formatCode="#,##0.00_ ">
                  <c:v>86.65</c:v>
                </c:pt>
                <c:pt idx="730" c:formatCode="#,##0.00_ ">
                  <c:v>85.26</c:v>
                </c:pt>
                <c:pt idx="731" c:formatCode="#,##0.00_ ">
                  <c:v>84.28</c:v>
                </c:pt>
                <c:pt idx="732" c:formatCode="#,##0.00_ ">
                  <c:v>81.78</c:v>
                </c:pt>
                <c:pt idx="733" c:formatCode="#,##0.00_ ">
                  <c:v>80.14</c:v>
                </c:pt>
                <c:pt idx="734" c:formatCode="#,##0.00_ ">
                  <c:v>83.64</c:v>
                </c:pt>
                <c:pt idx="735" c:formatCode="#,##0.00_ ">
                  <c:v>83.64</c:v>
                </c:pt>
                <c:pt idx="736" c:formatCode="#,##0.00_ ">
                  <c:v>84.21</c:v>
                </c:pt>
                <c:pt idx="737" c:formatCode="#,##0.00_ ">
                  <c:v>83.59</c:v>
                </c:pt>
                <c:pt idx="738" c:formatCode="#,##0.00_ ">
                  <c:v>81.55</c:v>
                </c:pt>
                <c:pt idx="739" c:formatCode="#,##0.00_ ">
                  <c:v>81.94</c:v>
                </c:pt>
                <c:pt idx="740" c:formatCode="#,##0.00_ ">
                  <c:v>81.38</c:v>
                </c:pt>
                <c:pt idx="741" c:formatCode="#,##0.00_ ">
                  <c:v>81.85</c:v>
                </c:pt>
                <c:pt idx="742" c:formatCode="#,##0.00_ ">
                  <c:v>81.32</c:v>
                </c:pt>
                <c:pt idx="743" c:formatCode="#,##0.00_ ">
                  <c:v>81.61</c:v>
                </c:pt>
                <c:pt idx="744" c:formatCode="#,##0.00_ ">
                  <c:v>81.8</c:v>
                </c:pt>
                <c:pt idx="745" c:formatCode="#,##0.00_ ">
                  <c:v>81.39</c:v>
                </c:pt>
                <c:pt idx="746" c:formatCode="#,##0.00_ ">
                  <c:v>80.94</c:v>
                </c:pt>
                <c:pt idx="747" c:formatCode="#,##0.00_ ">
                  <c:v>80.1</c:v>
                </c:pt>
                <c:pt idx="748" c:formatCode="#,##0.00_ ">
                  <c:v>79.56</c:v>
                </c:pt>
                <c:pt idx="749" c:formatCode="#,##0.00_ ">
                  <c:v>80.08</c:v>
                </c:pt>
                <c:pt idx="750" c:formatCode="#,##0.00_ ">
                  <c:v>80.08</c:v>
                </c:pt>
                <c:pt idx="751" c:formatCode="#,##0.00_ ">
                  <c:v>80.68</c:v>
                </c:pt>
                <c:pt idx="752" c:formatCode="#,##0.00_ ">
                  <c:v>80.46</c:v>
                </c:pt>
                <c:pt idx="753" c:formatCode="#,##0.00_ ">
                  <c:v>80.05</c:v>
                </c:pt>
                <c:pt idx="754" c:formatCode="#,##0.00_ ">
                  <c:v>78.63</c:v>
                </c:pt>
                <c:pt idx="755" c:formatCode="#,##0.00_ ">
                  <c:v>77.93</c:v>
                </c:pt>
                <c:pt idx="756" c:formatCode="#,##0.00_ ">
                  <c:v>77.03</c:v>
                </c:pt>
                <c:pt idx="757" c:formatCode="#,##0.00_ ">
                  <c:v>77.42</c:v>
                </c:pt>
                <c:pt idx="758" c:formatCode="#,##0.00_ ">
                  <c:v>79.03</c:v>
                </c:pt>
                <c:pt idx="759" c:formatCode="#,##0.00_ ">
                  <c:v>80.42</c:v>
                </c:pt>
                <c:pt idx="760" c:formatCode="#,##0.00_ ">
                  <c:v>81.35</c:v>
                </c:pt>
                <c:pt idx="761" c:formatCode="#,##0.00_ ">
                  <c:v>81.41</c:v>
                </c:pt>
                <c:pt idx="762" c:formatCode="#,##0.00_ ">
                  <c:v>80.19</c:v>
                </c:pt>
                <c:pt idx="763" c:formatCode="#,##0.00_ ">
                  <c:v>80.02</c:v>
                </c:pt>
                <c:pt idx="764" c:formatCode="#,##0.00_ ">
                  <c:v>81.04</c:v>
                </c:pt>
                <c:pt idx="765" c:formatCode="#,##0.00_ ">
                  <c:v>79.48</c:v>
                </c:pt>
                <c:pt idx="766" c:formatCode="#,##0.00_ ">
                  <c:v>81.87</c:v>
                </c:pt>
                <c:pt idx="767" c:formatCode="#,##0.00_ ">
                  <c:v>81.78</c:v>
                </c:pt>
                <c:pt idx="768" c:formatCode="#,##0.00_ ">
                  <c:v>81.78</c:v>
                </c:pt>
                <c:pt idx="769" c:formatCode="#,##0.00_ ">
                  <c:v>81.29</c:v>
                </c:pt>
                <c:pt idx="770" c:formatCode="#,##0.00_ ">
                  <c:v>0</c:v>
                </c:pt>
                <c:pt idx="771" c:formatCode="#,##0.00_ ">
                  <c:v>82.32</c:v>
                </c:pt>
                <c:pt idx="772" c:formatCode="#,##0.00_ ">
                  <c:v>83.88</c:v>
                </c:pt>
                <c:pt idx="773" c:formatCode="#,##0.00_ ">
                  <c:v>84.3</c:v>
                </c:pt>
                <c:pt idx="774" c:formatCode="#,##0.00_ ">
                  <c:v>84.55</c:v>
                </c:pt>
                <c:pt idx="775" c:formatCode="#,##0.00_ ">
                  <c:v>85.19</c:v>
                </c:pt>
                <c:pt idx="776" c:formatCode="#,##0.00_ ">
                  <c:v>86.72</c:v>
                </c:pt>
                <c:pt idx="777" c:formatCode="#,##0.00_ ">
                  <c:v>87.87</c:v>
                </c:pt>
                <c:pt idx="778" c:formatCode="#,##0.00_ ">
                  <c:v>84.36</c:v>
                </c:pt>
                <c:pt idx="779" c:formatCode="#,##0.00_ ">
                  <c:v>84.25</c:v>
                </c:pt>
                <c:pt idx="780" c:formatCode="#,##0.00_ ">
                  <c:v>84.75</c:v>
                </c:pt>
                <c:pt idx="781" c:formatCode="#,##0.00_ ">
                  <c:v>86.15</c:v>
                </c:pt>
                <c:pt idx="782" c:formatCode="#,##0.00_ ">
                  <c:v>84.6</c:v>
                </c:pt>
                <c:pt idx="783" c:formatCode="#,##0.00_ ">
                  <c:v>84.85</c:v>
                </c:pt>
                <c:pt idx="784" c:formatCode="#,##0.00_ ">
                  <c:v>84.26</c:v>
                </c:pt>
                <c:pt idx="785" c:formatCode="#,##0.00_ ">
                  <c:v>85.47</c:v>
                </c:pt>
                <c:pt idx="786" c:formatCode="#,##0.00_ ">
                  <c:v>85.32</c:v>
                </c:pt>
                <c:pt idx="787" c:formatCode="#,##0.00_ ">
                  <c:v>85.35</c:v>
                </c:pt>
                <c:pt idx="788" c:formatCode="#,##0.00_ ">
                  <c:v>86.23</c:v>
                </c:pt>
                <c:pt idx="789" c:formatCode="#,##0.00_ ">
                  <c:v>87.8</c:v>
                </c:pt>
                <c:pt idx="790" c:formatCode="#,##0.00_ ">
                  <c:v>86.49</c:v>
                </c:pt>
                <c:pt idx="791" c:formatCode="#,##0.00_ ">
                  <c:v>85.06</c:v>
                </c:pt>
                <c:pt idx="792" c:formatCode="#,##0.00_ ">
                  <c:v>84.73</c:v>
                </c:pt>
                <c:pt idx="793" c:formatCode="#,##0.00_ ">
                  <c:v>83.65</c:v>
                </c:pt>
                <c:pt idx="794" c:formatCode="#,##0.00_ ">
                  <c:v>83.63</c:v>
                </c:pt>
                <c:pt idx="795" c:formatCode="#,##0.00_ ">
                  <c:v>83.68</c:v>
                </c:pt>
                <c:pt idx="796" c:formatCode="#,##0.00_ ">
                  <c:v>84.31</c:v>
                </c:pt>
                <c:pt idx="797" c:formatCode="#,##0.00_ ">
                  <c:v>85.74</c:v>
                </c:pt>
                <c:pt idx="798" c:formatCode="#,##0.00_ ">
                  <c:v>86.05</c:v>
                </c:pt>
                <c:pt idx="799" c:formatCode="#,##0.00_ ">
                  <c:v>87.36</c:v>
                </c:pt>
                <c:pt idx="800" c:formatCode="#,##0.00_ ">
                  <c:v>86.87</c:v>
                </c:pt>
                <c:pt idx="801" c:formatCode="#,##0.00_ ">
                  <c:v>86.89</c:v>
                </c:pt>
                <c:pt idx="802" c:formatCode="#,##0.00_ ">
                  <c:v>87.9</c:v>
                </c:pt>
                <c:pt idx="803" c:formatCode="#,##0.00_ ">
                  <c:v>87.65</c:v>
                </c:pt>
                <c:pt idx="804" c:formatCode="#,##0.00_ ">
                  <c:v>90</c:v>
                </c:pt>
                <c:pt idx="805" c:formatCode="#,##0.00_ ">
                  <c:v>90</c:v>
                </c:pt>
                <c:pt idx="806" c:formatCode="#,##0.00_ ">
                  <c:v>90</c:v>
                </c:pt>
                <c:pt idx="807" c:formatCode="#,##0.00_ ">
                  <c:v>88.86</c:v>
                </c:pt>
                <c:pt idx="808" c:formatCode="#,##0.00_ ">
                  <c:v>87.01</c:v>
                </c:pt>
                <c:pt idx="809" c:formatCode="#,##0.00_ ">
                  <c:v>85.51</c:v>
                </c:pt>
                <c:pt idx="810" c:formatCode="#,##0.00_ ">
                  <c:v>86.01</c:v>
                </c:pt>
                <c:pt idx="811" c:formatCode="#,##0.00_ ">
                  <c:v>87.91</c:v>
                </c:pt>
                <c:pt idx="812" c:formatCode="#,##0.00_ ">
                  <c:v>88.3</c:v>
                </c:pt>
                <c:pt idx="813" c:formatCode="#,##0.00_ ">
                  <c:v>86.94</c:v>
                </c:pt>
                <c:pt idx="814" c:formatCode="#,##0.00_ ">
                  <c:v>87.83</c:v>
                </c:pt>
                <c:pt idx="815" c:formatCode="#,##0.00_ ">
                  <c:v>86.7</c:v>
                </c:pt>
                <c:pt idx="816" c:formatCode="#,##0.00_ ">
                  <c:v>87.02</c:v>
                </c:pt>
                <c:pt idx="817" c:formatCode="#,##0.00_ ">
                  <c:v>87.49</c:v>
                </c:pt>
                <c:pt idx="818" c:formatCode="#,##0.00_ ">
                  <c:v>86.91</c:v>
                </c:pt>
                <c:pt idx="819" c:formatCode="#,##0.00_ ">
                  <c:v>86.4</c:v>
                </c:pt>
                <c:pt idx="820" c:formatCode="#,##0.00_ ">
                  <c:v>85.94</c:v>
                </c:pt>
                <c:pt idx="821" c:formatCode="#,##0.00_ ">
                  <c:v>88.13</c:v>
                </c:pt>
                <c:pt idx="822" c:formatCode="#,##0.00_ ">
                  <c:v>88.37</c:v>
                </c:pt>
                <c:pt idx="823" c:formatCode="#,##0.00_ ">
                  <c:v>88.2</c:v>
                </c:pt>
                <c:pt idx="824" c:formatCode="#,##0.00_ ">
                  <c:v>88.84</c:v>
                </c:pt>
                <c:pt idx="825" c:formatCode="#,##0.00_ ">
                  <c:v>87.19</c:v>
                </c:pt>
                <c:pt idx="826" c:formatCode="#,##0.00_ ">
                  <c:v>87.77</c:v>
                </c:pt>
                <c:pt idx="827" c:formatCode="#,##0.00_ ">
                  <c:v>87.51</c:v>
                </c:pt>
                <c:pt idx="828" c:formatCode="#,##0.00_ ">
                  <c:v>87.01</c:v>
                </c:pt>
                <c:pt idx="829" c:formatCode="#,##0.00_ ">
                  <c:v>86.6</c:v>
                </c:pt>
                <c:pt idx="830" c:formatCode="#,##0.00_ ">
                  <c:v>87.22</c:v>
                </c:pt>
                <c:pt idx="831" c:formatCode="#,##0.00_ ">
                  <c:v>87.05</c:v>
                </c:pt>
                <c:pt idx="832" c:formatCode="#,##0.00_ ">
                  <c:v>85.45</c:v>
                </c:pt>
                <c:pt idx="833" c:formatCode="#,##0.00_ ">
                  <c:v>85.2</c:v>
                </c:pt>
                <c:pt idx="834" c:formatCode="#,##0.00_ ">
                  <c:v>84.93</c:v>
                </c:pt>
                <c:pt idx="835" c:formatCode="#,##0.00_ ">
                  <c:v>86.15</c:v>
                </c:pt>
                <c:pt idx="836" c:formatCode="#,##0.00_ ">
                  <c:v>85.14</c:v>
                </c:pt>
                <c:pt idx="837" c:formatCode="#,##0.00_ ">
                  <c:v>83.11</c:v>
                </c:pt>
                <c:pt idx="838" c:formatCode="#,##0.00_ ">
                  <c:v>84.32</c:v>
                </c:pt>
                <c:pt idx="839" c:formatCode="#,##0.00_ ">
                  <c:v>84.27</c:v>
                </c:pt>
                <c:pt idx="840" c:formatCode="#,##0.00_ ">
                  <c:v>82.44</c:v>
                </c:pt>
                <c:pt idx="841" c:formatCode="#,##0.00_ ">
                  <c:v>83.83</c:v>
                </c:pt>
                <c:pt idx="842" c:formatCode="#,##0.00_ ">
                  <c:v>82.82</c:v>
                </c:pt>
                <c:pt idx="843" c:formatCode="#,##0.00_ ">
                  <c:v>83.8</c:v>
                </c:pt>
                <c:pt idx="844" c:formatCode="#,##0.00_ ">
                  <c:v>84.55</c:v>
                </c:pt>
                <c:pt idx="845" c:formatCode="#,##0.00_ ">
                  <c:v>84.47</c:v>
                </c:pt>
                <c:pt idx="846" c:formatCode="#,##0.00_ ">
                  <c:v>82.87</c:v>
                </c:pt>
                <c:pt idx="847" c:formatCode="#,##0.00_ ">
                  <c:v>81.23</c:v>
                </c:pt>
                <c:pt idx="848" c:formatCode="#,##0.00_ ">
                  <c:v>79.38</c:v>
                </c:pt>
                <c:pt idx="849" c:formatCode="#,##0.00_ ">
                  <c:v>79.83</c:v>
                </c:pt>
                <c:pt idx="850" c:formatCode="#,##0.00_ ">
                  <c:v>79.65</c:v>
                </c:pt>
                <c:pt idx="851" c:formatCode="#,##0.00_ ">
                  <c:v>77.87</c:v>
                </c:pt>
                <c:pt idx="852" c:formatCode="#,##0.00_ ">
                  <c:v>76.37</c:v>
                </c:pt>
                <c:pt idx="853" c:formatCode="#,##0.00_ ">
                  <c:v>74.93</c:v>
                </c:pt>
                <c:pt idx="854" c:formatCode="#,##0.00_ ">
                  <c:v>76.33</c:v>
                </c:pt>
                <c:pt idx="855" c:formatCode="#,##0.00_ ">
                  <c:v>77.46</c:v>
                </c:pt>
                <c:pt idx="856" c:formatCode="#,##0.00_ ">
                  <c:v>79.45</c:v>
                </c:pt>
                <c:pt idx="857" c:formatCode="#,##0.00_ ">
                  <c:v>81.08</c:v>
                </c:pt>
                <c:pt idx="858" c:formatCode="#,##0.00_ ">
                  <c:v>81.03</c:v>
                </c:pt>
                <c:pt idx="859" c:formatCode="#,##0.00_ ">
                  <c:v>80.8</c:v>
                </c:pt>
                <c:pt idx="860" c:formatCode="#,##0.00_ ">
                  <c:v>81.3</c:v>
                </c:pt>
                <c:pt idx="861" c:formatCode="#,##0.00_ ">
                  <c:v>81.32</c:v>
                </c:pt>
                <c:pt idx="862" c:formatCode="#,##0.00_ ">
                  <c:v>80.52</c:v>
                </c:pt>
                <c:pt idx="863" c:formatCode="#,##0.00_ ">
                  <c:v>80.95</c:v>
                </c:pt>
                <c:pt idx="864" c:formatCode="#,##0.00_ ">
                  <c:v>0</c:v>
                </c:pt>
                <c:pt idx="865" c:formatCode="#,##0.00_ ">
                  <c:v>81.05</c:v>
                </c:pt>
                <c:pt idx="866" c:formatCode="#,##0.00_ ">
                  <c:v>79.45</c:v>
                </c:pt>
                <c:pt idx="867" c:formatCode="#,##0.00_ ">
                  <c:v>79.51</c:v>
                </c:pt>
                <c:pt idx="868" c:formatCode="#,##0.00_ ">
                  <c:v>79.62</c:v>
                </c:pt>
                <c:pt idx="869" c:formatCode="#,##0.00_ ">
                  <c:v>80.11</c:v>
                </c:pt>
                <c:pt idx="870" c:formatCode="#,##0.00_ ">
                  <c:v>79.56</c:v>
                </c:pt>
                <c:pt idx="871" c:formatCode="#,##0.00_ ">
                  <c:v>78.63</c:v>
                </c:pt>
                <c:pt idx="872" c:formatCode="#,##0.00_ ">
                  <c:v>79.71</c:v>
                </c:pt>
                <c:pt idx="873" c:formatCode="#,##0.00_ ">
                  <c:v>79.74</c:v>
                </c:pt>
                <c:pt idx="874" c:formatCode="#,##0.00_ ">
                  <c:v>82.75</c:v>
                </c:pt>
                <c:pt idx="875" c:formatCode="#,##0.00_ ">
                  <c:v>81.5</c:v>
                </c:pt>
                <c:pt idx="876" c:formatCode="#,##0.00_ ">
                  <c:v>81.9</c:v>
                </c:pt>
                <c:pt idx="877" c:formatCode="#,##0.00_ ">
                  <c:v>81.14</c:v>
                </c:pt>
                <c:pt idx="878" c:formatCode="#,##0.00_ ">
                  <c:v>81.17</c:v>
                </c:pt>
                <c:pt idx="879" c:formatCode="#,##0.00_ ">
                  <c:v>80.81</c:v>
                </c:pt>
                <c:pt idx="880" c:formatCode="#,##0.00_ ">
                  <c:v>79.85</c:v>
                </c:pt>
                <c:pt idx="881" c:formatCode="#,##0.00_ ">
                  <c:v>79.19</c:v>
                </c:pt>
                <c:pt idx="882" c:formatCode="#,##0.00_ ">
                  <c:v>79.44</c:v>
                </c:pt>
                <c:pt idx="883" c:formatCode="#,##0.00_ ">
                  <c:v>79.33</c:v>
                </c:pt>
                <c:pt idx="884" c:formatCode="#,##0.00_ ">
                  <c:v>79.07</c:v>
                </c:pt>
                <c:pt idx="885" c:formatCode="#,##0.00_ ">
                  <c:v>79.85</c:v>
                </c:pt>
                <c:pt idx="886" c:formatCode="#,##0.00_ ">
                  <c:v>79.85</c:v>
                </c:pt>
                <c:pt idx="887" c:formatCode="#,##0.00_ ">
                  <c:v>80.05</c:v>
                </c:pt>
                <c:pt idx="888" c:formatCode="#,##0.00_ ">
                  <c:v>80.63</c:v>
                </c:pt>
                <c:pt idx="889" c:formatCode="#,##0.00_ ">
                  <c:v>80.98</c:v>
                </c:pt>
                <c:pt idx="890" c:formatCode="#,##0.00_ ">
                  <c:v>80.95</c:v>
                </c:pt>
                <c:pt idx="891" c:formatCode="#,##0.00_ ">
                  <c:v>79.9</c:v>
                </c:pt>
                <c:pt idx="892" c:formatCode="#,##0.00_ ">
                  <c:v>80.93</c:v>
                </c:pt>
                <c:pt idx="893" c:formatCode="#,##0.00_ ">
                  <c:v>80.18</c:v>
                </c:pt>
                <c:pt idx="894" c:formatCode="#,##0.00_ ">
                  <c:v>80.1</c:v>
                </c:pt>
                <c:pt idx="895" c:formatCode="#,##0.00_ ">
                  <c:v>80.36</c:v>
                </c:pt>
                <c:pt idx="896" c:formatCode="#,##0.00_ ">
                  <c:v>80.67</c:v>
                </c:pt>
                <c:pt idx="897" c:formatCode="#,##0.00_ ">
                  <c:v>80.17</c:v>
                </c:pt>
                <c:pt idx="898" c:formatCode="#,##0.00_ ">
                  <c:v>81.41</c:v>
                </c:pt>
                <c:pt idx="899" c:formatCode="#,##0.00_ ">
                  <c:v>81.18</c:v>
                </c:pt>
                <c:pt idx="900" c:formatCode="#,##0.00_ ">
                  <c:v>81.18</c:v>
                </c:pt>
                <c:pt idx="901" c:formatCode="#,##0.00_ ">
                  <c:v>81.25</c:v>
                </c:pt>
                <c:pt idx="902" c:formatCode="#,##0.00_ ">
                  <c:v>81.64</c:v>
                </c:pt>
                <c:pt idx="903" c:formatCode="#,##0.00_ ">
                  <c:v>82.48</c:v>
                </c:pt>
                <c:pt idx="904" c:formatCode="#,##0.00_ ">
                  <c:v>83.89</c:v>
                </c:pt>
                <c:pt idx="905" c:formatCode="#,##0.00_ ">
                  <c:v>84.77</c:v>
                </c:pt>
                <c:pt idx="906" c:formatCode="#,##0.00_ ">
                  <c:v>84.56</c:v>
                </c:pt>
                <c:pt idx="907" c:formatCode="#,##0.00_ ">
                  <c:v>85.38</c:v>
                </c:pt>
                <c:pt idx="908" c:formatCode="#,##0.00_ ">
                  <c:v>85.76</c:v>
                </c:pt>
                <c:pt idx="909" c:formatCode="#,##0.00_ ">
                  <c:v>84.46</c:v>
                </c:pt>
                <c:pt idx="910" c:formatCode="#,##0.00_ ">
                  <c:v>84.23</c:v>
                </c:pt>
                <c:pt idx="911" c:formatCode="#,##0.00_ ">
                  <c:v>84.69</c:v>
                </c:pt>
                <c:pt idx="912" c:formatCode="#,##0.00_ ">
                  <c:v>85.1</c:v>
                </c:pt>
                <c:pt idx="913" c:formatCode="#,##0.00_ ">
                  <c:v>86.5</c:v>
                </c:pt>
                <c:pt idx="914" c:formatCode="#,##0.00_ ">
                  <c:v>87.12</c:v>
                </c:pt>
                <c:pt idx="915" c:formatCode="#,##0.00_ ">
                  <c:v>87.16</c:v>
                </c:pt>
                <c:pt idx="916" c:formatCode="#,##0.00_ ">
                  <c:v>87.49</c:v>
                </c:pt>
                <c:pt idx="917" c:formatCode="#,##0.00_ ">
                  <c:v>88.54</c:v>
                </c:pt>
                <c:pt idx="918" c:formatCode="#,##0.00_ ">
                  <c:v>89.16</c:v>
                </c:pt>
                <c:pt idx="919" c:formatCode="#,##0.00_ ">
                  <c:v>91.55</c:v>
                </c:pt>
                <c:pt idx="920" c:formatCode="#,##0.00_ ">
                  <c:v>91.05</c:v>
                </c:pt>
                <c:pt idx="921" c:formatCode="#,##0.00_ ">
                  <c:v>91.99</c:v>
                </c:pt>
                <c:pt idx="922" c:formatCode="#,##0.00_ ">
                  <c:v>94.46</c:v>
                </c:pt>
                <c:pt idx="923" c:formatCode="#,##0.00_ ">
                  <c:v>95.38</c:v>
                </c:pt>
                <c:pt idx="924" c:formatCode="#,##0.00_ ">
                  <c:v>94.42</c:v>
                </c:pt>
                <c:pt idx="925" c:formatCode="#,##0.00_ ">
                  <c:v>94.42</c:v>
                </c:pt>
                <c:pt idx="926" c:formatCode="#,##0.00_ ">
                  <c:v>91.71</c:v>
                </c:pt>
                <c:pt idx="927" c:formatCode="#,##0.00_ ">
                  <c:v>92.99</c:v>
                </c:pt>
                <c:pt idx="928" c:formatCode="#,##0.00_ ">
                  <c:v>94.44</c:v>
                </c:pt>
                <c:pt idx="929" c:formatCode="#,##0.00_ ">
                  <c:v>93.37</c:v>
                </c:pt>
                <c:pt idx="930" c:formatCode="#,##0.00_ ">
                  <c:v>94.89</c:v>
                </c:pt>
                <c:pt idx="931" c:formatCode="#,##0.00_ ">
                  <c:v>98.8</c:v>
                </c:pt>
                <c:pt idx="932" c:formatCode="#,##0.00_ ">
                  <c:v>101.11</c:v>
                </c:pt>
                <c:pt idx="933" c:formatCode="#,##0.00_ ">
                  <c:v>99.51</c:v>
                </c:pt>
                <c:pt idx="934" c:formatCode="#,##0.00_ ">
                  <c:v>95.57</c:v>
                </c:pt>
                <c:pt idx="935" c:formatCode="#,##0.00_ ">
                  <c:v>94.57</c:v>
                </c:pt>
                <c:pt idx="936" c:formatCode="#,##0.00_ ">
                  <c:v>94.35</c:v>
                </c:pt>
                <c:pt idx="937" c:formatCode="#,##0.00_ ">
                  <c:v>95.42</c:v>
                </c:pt>
                <c:pt idx="938" c:formatCode="#,##0.00_ ">
                  <c:v>99.25</c:v>
                </c:pt>
                <c:pt idx="939" c:formatCode="#,##0.00_ ">
                  <c:v>95.28</c:v>
                </c:pt>
                <c:pt idx="940" c:formatCode="#,##0.00_ ">
                  <c:v>94.87</c:v>
                </c:pt>
                <c:pt idx="941" c:formatCode="#,##0.00_ ">
                  <c:v>95.33</c:v>
                </c:pt>
                <c:pt idx="942" c:formatCode="#,##0.00_ ">
                  <c:v>95</c:v>
                </c:pt>
                <c:pt idx="943" c:formatCode="#,##0.00_ ">
                  <c:v>93.65</c:v>
                </c:pt>
                <c:pt idx="944" c:formatCode="#,##0.00_ ">
                  <c:v>93.95</c:v>
                </c:pt>
                <c:pt idx="945" c:formatCode="#,##0.00_ ">
                  <c:v>94.58</c:v>
                </c:pt>
                <c:pt idx="946" c:formatCode="#,##0.00_ ">
                  <c:v>93.38</c:v>
                </c:pt>
                <c:pt idx="947" c:formatCode="#,##0.00_ ">
                  <c:v>92.18</c:v>
                </c:pt>
                <c:pt idx="948" c:formatCode="#,##0.00_ ">
                  <c:v>92.22</c:v>
                </c:pt>
                <c:pt idx="949" c:formatCode="#,##0.00_ ">
                  <c:v>91.51</c:v>
                </c:pt>
                <c:pt idx="950" c:formatCode="#,##0.00_ ">
                  <c:v>92.12</c:v>
                </c:pt>
                <c:pt idx="951" c:formatCode="#,##0.00_ ">
                  <c:v>93.42</c:v>
                </c:pt>
                <c:pt idx="952" c:formatCode="#,##0.00_ ">
                  <c:v>90.97</c:v>
                </c:pt>
                <c:pt idx="953" c:formatCode="#,##0.00_ ">
                  <c:v>91.43</c:v>
                </c:pt>
                <c:pt idx="954" c:formatCode="#,##0.00_ ">
                  <c:v>0</c:v>
                </c:pt>
                <c:pt idx="955" c:formatCode="#,##0.00_ ">
                  <c:v>92.8</c:v>
                </c:pt>
                <c:pt idx="956" c:formatCode="#,##0.00_ ">
                  <c:v>90.78</c:v>
                </c:pt>
                <c:pt idx="957" c:formatCode="#,##0.00_ ">
                  <c:v>88.89</c:v>
                </c:pt>
                <c:pt idx="958" c:formatCode="#,##0.00_ ">
                  <c:v>87.14</c:v>
                </c:pt>
                <c:pt idx="959" c:formatCode="#,##0.00_ ">
                  <c:v>86.24</c:v>
                </c:pt>
                <c:pt idx="960" c:formatCode="#,##0.00_ ">
                  <c:v>86.77</c:v>
                </c:pt>
                <c:pt idx="961" c:formatCode="#,##0.00_ ">
                  <c:v>86.11</c:v>
                </c:pt>
                <c:pt idx="962" c:formatCode="#,##0.00_ ">
                  <c:v>85.31</c:v>
                </c:pt>
                <c:pt idx="963" c:formatCode="#,##0.00_ ">
                  <c:v>83.29</c:v>
                </c:pt>
                <c:pt idx="964" c:formatCode="#,##0.00_ ">
                  <c:v>84.57</c:v>
                </c:pt>
                <c:pt idx="965" c:formatCode="#,##0.00_ ">
                  <c:v>85.23</c:v>
                </c:pt>
                <c:pt idx="966" c:formatCode="#,##0.00_ ">
                  <c:v>82.98</c:v>
                </c:pt>
                <c:pt idx="967" c:formatCode="#,##0.00_ ">
                  <c:v>81.34</c:v>
                </c:pt>
                <c:pt idx="968" c:formatCode="#,##0.00_ ">
                  <c:v>80.88</c:v>
                </c:pt>
                <c:pt idx="969" c:formatCode="#,##0.00_ ">
                  <c:v>80.9</c:v>
                </c:pt>
                <c:pt idx="970" c:formatCode="#,##0.00_ ">
                  <c:v>82.42</c:v>
                </c:pt>
                <c:pt idx="971" c:formatCode="#,##0.00_ ">
                  <c:v>81.64</c:v>
                </c:pt>
                <c:pt idx="972" c:formatCode="#,##0.00_ ">
                  <c:v>80.91</c:v>
                </c:pt>
                <c:pt idx="973" c:formatCode="#,##0.00_ ">
                  <c:v>80.99</c:v>
                </c:pt>
                <c:pt idx="974" c:formatCode="#,##0.00_ ">
                  <c:v>80.92</c:v>
                </c:pt>
                <c:pt idx="975" c:formatCode="#,##0.00_ ">
                  <c:v>81.32</c:v>
                </c:pt>
                <c:pt idx="976" c:formatCode="#,##0.00_ ">
                  <c:v>78.52</c:v>
                </c:pt>
                <c:pt idx="977" c:formatCode="#,##0.00_ ">
                  <c:v>76.49</c:v>
                </c:pt>
                <c:pt idx="978" c:formatCode="#,##0.00_ ">
                  <c:v>75.55</c:v>
                </c:pt>
                <c:pt idx="979" c:formatCode="#,##0.00_ ">
                  <c:v>77.92</c:v>
                </c:pt>
                <c:pt idx="980" c:formatCode="#,##0.00_ ">
                  <c:v>77.04</c:v>
                </c:pt>
                <c:pt idx="981" c:formatCode="#,##0.00_ ">
                  <c:v>77.39</c:v>
                </c:pt>
                <c:pt idx="982" c:formatCode="#,##0.00_ ">
                  <c:v>79.86</c:v>
                </c:pt>
                <c:pt idx="983" c:formatCode="#,##0.00_ ">
                  <c:v>78.38</c:v>
                </c:pt>
                <c:pt idx="984" c:formatCode="#,##0.00_ ">
                  <c:v>77.45</c:v>
                </c:pt>
                <c:pt idx="985" c:formatCode="#,##0.00_ ">
                  <c:v>77.63</c:v>
                </c:pt>
                <c:pt idx="986" c:formatCode="#,##0.00_ ">
                  <c:v>74.63</c:v>
                </c:pt>
                <c:pt idx="987" c:formatCode="#,##0.00_ ">
                  <c:v>75.46</c:v>
                </c:pt>
                <c:pt idx="988" c:formatCode="#,##0.00_ ">
                  <c:v>75.99</c:v>
                </c:pt>
                <c:pt idx="989" c:formatCode="#,##0.00_ ">
                  <c:v>75.92</c:v>
                </c:pt>
                <c:pt idx="990" c:formatCode="#,##0.00_ ">
                  <c:v>75.92</c:v>
                </c:pt>
                <c:pt idx="991" c:formatCode="#,##0.00_ ">
                  <c:v>76.49</c:v>
                </c:pt>
                <c:pt idx="992" c:formatCode="#,##0.00_ ">
                  <c:v>79.38</c:v>
                </c:pt>
                <c:pt idx="993" c:formatCode="#,##0.00_ ">
                  <c:v>81.7</c:v>
                </c:pt>
                <c:pt idx="994" c:formatCode="#,##0.00_ ">
                  <c:v>80.41</c:v>
                </c:pt>
                <c:pt idx="995" c:formatCode="#,##0.00_ ">
                  <c:v>80.41</c:v>
                </c:pt>
                <c:pt idx="996" c:formatCode="#,##0.00_ ">
                  <c:v>82.17</c:v>
                </c:pt>
                <c:pt idx="997" c:formatCode="#,##0.00_ ">
                  <c:v>81.3</c:v>
                </c:pt>
                <c:pt idx="998" c:formatCode="#,##0.00_ ">
                  <c:v>78.08</c:v>
                </c:pt>
                <c:pt idx="999" c:formatCode="#,##0.00_ ">
                  <c:v>76.15</c:v>
                </c:pt>
                <c:pt idx="1000" c:formatCode="#,##0.00_ ">
                  <c:v>73.15</c:v>
                </c:pt>
                <c:pt idx="1001" c:formatCode="#,##0.00_ ">
                  <c:v>73.49</c:v>
                </c:pt>
                <c:pt idx="1002" c:formatCode="#,##0.00_ ">
                  <c:v>73.56</c:v>
                </c:pt>
                <c:pt idx="1003" c:formatCode="#,##0.00_ ">
                  <c:v>73.74</c:v>
                </c:pt>
                <c:pt idx="1004" c:formatCode="#,##0.00_ ">
                  <c:v>72.83</c:v>
                </c:pt>
                <c:pt idx="1005" c:formatCode="#,##0.00_ ">
                  <c:v>71.74</c:v>
                </c:pt>
                <c:pt idx="1006" c:formatCode="#,##0.00_ ">
                  <c:v>72.59</c:v>
                </c:pt>
                <c:pt idx="1007" c:formatCode="#,##0.00_ ">
                  <c:v>71.56</c:v>
                </c:pt>
                <c:pt idx="1008" c:formatCode="#,##0.00_ ">
                  <c:v>71.83</c:v>
                </c:pt>
                <c:pt idx="1009" c:formatCode="#,##0.00_ ">
                  <c:v>72.24</c:v>
                </c:pt>
                <c:pt idx="1010" c:formatCode="#,##0.00_ ">
                  <c:v>71.77</c:v>
                </c:pt>
                <c:pt idx="1011" c:formatCode="#,##0.00_ ">
                  <c:v>72.72</c:v>
                </c:pt>
                <c:pt idx="1012" c:formatCode="#,##0.00_ ">
                  <c:v>0</c:v>
                </c:pt>
                <c:pt idx="1013" c:formatCode="#,##0.00_ ">
                  <c:v>72.74</c:v>
                </c:pt>
                <c:pt idx="1014" c:formatCode="#,##0.00_ ">
                  <c:v>72.33</c:v>
                </c:pt>
                <c:pt idx="1015" c:formatCode="#,##0.00_ ">
                  <c:v>73.44</c:v>
                </c:pt>
                <c:pt idx="1016" c:formatCode="#,##0.00_ ">
                  <c:v>75.11</c:v>
                </c:pt>
                <c:pt idx="1017" c:formatCode="#,##0.00_ ">
                  <c:v>75.31</c:v>
                </c:pt>
                <c:pt idx="1018" c:formatCode="#,##0.00_ ">
                  <c:v>74.56</c:v>
                </c:pt>
                <c:pt idx="1019" c:formatCode="#,##0.00_ ">
                  <c:v>72.71</c:v>
                </c:pt>
                <c:pt idx="1020" c:formatCode="#,##0.00_ ">
                  <c:v>73.14</c:v>
                </c:pt>
                <c:pt idx="1021" c:formatCode="#,##0.00_ ">
                  <c:v>72.69</c:v>
                </c:pt>
                <c:pt idx="1022" c:formatCode="#,##0.00_ ">
                  <c:v>72.36</c:v>
                </c:pt>
                <c:pt idx="1023" c:formatCode="#,##0.00_ ">
                  <c:v>0</c:v>
                </c:pt>
                <c:pt idx="1024" c:formatCode="#,##0.00_ ">
                  <c:v>71.1</c:v>
                </c:pt>
                <c:pt idx="1025" c:formatCode="#,##0.00_ ">
                  <c:v>71</c:v>
                </c:pt>
                <c:pt idx="1026" c:formatCode="#,##0.00_ ">
                  <c:v>70.59</c:v>
                </c:pt>
                <c:pt idx="1027" c:formatCode="#,##0.00_ ">
                  <c:v>71.02</c:v>
                </c:pt>
                <c:pt idx="1028" c:formatCode="#,##0.00_ ">
                  <c:v>70.92</c:v>
                </c:pt>
                <c:pt idx="1029" c:formatCode="#,##0.00_ ">
                  <c:v>71.34</c:v>
                </c:pt>
                <c:pt idx="1030" c:formatCode="#,##0.00_ ">
                  <c:v>72.4</c:v>
                </c:pt>
                <c:pt idx="1031" c:formatCode="#,##0.00_ ">
                  <c:v>71.3</c:v>
                </c:pt>
                <c:pt idx="1032" c:formatCode="#,##0.00_ ">
                  <c:v>72.1</c:v>
                </c:pt>
                <c:pt idx="1033" c:formatCode="#,##0.00_ ">
                  <c:v>71.92</c:v>
                </c:pt>
                <c:pt idx="1034" c:formatCode="#,##0.00_ ">
                  <c:v>70.78</c:v>
                </c:pt>
                <c:pt idx="1035" c:formatCode="#,##0.00_ ">
                  <c:v>70.67</c:v>
                </c:pt>
                <c:pt idx="1036" c:formatCode="#,##0.00_ ">
                  <c:v>69.53</c:v>
                </c:pt>
                <c:pt idx="1037" c:formatCode="#,##0.00_ ">
                  <c:v>68.69</c:v>
                </c:pt>
                <c:pt idx="1038" c:formatCode="#,##0.00_ ">
                  <c:v>68.94</c:v>
                </c:pt>
                <c:pt idx="1039" c:formatCode="#,##0.00_ ">
                  <c:v>68.05</c:v>
                </c:pt>
                <c:pt idx="1040" c:formatCode="#,##0.00_ ">
                  <c:v>69.18</c:v>
                </c:pt>
                <c:pt idx="1041" c:formatCode="#,##0.00_ ">
                  <c:v>69.57</c:v>
                </c:pt>
                <c:pt idx="1042" c:formatCode="#,##0.00_ ">
                  <c:v>68.89</c:v>
                </c:pt>
                <c:pt idx="1043" c:formatCode="#,##0.00_ ">
                  <c:v>68.04</c:v>
                </c:pt>
                <c:pt idx="1044" c:formatCode="#,##0.00_ ">
                  <c:v>68.33</c:v>
                </c:pt>
                <c:pt idx="1045" c:formatCode="#,##0.00_ ">
                  <c:v>67.66</c:v>
                </c:pt>
                <c:pt idx="1046" c:formatCode="#,##0.00_ ">
                  <c:v>67.32</c:v>
                </c:pt>
                <c:pt idx="1047" c:formatCode="#,##0.00_ ">
                  <c:v>67.74</c:v>
                </c:pt>
                <c:pt idx="1048" c:formatCode="#,##0.00_ ">
                  <c:v>67.2</c:v>
                </c:pt>
                <c:pt idx="1049" c:formatCode="#,##0.00_ ">
                  <c:v>68.38</c:v>
                </c:pt>
                <c:pt idx="1050" c:formatCode="#,##0.00_ ">
                  <c:v>68.99</c:v>
                </c:pt>
                <c:pt idx="1051" c:formatCode="#,##0.00_ ">
                  <c:v>67.92</c:v>
                </c:pt>
                <c:pt idx="1052" c:formatCode="#,##0.00_ ">
                  <c:v>67.08</c:v>
                </c:pt>
                <c:pt idx="1053" c:formatCode="#,##0.00_ ">
                  <c:v>67.18</c:v>
                </c:pt>
                <c:pt idx="1054" c:formatCode="#,##0.00_ ">
                  <c:v>67.24</c:v>
                </c:pt>
                <c:pt idx="1055" c:formatCode="#,##0.00_ ">
                  <c:v>68.78</c:v>
                </c:pt>
                <c:pt idx="1056" c:formatCode="#,##0.00_ ">
                  <c:v>69.3</c:v>
                </c:pt>
                <c:pt idx="1057" c:formatCode="#,##0.00_ ">
                  <c:v>70.41</c:v>
                </c:pt>
                <c:pt idx="1058" c:formatCode="#,##0.00_ ">
                  <c:v>69.35</c:v>
                </c:pt>
                <c:pt idx="1059" c:formatCode="#,##0.00_ ">
                  <c:v>70.78</c:v>
                </c:pt>
                <c:pt idx="1060" c:formatCode="#,##0.00_ ">
                  <c:v>70.26</c:v>
                </c:pt>
                <c:pt idx="1061" c:formatCode="#,##0.00_ ">
                  <c:v>70.03</c:v>
                </c:pt>
                <c:pt idx="1062" c:formatCode="#,##0.00_ ">
                  <c:v>68.55</c:v>
                </c:pt>
                <c:pt idx="1063" c:formatCode="#,##0.00_ ">
                  <c:v>69.89</c:v>
                </c:pt>
                <c:pt idx="1064" c:formatCode="#,##0.00_ ">
                  <c:v>69.95</c:v>
                </c:pt>
                <c:pt idx="1065" c:formatCode="#,##0.00_ ">
                  <c:v>69.95</c:v>
                </c:pt>
                <c:pt idx="1066" c:formatCode="#,##0.00_ ">
                  <c:v>70.5</c:v>
                </c:pt>
                <c:pt idx="1067" c:formatCode="#,##0.00_ ">
                  <c:v>69.86</c:v>
                </c:pt>
                <c:pt idx="1068" c:formatCode="#,##0.00_ ">
                  <c:v>69.47</c:v>
                </c:pt>
                <c:pt idx="1069" c:formatCode="#,##0.00_ ">
                  <c:v>67.83</c:v>
                </c:pt>
                <c:pt idx="1070" c:formatCode="#,##0.00_ ">
                  <c:v>67.74</c:v>
                </c:pt>
                <c:pt idx="1071" c:formatCode="#,##0.00_ ">
                  <c:v>68.13</c:v>
                </c:pt>
                <c:pt idx="1072" c:formatCode="#,##0.00_ ">
                  <c:v>69.63</c:v>
                </c:pt>
                <c:pt idx="1073" c:formatCode="#,##0.00_ ">
                  <c:v>70.45</c:v>
                </c:pt>
                <c:pt idx="1074" c:formatCode="#,##0.00_ ">
                  <c:v>69.86</c:v>
                </c:pt>
                <c:pt idx="1075" c:formatCode="#,##0.00_ ">
                  <c:v>72.82</c:v>
                </c:pt>
                <c:pt idx="1076" c:formatCode="#,##0.00_ ">
                  <c:v>72.17</c:v>
                </c:pt>
                <c:pt idx="1077" c:formatCode="#,##0.00_ ">
                  <c:v>71.27</c:v>
                </c:pt>
                <c:pt idx="1078" c:formatCode="#,##0.00_ ">
                  <c:v>73.07</c:v>
                </c:pt>
                <c:pt idx="1079" c:formatCode="#,##0.00_ ">
                  <c:v>73.56</c:v>
                </c:pt>
                <c:pt idx="1080" c:formatCode="#,##0.00_ ">
                  <c:v>73.34</c:v>
                </c:pt>
                <c:pt idx="1081" c:formatCode="#,##0.00_ ">
                  <c:v>74.1</c:v>
                </c:pt>
                <c:pt idx="1082" c:formatCode="#,##0.00_ ">
                  <c:v>73.18</c:v>
                </c:pt>
                <c:pt idx="1083" c:formatCode="#,##0.00_ ">
                  <c:v>73.04</c:v>
                </c:pt>
                <c:pt idx="1084" c:formatCode="#,##0.00_ ">
                  <c:v>72.77</c:v>
                </c:pt>
                <c:pt idx="1085" c:formatCode="#,##0.00_ ">
                  <c:v>73.55</c:v>
                </c:pt>
                <c:pt idx="1086" c:formatCode="#,##0.00_ ">
                  <c:v>73.25</c:v>
                </c:pt>
                <c:pt idx="1087" c:formatCode="#,##0.00_ ">
                  <c:v>73.42</c:v>
                </c:pt>
                <c:pt idx="1088" c:formatCode="#,##0.00_ ">
                  <c:v>72.7</c:v>
                </c:pt>
                <c:pt idx="1089" c:formatCode="#,##0.00_ ">
                  <c:v>73.3</c:v>
                </c:pt>
                <c:pt idx="1090" c:formatCode="#,##0.00_ ">
                  <c:v>73.59</c:v>
                </c:pt>
                <c:pt idx="1091" c:formatCode="#,##0.00_ ">
                  <c:v>72.27</c:v>
                </c:pt>
                <c:pt idx="1092" c:formatCode="#,##0.00_ ">
                  <c:v>72.29</c:v>
                </c:pt>
                <c:pt idx="1093" c:formatCode="#,##0.00_ ">
                  <c:v>72.65</c:v>
                </c:pt>
                <c:pt idx="1094" c:formatCode="#,##0.00_ ">
                  <c:v>72.12</c:v>
                </c:pt>
                <c:pt idx="1095" c:formatCode="#,##0.00_ ">
                  <c:v>71.13</c:v>
                </c:pt>
                <c:pt idx="1096" c:formatCode="#,##0.00_ ">
                  <c:v>70.65</c:v>
                </c:pt>
                <c:pt idx="1097" c:formatCode="#,##0.00_ ">
                  <c:v>71.26</c:v>
                </c:pt>
                <c:pt idx="1098" c:formatCode="#,##0.00_ ">
                  <c:v>70.86</c:v>
                </c:pt>
                <c:pt idx="1099" c:formatCode="#,##0.00_ ">
                  <c:v>71.06</c:v>
                </c:pt>
                <c:pt idx="1100" c:formatCode="#,##0.00_ ">
                  <c:v>72.4</c:v>
                </c:pt>
                <c:pt idx="1101" c:formatCode="#,##0.00_ ">
                  <c:v>72.07</c:v>
                </c:pt>
                <c:pt idx="1102" c:formatCode="#,##0.00_ ">
                  <c:v>72.43</c:v>
                </c:pt>
                <c:pt idx="1103" c:formatCode="#,##0.00_ ">
                  <c:v>71.59</c:v>
                </c:pt>
                <c:pt idx="1104" c:formatCode="#,##0.00_ ">
                  <c:v>70.68</c:v>
                </c:pt>
                <c:pt idx="1105" c:formatCode="#,##0.00_ ">
                  <c:v>70.42</c:v>
                </c:pt>
                <c:pt idx="1106" c:formatCode="#,##0.00_ ">
                  <c:v>70.56</c:v>
                </c:pt>
                <c:pt idx="1107" c:formatCode="#,##0.00_ ">
                  <c:v>70.06</c:v>
                </c:pt>
                <c:pt idx="1108" c:formatCode="#,##0.00_ ">
                  <c:v>69.61</c:v>
                </c:pt>
                <c:pt idx="1109" c:formatCode="#,##0.00_ ">
                  <c:v>70.22</c:v>
                </c:pt>
                <c:pt idx="1110" c:formatCode="#,##0.00_ ">
                  <c:v>69.92</c:v>
                </c:pt>
                <c:pt idx="1111" c:formatCode="#,##0.00_ ">
                  <c:v>69.96</c:v>
                </c:pt>
                <c:pt idx="1112" c:formatCode="#,##0.00_ ">
                  <c:v>69.69</c:v>
                </c:pt>
                <c:pt idx="1113" c:formatCode="#,##0.00_ ">
                  <c:v>71.03</c:v>
                </c:pt>
                <c:pt idx="1114" c:formatCode="#,##0.00_ ">
                  <c:v>70.96</c:v>
                </c:pt>
                <c:pt idx="1115" c:formatCode="#,##0.00_ ">
                  <c:v>69.87</c:v>
                </c:pt>
                <c:pt idx="1116" c:formatCode="#,##0.00_ ">
                  <c:v>68.85</c:v>
                </c:pt>
                <c:pt idx="1117" c:formatCode="#,##0.00_ ">
                  <c:v>71.04</c:v>
                </c:pt>
                <c:pt idx="1118" c:formatCode="#,##0.00_ ">
                  <c:v>70.63</c:v>
                </c:pt>
                <c:pt idx="1119" c:formatCode="#,##0.00_ ">
                  <c:v>68.93</c:v>
                </c:pt>
                <c:pt idx="1120" c:formatCode="#,##0.00_ ">
                  <c:v>68.96</c:v>
                </c:pt>
                <c:pt idx="1121" c:formatCode="#,##0.00_ ">
                  <c:v>69.33</c:v>
                </c:pt>
                <c:pt idx="1122" c:formatCode="#,##0.00_ ">
                  <c:v>70.42</c:v>
                </c:pt>
                <c:pt idx="1123" c:formatCode="#,##0.00_ ">
                  <c:v>70.38</c:v>
                </c:pt>
                <c:pt idx="1124" c:formatCode="#,##0.00_ ">
                  <c:v>70.77</c:v>
                </c:pt>
                <c:pt idx="1125" c:formatCode="#,##0.00_ ">
                  <c:v>71.69</c:v>
                </c:pt>
                <c:pt idx="1126" c:formatCode="#,##0.00_ ">
                  <c:v>71.68</c:v>
                </c:pt>
                <c:pt idx="1127" c:formatCode="#,##0.00_ ">
                  <c:v>71.65</c:v>
                </c:pt>
                <c:pt idx="1128" c:formatCode="#,##0.00_ ">
                  <c:v>0</c:v>
                </c:pt>
                <c:pt idx="1129" c:formatCode="#,##0.00_ ">
                  <c:v>71.95</c:v>
                </c:pt>
                <c:pt idx="1130" c:formatCode="#,##0.00_ ">
                  <c:v>71.49</c:v>
                </c:pt>
                <c:pt idx="1131" c:formatCode="#,##0.00_ ">
                  <c:v>71.2</c:v>
                </c:pt>
                <c:pt idx="1132" c:formatCode="#,##0.00_ ">
                  <c:v>71.24</c:v>
                </c:pt>
                <c:pt idx="1133" c:formatCode="#,##0.00_ ">
                  <c:v>71.11</c:v>
                </c:pt>
                <c:pt idx="1134" c:formatCode="#,##0.00_ ">
                  <c:v>70.1</c:v>
                </c:pt>
                <c:pt idx="1135" c:formatCode="#,##0.00_ ">
                  <c:v>69.95</c:v>
                </c:pt>
                <c:pt idx="1136" c:formatCode="#,##0.00_ ">
                  <c:v>69.49</c:v>
                </c:pt>
                <c:pt idx="1137" c:formatCode="#,##0.00_ ">
                  <c:v>70.19</c:v>
                </c:pt>
                <c:pt idx="1138" c:formatCode="#,##0.00_ ">
                  <c:v>70.05</c:v>
                </c:pt>
                <c:pt idx="1139" c:formatCode="#,##0.00_ ">
                  <c:v>69.3</c:v>
                </c:pt>
                <c:pt idx="1140" c:formatCode="#,##0.00_ ">
                  <c:v>69.04</c:v>
                </c:pt>
                <c:pt idx="1141" c:formatCode="#,##0.00_ ">
                  <c:v>68.67</c:v>
                </c:pt>
                <c:pt idx="1142" c:formatCode="#,##0.00_ ">
                  <c:v>68.11</c:v>
                </c:pt>
                <c:pt idx="1143" c:formatCode="#,##0.00_ ">
                  <c:v>67.87</c:v>
                </c:pt>
                <c:pt idx="1144" c:formatCode="#,##0.00_ ">
                  <c:v>68.12</c:v>
                </c:pt>
                <c:pt idx="1145" c:formatCode="#,##0.00_ ">
                  <c:v>69.45</c:v>
                </c:pt>
                <c:pt idx="1146" c:formatCode="#,##0.00_ ">
                  <c:v>68.85</c:v>
                </c:pt>
                <c:pt idx="1147" c:formatCode="#,##0.00_ ">
                  <c:v>0</c:v>
                </c:pt>
                <c:pt idx="1148" c:formatCode="#,##0.00_ ">
                  <c:v>68.77</c:v>
                </c:pt>
                <c:pt idx="1149" c:formatCode="#,##0.00_ ">
                  <c:v>68.8</c:v>
                </c:pt>
                <c:pt idx="1150" c:formatCode="#,##0.00_ ">
                  <c:v>68.48</c:v>
                </c:pt>
                <c:pt idx="1151" c:formatCode="#,##0.00_ ">
                  <c:v>68.38</c:v>
                </c:pt>
                <c:pt idx="1152" c:formatCode="#,##0.00_ ">
                  <c:v>68.52</c:v>
                </c:pt>
                <c:pt idx="1153" c:formatCode="#,##0.00_ ">
                  <c:v>67.76</c:v>
                </c:pt>
                <c:pt idx="1154" c:formatCode="#,##0.00_ ">
                  <c:v>68.71</c:v>
                </c:pt>
                <c:pt idx="1155" c:formatCode="#,##0.00_ ">
                  <c:v>68.52</c:v>
                </c:pt>
                <c:pt idx="1156" c:formatCode="#,##0.00_ ">
                  <c:v>68.18</c:v>
                </c:pt>
                <c:pt idx="1157" c:formatCode="#,##0.00_ ">
                  <c:v>68.54</c:v>
                </c:pt>
                <c:pt idx="1158" c:formatCode="#,##0.00_ ">
                  <c:v>66.96</c:v>
                </c:pt>
                <c:pt idx="1159" c:formatCode="#,##0.00_ ">
                  <c:v>67.61</c:v>
                </c:pt>
                <c:pt idx="1160" c:formatCode="#,##0.00_ ">
                  <c:v>67.47</c:v>
                </c:pt>
                <c:pt idx="1161" c:formatCode="#,##0.00_ ">
                  <c:v>67.77</c:v>
                </c:pt>
                <c:pt idx="1162" c:formatCode="#,##0.00_ ">
                  <c:v>66.74</c:v>
                </c:pt>
                <c:pt idx="1163" c:formatCode="#,##0.00_ ">
                  <c:v>67.56</c:v>
                </c:pt>
                <c:pt idx="1164" c:formatCode="#,##0.00_ ">
                  <c:v>0</c:v>
                </c:pt>
                <c:pt idx="1165" c:formatCode="#,##0.00_ ">
                  <c:v>67.64</c:v>
                </c:pt>
                <c:pt idx="1166" c:formatCode="#,##0.00_ ">
                  <c:v>67.16</c:v>
                </c:pt>
                <c:pt idx="1167" c:formatCode="#,##0.00_ ">
                  <c:v>67.5</c:v>
                </c:pt>
                <c:pt idx="1168" c:formatCode="#,##0.00_ ">
                  <c:v>67.68</c:v>
                </c:pt>
                <c:pt idx="1169" c:formatCode="#,##0.00_ ">
                  <c:v>67.37</c:v>
                </c:pt>
                <c:pt idx="1170" c:formatCode="#,##0.00_ ">
                  <c:v>67.01</c:v>
                </c:pt>
                <c:pt idx="1171" c:formatCode="#,##0.00_ ">
                  <c:v>66.66</c:v>
                </c:pt>
                <c:pt idx="1172" c:formatCode="#,##0.00_ ">
                  <c:v>66.26</c:v>
                </c:pt>
                <c:pt idx="1173" c:formatCode="#,##0.00_ ">
                  <c:v>65.9</c:v>
                </c:pt>
                <c:pt idx="1174" c:formatCode="#,##0.00_ ">
                  <c:v>66.2</c:v>
                </c:pt>
                <c:pt idx="1175" c:formatCode="#,##0.00_ ">
                  <c:v>66.94</c:v>
                </c:pt>
                <c:pt idx="1176" c:formatCode="#,##0.00_ ">
                  <c:v>66.01</c:v>
                </c:pt>
                <c:pt idx="1177" c:formatCode="#,##0.00_ ">
                  <c:v>66.05</c:v>
                </c:pt>
                <c:pt idx="1178" c:formatCode="#,##0.00_ ">
                  <c:v>65.77</c:v>
                </c:pt>
                <c:pt idx="1179" c:formatCode="#,##0.00_ ">
                  <c:v>66.65</c:v>
                </c:pt>
                <c:pt idx="1180" c:formatCode="#,##0.00_ ">
                  <c:v>67.45</c:v>
                </c:pt>
                <c:pt idx="1181" c:formatCode="#,##0.00_ ">
                  <c:v>68.5</c:v>
                </c:pt>
                <c:pt idx="1182" c:formatCode="#,##0.00_ ">
                  <c:v>68.09</c:v>
                </c:pt>
                <c:pt idx="1183" c:formatCode="#,##0.00_ ">
                  <c:v>68.35</c:v>
                </c:pt>
                <c:pt idx="1184" c:formatCode="#,##0.00_ ">
                  <c:v>0</c:v>
                </c:pt>
                <c:pt idx="1185" c:formatCode="#,##0.00_ ">
                  <c:v>68.92</c:v>
                </c:pt>
                <c:pt idx="1186" c:formatCode="#,##0.00_ ">
                  <c:v>67.66</c:v>
                </c:pt>
                <c:pt idx="1187" c:formatCode="#,##0.00_ ">
                  <c:v>67.53</c:v>
                </c:pt>
                <c:pt idx="1188" c:formatCode="#,##0.00_ ">
                  <c:v>67.33</c:v>
                </c:pt>
                <c:pt idx="1189" c:formatCode="#,##0.00_ ">
                  <c:v>67.85</c:v>
                </c:pt>
                <c:pt idx="1190" c:formatCode="#,##0.00_ ">
                  <c:v>67.35</c:v>
                </c:pt>
                <c:pt idx="1191" c:formatCode="#,##0.00_ ">
                  <c:v>66.89</c:v>
                </c:pt>
                <c:pt idx="1192" c:formatCode="#,##0.00_ ">
                  <c:v>66.6</c:v>
                </c:pt>
                <c:pt idx="1193" c:formatCode="#,##0.00_ ">
                  <c:v>65.33</c:v>
                </c:pt>
                <c:pt idx="1194" c:formatCode="#,##0.00_ ">
                  <c:v>65.44</c:v>
                </c:pt>
                <c:pt idx="1195" c:formatCode="#,##0.00_ ">
                  <c:v>63.25</c:v>
                </c:pt>
                <c:pt idx="1196" c:formatCode="#,##0.00_ ">
                  <c:v>63.6</c:v>
                </c:pt>
                <c:pt idx="1197" c:formatCode="#,##0.00_ ">
                  <c:v>65.24</c:v>
                </c:pt>
                <c:pt idx="1198" c:formatCode="#,##0.00_ ">
                  <c:v>66.13</c:v>
                </c:pt>
                <c:pt idx="1199" c:formatCode="#,##0.00_ ">
                  <c:v>65.96</c:v>
                </c:pt>
                <c:pt idx="1200" c:formatCode="#,##0.00_ ">
                  <c:v>66.03</c:v>
                </c:pt>
                <c:pt idx="1201" c:formatCode="#,##0.00_ ">
                  <c:v>67</c:v>
                </c:pt>
                <c:pt idx="1202" c:formatCode="#,##0.00_ ">
                  <c:v>66.55</c:v>
                </c:pt>
                <c:pt idx="1203" c:formatCode="#,##0.00_ ">
                  <c:v>67.33</c:v>
                </c:pt>
                <c:pt idx="1204" c:formatCode="#,##0.00_ ">
                  <c:v>66.96</c:v>
                </c:pt>
                <c:pt idx="1205" c:formatCode="#,##0.00_ ">
                  <c:v>66.45</c:v>
                </c:pt>
                <c:pt idx="1206" c:formatCode="#,##0.00_ ">
                  <c:v>66.39</c:v>
                </c:pt>
                <c:pt idx="1207" c:formatCode="#,##0.00_ ">
                  <c:v>66.06</c:v>
                </c:pt>
                <c:pt idx="1208" c:formatCode="#,##0.00_ ">
                  <c:v>65.35</c:v>
                </c:pt>
                <c:pt idx="1209" c:formatCode="#,##0.00_ ">
                  <c:v>65.46</c:v>
                </c:pt>
                <c:pt idx="1210" c:formatCode="#,##0.00_ ">
                  <c:v>65.13</c:v>
                </c:pt>
                <c:pt idx="1211" c:formatCode="#,##0.00_ ">
                  <c:v>65.74</c:v>
                </c:pt>
                <c:pt idx="1212" c:formatCode="#,##0.00_ ">
                  <c:v>67</c:v>
                </c:pt>
                <c:pt idx="1213" c:formatCode="#,##0.00_ ">
                  <c:v>66.89</c:v>
                </c:pt>
                <c:pt idx="1214" c:formatCode="#,##0.00_ ">
                  <c:v>66.87</c:v>
                </c:pt>
                <c:pt idx="1215" c:formatCode="#,##0.00_ ">
                  <c:v>68.21</c:v>
                </c:pt>
                <c:pt idx="1216" c:formatCode="#,##0.00_ ">
                  <c:v>67.66</c:v>
                </c:pt>
                <c:pt idx="1217" c:formatCode="#,##0.00_ ">
                  <c:v>64.8</c:v>
                </c:pt>
                <c:pt idx="1218" c:formatCode="#,##0.00_ ">
                  <c:v>63.33</c:v>
                </c:pt>
                <c:pt idx="1219" c:formatCode="#,##0.00_ ">
                  <c:v>66.08</c:v>
                </c:pt>
                <c:pt idx="1220" c:formatCode="#,##0.00_ ">
                  <c:v>65.66</c:v>
                </c:pt>
                <c:pt idx="1221" c:formatCode="#,##0.00_ ">
                  <c:v>66.51</c:v>
                </c:pt>
                <c:pt idx="1222" c:formatCode="#,##0.00_ ">
                  <c:v>66.62</c:v>
                </c:pt>
                <c:pt idx="1223" c:formatCode="#,##0.00_ ">
                  <c:v>65.84</c:v>
                </c:pt>
                <c:pt idx="1224" c:formatCode="#,##0.00_ ">
                  <c:v>65.5</c:v>
                </c:pt>
                <c:pt idx="1225" c:formatCode="#,##0.00_ ">
                  <c:v>66.13</c:v>
                </c:pt>
                <c:pt idx="1226" c:formatCode="#,##0.00_ ">
                  <c:v>66.3</c:v>
                </c:pt>
                <c:pt idx="1227" c:formatCode="#,##0.00_ ">
                  <c:v>67.11</c:v>
                </c:pt>
                <c:pt idx="1228" c:formatCode="#,##0.00_ ">
                  <c:v>67.11</c:v>
                </c:pt>
                <c:pt idx="1229" c:formatCode="#,##0.00_ ">
                  <c:v>66.88</c:v>
                </c:pt>
                <c:pt idx="1230" c:formatCode="#,##0.00_ ">
                  <c:v>67.26</c:v>
                </c:pt>
                <c:pt idx="1231" c:formatCode="#,##0.00_ ">
                  <c:v>69.1</c:v>
                </c:pt>
                <c:pt idx="1232" c:formatCode="#,##0.00_ ">
                  <c:v>69.15</c:v>
                </c:pt>
                <c:pt idx="1233" c:formatCode="#,##0.00_ ">
                  <c:v>68.7</c:v>
                </c:pt>
                <c:pt idx="1234" c:formatCode="#,##0.00_ ">
                  <c:v>67.56</c:v>
                </c:pt>
                <c:pt idx="1235" c:formatCode="#,##0.00_ ">
                  <c:v>66.56</c:v>
                </c:pt>
                <c:pt idx="1236" c:formatCode="#,##0.00_ ">
                  <c:v>66.09</c:v>
                </c:pt>
                <c:pt idx="1237" c:formatCode="#,##0.00_ ">
                  <c:v>65.79</c:v>
                </c:pt>
                <c:pt idx="1238" c:formatCode="#,##0.00_ ">
                  <c:v>68.36</c:v>
                </c:pt>
                <c:pt idx="1239" c:formatCode="#,##0.00_ ">
                  <c:v>68.53</c:v>
                </c:pt>
                <c:pt idx="1240" c:formatCode="#,##0.00_ ">
                  <c:v>67.82</c:v>
                </c:pt>
                <c:pt idx="1241" c:formatCode="#,##0.00_ ">
                  <c:v>67.4</c:v>
                </c:pt>
                <c:pt idx="1242" c:formatCode="#,##0.00_ ">
                  <c:v>66.73</c:v>
                </c:pt>
                <c:pt idx="1243" c:formatCode="#,##0.00_ ">
                  <c:v>66.72</c:v>
                </c:pt>
              </c:numCache>
            </c:numRef>
          </c:val>
          <c:smooth val="0"/>
        </c:ser>
        <c:dLbls>
          <c:showLegendKey val="0"/>
          <c:showVal val="0"/>
          <c:showCatName val="0"/>
          <c:showSerName val="0"/>
          <c:showPercent val="0"/>
          <c:showBubbleSize val="0"/>
        </c:dLbls>
        <c:marker val="0"/>
        <c:smooth val="0"/>
        <c:axId val="626231936"/>
        <c:axId val="626233728"/>
      </c:lineChart>
      <c:dateAx>
        <c:axId val="539827584"/>
        <c:scaling>
          <c:orientation val="minMax"/>
          <c:min val="44013"/>
        </c:scaling>
        <c:delete val="0"/>
        <c:axPos val="b"/>
        <c:numFmt formatCode="yyyy\-mm;@" sourceLinked="0"/>
        <c:majorTickMark val="in"/>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626230400"/>
        <c:crosses val="autoZero"/>
        <c:auto val="1"/>
        <c:lblOffset val="100"/>
        <c:baseTimeUnit val="days"/>
        <c:majorUnit val="6"/>
        <c:majorTimeUnit val="months"/>
      </c:dateAx>
      <c:valAx>
        <c:axId val="626230400"/>
        <c:scaling>
          <c:orientation val="minMax"/>
          <c:min val="10000"/>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ln w="3175"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539827584"/>
        <c:crosses val="autoZero"/>
        <c:crossBetween val="between"/>
      </c:valAx>
      <c:dateAx>
        <c:axId val="626231936"/>
        <c:scaling>
          <c:orientation val="minMax"/>
        </c:scaling>
        <c:delete val="1"/>
        <c:axPos val="b"/>
        <c:numFmt formatCode="yyyy\-mm\-dd"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rgbClr val="000000"/>
                </a:solidFill>
                <a:latin typeface="阿里巴巴普惠体 2.0 55 Regular"/>
                <a:ea typeface="阿里巴巴普惠体 2.0 55 Regular"/>
                <a:cs typeface="阿里巴巴普惠体 2.0 55 Regular"/>
              </a:defRPr>
            </a:pPr>
          </a:p>
        </c:txPr>
        <c:crossAx val="626233728"/>
        <c:crosses val="autoZero"/>
        <c:auto val="1"/>
        <c:lblOffset val="100"/>
        <c:baseTimeUnit val="days"/>
      </c:dateAx>
      <c:valAx>
        <c:axId val="626233728"/>
        <c:scaling>
          <c:orientation val="minMax"/>
          <c:min val="60"/>
        </c:scaling>
        <c:delete val="0"/>
        <c:axPos val="r"/>
        <c:numFmt formatCode="###,###,###,###,##0" sourceLinked="0"/>
        <c:majorTickMark val="out"/>
        <c:minorTickMark val="none"/>
        <c:tickLblPos val="nextTo"/>
        <c:spPr>
          <a:ln w="3175"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626231936"/>
        <c:crosses val="max"/>
        <c:crossBetween val="between"/>
      </c:valAx>
      <c:spPr>
        <a:noFill/>
        <a:ln w="25400">
          <a:noFill/>
        </a:ln>
      </c:spPr>
    </c:plotArea>
    <c:legend>
      <c:legendPos val="r"/>
      <c:legendEntry>
        <c:idx val="0"/>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1"/>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ayout>
        <c:manualLayout>
          <c:xMode val="edge"/>
          <c:yMode val="edge"/>
          <c:x val="0.235681618072501"/>
          <c:y val="0.0922822882433813"/>
          <c:w val="0.52675001886745"/>
          <c:h val="0.0544999522118559"/>
        </c:manualLayout>
      </c:layout>
      <c:overlay val="0"/>
      <c:spPr>
        <a:noFill/>
        <a:ln w="3175">
          <a:noFill/>
        </a:ln>
      </c:spPr>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
    <c:plotVisOnly val="1"/>
    <c:dispBlanksAs val="span"/>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阿里巴巴普惠体 2.0 55 Regular"/>
          <a:ea typeface="阿里巴巴普惠体 2.0 55 Regular"/>
          <a:cs typeface="阿里巴巴普惠体 2.0 55 Regular"/>
        </a:defRPr>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r>
              <a:rPr lang="zh-CN" altLang="en-US"/>
              <a:t>内外盘期棉价格走势：本月</a:t>
            </a:r>
            <a:endParaRPr lang="zh-CN" altLang="en-US"/>
          </a:p>
        </c:rich>
      </c:tx>
      <c:layout>
        <c:manualLayout>
          <c:xMode val="edge"/>
          <c:yMode val="edge"/>
          <c:x val="0.298185380936972"/>
          <c:y val="0.00133318546449299"/>
        </c:manualLayout>
      </c:layout>
      <c:overlay val="0"/>
      <c:spPr>
        <a:noFill/>
        <a:ln w="25400">
          <a:noFill/>
        </a:ln>
      </c:spPr>
    </c:title>
    <c:autoTitleDeleted val="0"/>
    <c:plotArea>
      <c:layout>
        <c:manualLayout>
          <c:layoutTarget val="inner"/>
          <c:xMode val="edge"/>
          <c:yMode val="edge"/>
          <c:x val="0.0809926767315929"/>
          <c:y val="0.149375695785964"/>
          <c:w val="0.874018264840183"/>
          <c:h val="0.772294274336271"/>
        </c:manualLayout>
      </c:layout>
      <c:lineChart>
        <c:grouping val="standard"/>
        <c:varyColors val="0"/>
        <c:ser>
          <c:idx val="0"/>
          <c:order val="0"/>
          <c:tx>
            <c:strRef>
              <c:f>'[棉花-月报用图表（24年新版）240228.xls]内期棉期价走势'!$M$2</c:f>
              <c:strCache>
                <c:ptCount val="1"/>
                <c:pt idx="0">
                  <c:v>CZCE棉花</c:v>
                </c:pt>
              </c:strCache>
            </c:strRef>
          </c:tx>
          <c:spPr>
            <a:ln w="28575" cap="rnd" cmpd="sng" algn="ctr">
              <a:solidFill>
                <a:srgbClr val="EC3B49"/>
              </a:solidFill>
              <a:prstDash val="solid"/>
              <a:round/>
            </a:ln>
            <a:effectLst/>
          </c:spPr>
          <c:marker>
            <c:symbol val="none"/>
          </c:marker>
          <c:dLbls>
            <c:delete val="1"/>
          </c:dLbls>
          <c:cat>
            <c:numRef>
              <c:f>'[棉花-月报用图表（24年新版）240228.xls]内期棉期价走势'!$A$1216:$A$1237</c:f>
              <c:numCache>
                <c:formatCode>yyyy\-mm\-dd</c:formatCode>
                <c:ptCount val="22"/>
                <c:pt idx="0" c:formatCode="yyyy\-mm\-dd">
                  <c:v>45748</c:v>
                </c:pt>
                <c:pt idx="1" c:formatCode="yyyy\-mm\-dd">
                  <c:v>45749</c:v>
                </c:pt>
                <c:pt idx="2" c:formatCode="yyyy\-mm\-dd">
                  <c:v>45750</c:v>
                </c:pt>
                <c:pt idx="3" c:formatCode="yyyy\-mm\-dd">
                  <c:v>45751</c:v>
                </c:pt>
                <c:pt idx="4" c:formatCode="yyyy\-mm\-dd">
                  <c:v>45754</c:v>
                </c:pt>
                <c:pt idx="5" c:formatCode="yyyy\-mm\-dd">
                  <c:v>45755</c:v>
                </c:pt>
                <c:pt idx="6" c:formatCode="yyyy\-mm\-dd">
                  <c:v>45756</c:v>
                </c:pt>
                <c:pt idx="7" c:formatCode="yyyy\-mm\-dd">
                  <c:v>45757</c:v>
                </c:pt>
                <c:pt idx="8" c:formatCode="yyyy\-mm\-dd">
                  <c:v>45758</c:v>
                </c:pt>
                <c:pt idx="9" c:formatCode="yyyy\-mm\-dd">
                  <c:v>45761</c:v>
                </c:pt>
                <c:pt idx="10" c:formatCode="yyyy\-mm\-dd">
                  <c:v>45762</c:v>
                </c:pt>
                <c:pt idx="11" c:formatCode="yyyy\-mm\-dd">
                  <c:v>45763</c:v>
                </c:pt>
                <c:pt idx="12" c:formatCode="yyyy\-mm\-dd">
                  <c:v>45764</c:v>
                </c:pt>
                <c:pt idx="13" c:formatCode="yyyy\-mm\-dd">
                  <c:v>45765</c:v>
                </c:pt>
                <c:pt idx="14" c:formatCode="yyyy\-mm\-dd">
                  <c:v>45768</c:v>
                </c:pt>
                <c:pt idx="15" c:formatCode="yyyy\-mm\-dd">
                  <c:v>45769</c:v>
                </c:pt>
                <c:pt idx="16" c:formatCode="yyyy\-mm\-dd">
                  <c:v>45770</c:v>
                </c:pt>
                <c:pt idx="17" c:formatCode="yyyy\-mm\-dd">
                  <c:v>45771</c:v>
                </c:pt>
                <c:pt idx="18" c:formatCode="yyyy\-mm\-dd">
                  <c:v>45772</c:v>
                </c:pt>
                <c:pt idx="19" c:formatCode="yyyy\-mm\-dd">
                  <c:v>45775</c:v>
                </c:pt>
                <c:pt idx="20" c:formatCode="yyyy\-mm\-dd">
                  <c:v>45776</c:v>
                </c:pt>
                <c:pt idx="21" c:formatCode="yyyy\-mm\-dd">
                  <c:v>45777</c:v>
                </c:pt>
              </c:numCache>
            </c:numRef>
          </c:cat>
          <c:val>
            <c:numRef>
              <c:f>'[棉花-月报用图表（24年新版）240228.xls]内期棉期价走势'!$B$1219:$B$1237</c:f>
              <c:numCache>
                <c:formatCode>#,##0.00_ </c:formatCode>
                <c:ptCount val="19"/>
                <c:pt idx="0">
                  <c:v>13510</c:v>
                </c:pt>
                <c:pt idx="1">
                  <c:v>13090</c:v>
                </c:pt>
                <c:pt idx="2">
                  <c:v>12835</c:v>
                </c:pt>
                <c:pt idx="3">
                  <c:v>12585</c:v>
                </c:pt>
                <c:pt idx="4">
                  <c:v>12820</c:v>
                </c:pt>
                <c:pt idx="5">
                  <c:v>12810</c:v>
                </c:pt>
                <c:pt idx="6">
                  <c:v>12810</c:v>
                </c:pt>
                <c:pt idx="7">
                  <c:v>12880</c:v>
                </c:pt>
                <c:pt idx="8">
                  <c:v>12830</c:v>
                </c:pt>
                <c:pt idx="9">
                  <c:v>12890</c:v>
                </c:pt>
                <c:pt idx="10">
                  <c:v>12885</c:v>
                </c:pt>
                <c:pt idx="11">
                  <c:v>12910</c:v>
                </c:pt>
                <c:pt idx="12">
                  <c:v>12795</c:v>
                </c:pt>
                <c:pt idx="13">
                  <c:v>12990</c:v>
                </c:pt>
                <c:pt idx="14">
                  <c:v>12990</c:v>
                </c:pt>
                <c:pt idx="15">
                  <c:v>12990</c:v>
                </c:pt>
                <c:pt idx="16">
                  <c:v>12950</c:v>
                </c:pt>
                <c:pt idx="17">
                  <c:v>12840</c:v>
                </c:pt>
                <c:pt idx="18">
                  <c:v>12750</c:v>
                </c:pt>
              </c:numCache>
            </c:numRef>
          </c:val>
          <c:smooth val="0"/>
        </c:ser>
        <c:dLbls>
          <c:showLegendKey val="0"/>
          <c:showVal val="0"/>
          <c:showCatName val="0"/>
          <c:showSerName val="0"/>
          <c:showPercent val="0"/>
          <c:showBubbleSize val="0"/>
        </c:dLbls>
        <c:marker val="0"/>
        <c:smooth val="0"/>
        <c:axId val="539812608"/>
        <c:axId val="539814144"/>
      </c:lineChart>
      <c:lineChart>
        <c:grouping val="standard"/>
        <c:varyColors val="0"/>
        <c:ser>
          <c:idx val="1"/>
          <c:order val="1"/>
          <c:tx>
            <c:strRef>
              <c:f>'[棉花-月报用图表（24年新版）240228.xls]内期棉期价走势'!$N$2</c:f>
              <c:strCache>
                <c:ptCount val="1"/>
                <c:pt idx="0">
                  <c:v>ICE2号棉花</c:v>
                </c:pt>
              </c:strCache>
            </c:strRef>
          </c:tx>
          <c:spPr>
            <a:ln w="28575" cap="rnd" cmpd="sng" algn="ctr">
              <a:solidFill>
                <a:srgbClr val="FFC000"/>
              </a:solidFill>
              <a:prstDash val="solid"/>
              <a:round/>
            </a:ln>
            <a:effectLst/>
          </c:spPr>
          <c:marker>
            <c:symbol val="none"/>
          </c:marker>
          <c:dLbls>
            <c:delete val="1"/>
          </c:dLbls>
          <c:cat>
            <c:numRef>
              <c:f>'[棉花-月报用图表（24年新版）240228.xls]内期棉期价走势'!$A$1216:$A$1236</c:f>
              <c:numCache>
                <c:formatCode>yyyy\-mm\-dd</c:formatCode>
                <c:ptCount val="21"/>
                <c:pt idx="0" c:formatCode="yyyy\-mm\-dd">
                  <c:v>45748</c:v>
                </c:pt>
                <c:pt idx="1" c:formatCode="yyyy\-mm\-dd">
                  <c:v>45749</c:v>
                </c:pt>
                <c:pt idx="2" c:formatCode="yyyy\-mm\-dd">
                  <c:v>45750</c:v>
                </c:pt>
                <c:pt idx="3" c:formatCode="yyyy\-mm\-dd">
                  <c:v>45751</c:v>
                </c:pt>
                <c:pt idx="4" c:formatCode="yyyy\-mm\-dd">
                  <c:v>45754</c:v>
                </c:pt>
                <c:pt idx="5" c:formatCode="yyyy\-mm\-dd">
                  <c:v>45755</c:v>
                </c:pt>
                <c:pt idx="6" c:formatCode="yyyy\-mm\-dd">
                  <c:v>45756</c:v>
                </c:pt>
                <c:pt idx="7" c:formatCode="yyyy\-mm\-dd">
                  <c:v>45757</c:v>
                </c:pt>
                <c:pt idx="8" c:formatCode="yyyy\-mm\-dd">
                  <c:v>45758</c:v>
                </c:pt>
                <c:pt idx="9" c:formatCode="yyyy\-mm\-dd">
                  <c:v>45761</c:v>
                </c:pt>
                <c:pt idx="10" c:formatCode="yyyy\-mm\-dd">
                  <c:v>45762</c:v>
                </c:pt>
                <c:pt idx="11" c:formatCode="yyyy\-mm\-dd">
                  <c:v>45763</c:v>
                </c:pt>
                <c:pt idx="12" c:formatCode="yyyy\-mm\-dd">
                  <c:v>45764</c:v>
                </c:pt>
                <c:pt idx="13" c:formatCode="yyyy\-mm\-dd">
                  <c:v>45765</c:v>
                </c:pt>
                <c:pt idx="14" c:formatCode="yyyy\-mm\-dd">
                  <c:v>45768</c:v>
                </c:pt>
                <c:pt idx="15" c:formatCode="yyyy\-mm\-dd">
                  <c:v>45769</c:v>
                </c:pt>
                <c:pt idx="16" c:formatCode="yyyy\-mm\-dd">
                  <c:v>45770</c:v>
                </c:pt>
                <c:pt idx="17" c:formatCode="yyyy\-mm\-dd">
                  <c:v>45771</c:v>
                </c:pt>
                <c:pt idx="18" c:formatCode="yyyy\-mm\-dd">
                  <c:v>45772</c:v>
                </c:pt>
                <c:pt idx="19" c:formatCode="yyyy\-mm\-dd">
                  <c:v>45775</c:v>
                </c:pt>
                <c:pt idx="20" c:formatCode="yyyy\-mm\-dd">
                  <c:v>45776</c:v>
                </c:pt>
              </c:numCache>
            </c:numRef>
          </c:cat>
          <c:val>
            <c:numRef>
              <c:f>'[棉花-月报用图表（24年新版）240228.xls]内期棉期价走势'!$C$1216:$C$1237</c:f>
              <c:numCache>
                <c:formatCode>#,##0.00_ </c:formatCode>
                <c:ptCount val="22"/>
                <c:pt idx="0">
                  <c:v>68.21</c:v>
                </c:pt>
                <c:pt idx="1">
                  <c:v>67.66</c:v>
                </c:pt>
                <c:pt idx="2">
                  <c:v>64.8</c:v>
                </c:pt>
                <c:pt idx="3">
                  <c:v>63.33</c:v>
                </c:pt>
                <c:pt idx="4">
                  <c:v>66.08</c:v>
                </c:pt>
                <c:pt idx="5">
                  <c:v>65.66</c:v>
                </c:pt>
                <c:pt idx="6">
                  <c:v>66.51</c:v>
                </c:pt>
                <c:pt idx="7">
                  <c:v>66.62</c:v>
                </c:pt>
                <c:pt idx="8">
                  <c:v>65.84</c:v>
                </c:pt>
                <c:pt idx="9">
                  <c:v>65.5</c:v>
                </c:pt>
                <c:pt idx="10">
                  <c:v>66.13</c:v>
                </c:pt>
                <c:pt idx="11">
                  <c:v>66.3</c:v>
                </c:pt>
                <c:pt idx="12">
                  <c:v>67.11</c:v>
                </c:pt>
                <c:pt idx="13">
                  <c:v>67.11</c:v>
                </c:pt>
                <c:pt idx="14">
                  <c:v>66.88</c:v>
                </c:pt>
                <c:pt idx="15">
                  <c:v>67.26</c:v>
                </c:pt>
                <c:pt idx="16">
                  <c:v>69.1</c:v>
                </c:pt>
                <c:pt idx="17">
                  <c:v>69.15</c:v>
                </c:pt>
                <c:pt idx="18">
                  <c:v>68.7</c:v>
                </c:pt>
                <c:pt idx="19">
                  <c:v>67.56</c:v>
                </c:pt>
                <c:pt idx="20">
                  <c:v>66.56</c:v>
                </c:pt>
                <c:pt idx="21">
                  <c:v>66.09</c:v>
                </c:pt>
              </c:numCache>
            </c:numRef>
          </c:val>
          <c:smooth val="0"/>
        </c:ser>
        <c:dLbls>
          <c:showLegendKey val="0"/>
          <c:showVal val="0"/>
          <c:showCatName val="0"/>
          <c:showSerName val="0"/>
          <c:showPercent val="0"/>
          <c:showBubbleSize val="0"/>
        </c:dLbls>
        <c:marker val="0"/>
        <c:smooth val="0"/>
        <c:axId val="626233344"/>
        <c:axId val="626234880"/>
      </c:lineChart>
      <c:dateAx>
        <c:axId val="539812608"/>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539814144"/>
        <c:crosses val="autoZero"/>
        <c:auto val="1"/>
        <c:lblOffset val="100"/>
        <c:baseTimeUnit val="days"/>
        <c:majorUnit val="5"/>
        <c:majorTimeUnit val="days"/>
      </c:dateAx>
      <c:valAx>
        <c:axId val="539814144"/>
        <c:scaling>
          <c:orientation val="minMax"/>
          <c:max val="13800"/>
          <c:min val="12000"/>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out"/>
        <c:minorTickMark val="none"/>
        <c:tickLblPos val="nextTo"/>
        <c:spPr>
          <a:ln w="6350"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539812608"/>
        <c:crosses val="autoZero"/>
        <c:crossBetween val="between"/>
        <c:majorUnit val="200"/>
      </c:valAx>
      <c:dateAx>
        <c:axId val="626233344"/>
        <c:scaling>
          <c:orientation val="minMax"/>
        </c:scaling>
        <c:delete val="1"/>
        <c:axPos val="t"/>
        <c:numFmt formatCode="yyyy\-mm\-dd"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rgbClr val="000000"/>
                </a:solidFill>
                <a:latin typeface="阿里巴巴普惠体 2.0 55 Regular"/>
                <a:ea typeface="阿里巴巴普惠体 2.0 55 Regular"/>
                <a:cs typeface="阿里巴巴普惠体 2.0 55 Regular"/>
              </a:defRPr>
            </a:pPr>
          </a:p>
        </c:txPr>
        <c:crossAx val="626234880"/>
        <c:crosses val="max"/>
        <c:auto val="1"/>
        <c:lblOffset val="100"/>
        <c:baseTimeUnit val="days"/>
      </c:dateAx>
      <c:valAx>
        <c:axId val="626234880"/>
        <c:scaling>
          <c:orientation val="minMax"/>
          <c:max val="70"/>
          <c:min val="60"/>
        </c:scaling>
        <c:delete val="0"/>
        <c:axPos val="r"/>
        <c:numFmt formatCode="###,###,###,###,##0" sourceLinked="0"/>
        <c:majorTickMark val="out"/>
        <c:minorTickMark val="none"/>
        <c:tickLblPos val="nextTo"/>
        <c:txPr>
          <a:bodyPr rot="0" spcFirstLastPara="0" vertOverflow="ellipsis" vert="horz" wrap="square" anchor="ctr" anchorCtr="1"/>
          <a:lstStyle/>
          <a:p>
            <a:pPr>
              <a:defRPr lang="zh-CN" sz="900" b="0" i="0" u="none" strike="noStrike" kern="1200" baseline="0">
                <a:solidFill>
                  <a:srgbClr val="000000"/>
                </a:solidFill>
                <a:latin typeface="阿里巴巴普惠体 2.0 55 Regular"/>
                <a:ea typeface="阿里巴巴普惠体 2.0 55 Regular"/>
                <a:cs typeface="阿里巴巴普惠体 2.0 55 Regular"/>
              </a:defRPr>
            </a:pPr>
          </a:p>
        </c:txPr>
        <c:crossAx val="626233344"/>
        <c:crosses val="max"/>
        <c:crossBetween val="between"/>
        <c:majorUnit val="3"/>
      </c:valAx>
      <c:spPr>
        <a:noFill/>
        <a:ln w="25400">
          <a:noFill/>
        </a:ln>
      </c:spPr>
    </c:plotArea>
    <c:legend>
      <c:legendPos val="r"/>
      <c:legendEntry>
        <c:idx val="0"/>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1"/>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ayout>
        <c:manualLayout>
          <c:xMode val="edge"/>
          <c:yMode val="edge"/>
          <c:x val="0.287026750080897"/>
          <c:y val="0.0854022402129311"/>
          <c:w val="0.485250062920217"/>
          <c:h val="0.0550001109016302"/>
        </c:manualLayout>
      </c:layout>
      <c:overlay val="0"/>
      <c:spPr>
        <a:noFill/>
        <a:ln w="25400">
          <a:noFill/>
        </a:ln>
      </c:spPr>
      <c:txPr>
        <a:bodyPr rot="0" spcFirstLastPara="0" vertOverflow="ellipsis" vert="horz" wrap="square" anchor="ctr" anchorCtr="1"/>
        <a:lstStyle/>
        <a:p>
          <a:pPr>
            <a:defRPr lang="zh-CN" sz="84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
    <c:plotVisOnly val="1"/>
    <c:dispBlanksAs val="span"/>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阿里巴巴普惠体 2.0 55 Regular"/>
          <a:ea typeface="阿里巴巴普惠体 2.0 55 Regular"/>
          <a:cs typeface="阿里巴巴普惠体 2.0 55 Regular"/>
        </a:defRPr>
      </a:pP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00" b="0" i="0" u="none" strike="noStrike" kern="1200" baseline="0">
                <a:solidFill>
                  <a:srgbClr val="000000"/>
                </a:solidFill>
                <a:latin typeface="阿里巴巴普惠体 2.0 55 Regular"/>
                <a:ea typeface="阿里巴巴普惠体 2.0 55 Regular"/>
                <a:cs typeface="阿里巴巴普惠体 2.0 55 Regular"/>
              </a:defRPr>
            </a:pPr>
            <a:r>
              <a:rPr lang="zh-CN" altLang="en-US" sz="1400" b="1" i="0" u="none" strike="noStrike" baseline="0">
                <a:solidFill>
                  <a:srgbClr val="000000"/>
                </a:solidFill>
                <a:latin typeface="黑体" panose="02010609060101010101" pitchFamily="49" charset="-122"/>
                <a:ea typeface="黑体" panose="02010609060101010101" pitchFamily="49" charset="-122"/>
              </a:rPr>
              <a:t>中国棉花价格指数</a:t>
            </a:r>
            <a:r>
              <a:rPr lang="en-US" altLang="zh-CN" sz="1400" b="1" i="0" u="none" strike="noStrike" baseline="0">
                <a:solidFill>
                  <a:srgbClr val="000000"/>
                </a:solidFill>
                <a:latin typeface="黑体" panose="02010609060101010101" pitchFamily="49" charset="-122"/>
                <a:ea typeface="黑体" panose="02010609060101010101" pitchFamily="49" charset="-122"/>
              </a:rPr>
              <a:t>3128B</a:t>
            </a:r>
            <a:r>
              <a:rPr lang="zh-CN" altLang="en-US" sz="1400" b="1" i="0" u="none" strike="noStrike" baseline="0">
                <a:solidFill>
                  <a:srgbClr val="000000"/>
                </a:solidFill>
                <a:latin typeface="黑体" panose="02010609060101010101" pitchFamily="49" charset="-122"/>
                <a:ea typeface="黑体" panose="02010609060101010101" pitchFamily="49" charset="-122"/>
              </a:rPr>
              <a:t>：近五棉花年度</a:t>
            </a:r>
            <a:endParaRPr lang="zh-CN" altLang="en-US" sz="1400" b="1" i="0" u="none" strike="noStrike" baseline="0">
              <a:solidFill>
                <a:srgbClr val="000000"/>
              </a:solidFill>
              <a:latin typeface="黑体" panose="02010609060101010101" pitchFamily="49" charset="-122"/>
              <a:ea typeface="黑体" panose="02010609060101010101" pitchFamily="49" charset="-122"/>
            </a:endParaRPr>
          </a:p>
        </c:rich>
      </c:tx>
      <c:layout>
        <c:manualLayout>
          <c:xMode val="edge"/>
          <c:yMode val="edge"/>
          <c:x val="0.218394731115463"/>
          <c:y val="0.00495043702061514"/>
        </c:manualLayout>
      </c:layout>
      <c:overlay val="0"/>
    </c:title>
    <c:autoTitleDeleted val="0"/>
    <c:plotArea>
      <c:layout>
        <c:manualLayout>
          <c:layoutTarget val="inner"/>
          <c:xMode val="edge"/>
          <c:yMode val="edge"/>
          <c:x val="0.0795986622073579"/>
          <c:y val="0.138774120899432"/>
          <c:w val="0.917056856187291"/>
          <c:h val="0.793071871343816"/>
        </c:manualLayout>
      </c:layout>
      <c:lineChart>
        <c:grouping val="standard"/>
        <c:varyColors val="0"/>
        <c:ser>
          <c:idx val="0"/>
          <c:order val="0"/>
          <c:tx>
            <c:strRef>
              <c:f>'[棉花-月报用图表（终稿）231124.xls]现货价格当月'!$H$1</c:f>
              <c:strCache>
                <c:ptCount val="1"/>
                <c:pt idx="0">
                  <c:v>2020/21</c:v>
                </c:pt>
              </c:strCache>
            </c:strRef>
          </c:tx>
          <c:spPr>
            <a:ln w="28575" cap="rnd" cmpd="sng" algn="ctr">
              <a:solidFill>
                <a:srgbClr val="00B050"/>
              </a:solidFill>
              <a:prstDash val="solid"/>
              <a:round/>
            </a:ln>
            <a:effectLst/>
          </c:spPr>
          <c:marker>
            <c:symbol val="none"/>
          </c:marker>
          <c:dLbls>
            <c:delete val="1"/>
          </c:dLbls>
          <c:cat>
            <c:numRef>
              <c:f>'[棉花-月报用图表（终稿）231124.xls]现货价格当月'!$E$2:$E$4835</c:f>
              <c:numCache>
                <c:formatCode>yyyy\-mm\-dd;@</c:formatCode>
                <c:ptCount val="4834"/>
                <c:pt idx="0" c:formatCode="yyyy\-mm\-dd;@">
                  <c:v>42979</c:v>
                </c:pt>
                <c:pt idx="1" c:formatCode="yyyy\-mm\-dd;@">
                  <c:v>42982</c:v>
                </c:pt>
                <c:pt idx="2" c:formatCode="yyyy\-mm\-dd;@">
                  <c:v>42983</c:v>
                </c:pt>
                <c:pt idx="3" c:formatCode="yyyy\-mm\-dd;@">
                  <c:v>42984</c:v>
                </c:pt>
                <c:pt idx="4" c:formatCode="yyyy\-mm\-dd;@">
                  <c:v>42985</c:v>
                </c:pt>
                <c:pt idx="5" c:formatCode="yyyy\-mm\-dd;@">
                  <c:v>42986</c:v>
                </c:pt>
                <c:pt idx="6" c:formatCode="yyyy\-mm\-dd;@">
                  <c:v>42989</c:v>
                </c:pt>
                <c:pt idx="7" c:formatCode="yyyy\-mm\-dd;@">
                  <c:v>42990</c:v>
                </c:pt>
                <c:pt idx="8" c:formatCode="yyyy\-mm\-dd;@">
                  <c:v>42991</c:v>
                </c:pt>
                <c:pt idx="9" c:formatCode="yyyy\-mm\-dd;@">
                  <c:v>42992</c:v>
                </c:pt>
                <c:pt idx="10" c:formatCode="yyyy\-mm\-dd;@">
                  <c:v>42993</c:v>
                </c:pt>
                <c:pt idx="11" c:formatCode="yyyy\-mm\-dd;@">
                  <c:v>42996</c:v>
                </c:pt>
                <c:pt idx="12" c:formatCode="yyyy\-mm\-dd;@">
                  <c:v>42997</c:v>
                </c:pt>
                <c:pt idx="13" c:formatCode="yyyy\-mm\-dd;@">
                  <c:v>42998</c:v>
                </c:pt>
                <c:pt idx="14" c:formatCode="yyyy\-mm\-dd;@">
                  <c:v>42999</c:v>
                </c:pt>
                <c:pt idx="15" c:formatCode="yyyy\-mm\-dd;@">
                  <c:v>43000</c:v>
                </c:pt>
                <c:pt idx="16" c:formatCode="yyyy\-mm\-dd;@">
                  <c:v>43003</c:v>
                </c:pt>
                <c:pt idx="17" c:formatCode="yyyy\-mm\-dd;@">
                  <c:v>43004</c:v>
                </c:pt>
                <c:pt idx="18" c:formatCode="yyyy\-mm\-dd;@">
                  <c:v>43005</c:v>
                </c:pt>
                <c:pt idx="19" c:formatCode="yyyy\-mm\-dd;@">
                  <c:v>43006</c:v>
                </c:pt>
                <c:pt idx="20" c:formatCode="yyyy\-mm\-dd;@">
                  <c:v>43007</c:v>
                </c:pt>
                <c:pt idx="21" c:formatCode="yyyy\-mm\-dd;@">
                  <c:v>43008</c:v>
                </c:pt>
                <c:pt idx="22" c:formatCode="yyyy\-mm\-dd;@">
                  <c:v>43010</c:v>
                </c:pt>
                <c:pt idx="23" c:formatCode="yyyy\-mm\-dd;@">
                  <c:v>43011</c:v>
                </c:pt>
                <c:pt idx="24" c:formatCode="yyyy\-mm\-dd;@">
                  <c:v>43012</c:v>
                </c:pt>
                <c:pt idx="25" c:formatCode="yyyy\-mm\-dd;@">
                  <c:v>43013</c:v>
                </c:pt>
                <c:pt idx="26" c:formatCode="yyyy\-mm\-dd;@">
                  <c:v>43014</c:v>
                </c:pt>
                <c:pt idx="27" c:formatCode="yyyy\-mm\-dd;@">
                  <c:v>43017</c:v>
                </c:pt>
                <c:pt idx="28" c:formatCode="yyyy\-mm\-dd;@">
                  <c:v>43018</c:v>
                </c:pt>
                <c:pt idx="29" c:formatCode="yyyy\-mm\-dd;@">
                  <c:v>43019</c:v>
                </c:pt>
                <c:pt idx="30" c:formatCode="yyyy\-mm\-dd;@">
                  <c:v>43020</c:v>
                </c:pt>
                <c:pt idx="31" c:formatCode="yyyy\-mm\-dd;@">
                  <c:v>43021</c:v>
                </c:pt>
                <c:pt idx="32" c:formatCode="yyyy\-mm\-dd;@">
                  <c:v>43024</c:v>
                </c:pt>
                <c:pt idx="33" c:formatCode="yyyy\-mm\-dd;@">
                  <c:v>43025</c:v>
                </c:pt>
                <c:pt idx="34" c:formatCode="yyyy\-mm\-dd;@">
                  <c:v>43026</c:v>
                </c:pt>
                <c:pt idx="35" c:formatCode="yyyy\-mm\-dd;@">
                  <c:v>43027</c:v>
                </c:pt>
                <c:pt idx="36" c:formatCode="yyyy\-mm\-dd;@">
                  <c:v>43028</c:v>
                </c:pt>
                <c:pt idx="37" c:formatCode="yyyy\-mm\-dd;@">
                  <c:v>43031</c:v>
                </c:pt>
                <c:pt idx="38" c:formatCode="yyyy\-mm\-dd;@">
                  <c:v>43032</c:v>
                </c:pt>
                <c:pt idx="39" c:formatCode="yyyy\-mm\-dd;@">
                  <c:v>43033</c:v>
                </c:pt>
                <c:pt idx="40" c:formatCode="yyyy\-mm\-dd;@">
                  <c:v>43034</c:v>
                </c:pt>
                <c:pt idx="41" c:formatCode="yyyy\-mm\-dd;@">
                  <c:v>43035</c:v>
                </c:pt>
                <c:pt idx="42" c:formatCode="yyyy\-mm\-dd;@">
                  <c:v>43038</c:v>
                </c:pt>
                <c:pt idx="43" c:formatCode="yyyy\-mm\-dd;@">
                  <c:v>43039</c:v>
                </c:pt>
                <c:pt idx="44" c:formatCode="yyyy\-mm\-dd;@">
                  <c:v>43040</c:v>
                </c:pt>
                <c:pt idx="45" c:formatCode="yyyy\-mm\-dd;@">
                  <c:v>43041</c:v>
                </c:pt>
                <c:pt idx="46" c:formatCode="yyyy\-mm\-dd;@">
                  <c:v>43042</c:v>
                </c:pt>
                <c:pt idx="47" c:formatCode="yyyy\-mm\-dd;@">
                  <c:v>43045</c:v>
                </c:pt>
                <c:pt idx="48" c:formatCode="yyyy\-mm\-dd;@">
                  <c:v>43046</c:v>
                </c:pt>
                <c:pt idx="49" c:formatCode="yyyy\-mm\-dd;@">
                  <c:v>43047</c:v>
                </c:pt>
                <c:pt idx="50" c:formatCode="yyyy\-mm\-dd;@">
                  <c:v>43048</c:v>
                </c:pt>
                <c:pt idx="51" c:formatCode="yyyy\-mm\-dd;@">
                  <c:v>43049</c:v>
                </c:pt>
                <c:pt idx="52" c:formatCode="yyyy\-mm\-dd;@">
                  <c:v>43052</c:v>
                </c:pt>
                <c:pt idx="53" c:formatCode="yyyy\-mm\-dd;@">
                  <c:v>43053</c:v>
                </c:pt>
                <c:pt idx="54" c:formatCode="yyyy\-mm\-dd;@">
                  <c:v>43054</c:v>
                </c:pt>
                <c:pt idx="55" c:formatCode="yyyy\-mm\-dd;@">
                  <c:v>43055</c:v>
                </c:pt>
                <c:pt idx="56" c:formatCode="yyyy\-mm\-dd;@">
                  <c:v>43056</c:v>
                </c:pt>
                <c:pt idx="57" c:formatCode="yyyy\-mm\-dd;@">
                  <c:v>43059</c:v>
                </c:pt>
                <c:pt idx="58" c:formatCode="yyyy\-mm\-dd;@">
                  <c:v>43060</c:v>
                </c:pt>
                <c:pt idx="59" c:formatCode="yyyy\-mm\-dd;@">
                  <c:v>43061</c:v>
                </c:pt>
                <c:pt idx="60" c:formatCode="yyyy\-mm\-dd;@">
                  <c:v>43062</c:v>
                </c:pt>
                <c:pt idx="61" c:formatCode="yyyy\-mm\-dd;@">
                  <c:v>43063</c:v>
                </c:pt>
                <c:pt idx="62" c:formatCode="yyyy\-mm\-dd;@">
                  <c:v>43066</c:v>
                </c:pt>
                <c:pt idx="63" c:formatCode="yyyy\-mm\-dd;@">
                  <c:v>43067</c:v>
                </c:pt>
                <c:pt idx="64" c:formatCode="yyyy\-mm\-dd;@">
                  <c:v>43068</c:v>
                </c:pt>
                <c:pt idx="65" c:formatCode="yyyy\-mm\-dd;@">
                  <c:v>43069</c:v>
                </c:pt>
                <c:pt idx="66" c:formatCode="yyyy\-mm\-dd;@">
                  <c:v>43070</c:v>
                </c:pt>
                <c:pt idx="67" c:formatCode="yyyy\-mm\-dd;@">
                  <c:v>43073</c:v>
                </c:pt>
                <c:pt idx="68" c:formatCode="yyyy\-mm\-dd;@">
                  <c:v>43074</c:v>
                </c:pt>
                <c:pt idx="69" c:formatCode="yyyy\-mm\-dd;@">
                  <c:v>43075</c:v>
                </c:pt>
                <c:pt idx="70" c:formatCode="yyyy\-mm\-dd;@">
                  <c:v>43076</c:v>
                </c:pt>
                <c:pt idx="71" c:formatCode="yyyy\-mm\-dd;@">
                  <c:v>43077</c:v>
                </c:pt>
                <c:pt idx="72" c:formatCode="yyyy\-mm\-dd;@">
                  <c:v>43080</c:v>
                </c:pt>
                <c:pt idx="73" c:formatCode="yyyy\-mm\-dd;@">
                  <c:v>43081</c:v>
                </c:pt>
                <c:pt idx="74" c:formatCode="yyyy\-mm\-dd;@">
                  <c:v>43082</c:v>
                </c:pt>
                <c:pt idx="75" c:formatCode="yyyy\-mm\-dd;@">
                  <c:v>43083</c:v>
                </c:pt>
                <c:pt idx="76" c:formatCode="yyyy\-mm\-dd;@">
                  <c:v>43084</c:v>
                </c:pt>
                <c:pt idx="77" c:formatCode="yyyy\-mm\-dd;@">
                  <c:v>43087</c:v>
                </c:pt>
                <c:pt idx="78" c:formatCode="yyyy\-mm\-dd;@">
                  <c:v>43088</c:v>
                </c:pt>
                <c:pt idx="79" c:formatCode="yyyy\-mm\-dd;@">
                  <c:v>43089</c:v>
                </c:pt>
                <c:pt idx="80" c:formatCode="yyyy\-mm\-dd;@">
                  <c:v>43090</c:v>
                </c:pt>
                <c:pt idx="81" c:formatCode="yyyy\-mm\-dd;@">
                  <c:v>43091</c:v>
                </c:pt>
                <c:pt idx="82" c:formatCode="yyyy\-mm\-dd;@">
                  <c:v>43094</c:v>
                </c:pt>
                <c:pt idx="83" c:formatCode="yyyy\-mm\-dd;@">
                  <c:v>43095</c:v>
                </c:pt>
                <c:pt idx="84" c:formatCode="yyyy\-mm\-dd;@">
                  <c:v>43096</c:v>
                </c:pt>
                <c:pt idx="85" c:formatCode="yyyy\-mm\-dd;@">
                  <c:v>43097</c:v>
                </c:pt>
                <c:pt idx="86" c:formatCode="yyyy\-mm\-dd;@">
                  <c:v>43098</c:v>
                </c:pt>
                <c:pt idx="87" c:formatCode="yyyy\-mm\-dd;@">
                  <c:v>43102</c:v>
                </c:pt>
                <c:pt idx="88" c:formatCode="yyyy\-mm\-dd;@">
                  <c:v>43103</c:v>
                </c:pt>
                <c:pt idx="89" c:formatCode="yyyy\-mm\-dd;@">
                  <c:v>43104</c:v>
                </c:pt>
                <c:pt idx="90" c:formatCode="yyyy\-mm\-dd;@">
                  <c:v>43105</c:v>
                </c:pt>
                <c:pt idx="91" c:formatCode="yyyy\-mm\-dd;@">
                  <c:v>43108</c:v>
                </c:pt>
                <c:pt idx="92" c:formatCode="yyyy\-mm\-dd;@">
                  <c:v>43109</c:v>
                </c:pt>
                <c:pt idx="93" c:formatCode="yyyy\-mm\-dd;@">
                  <c:v>43110</c:v>
                </c:pt>
                <c:pt idx="94" c:formatCode="yyyy\-mm\-dd;@">
                  <c:v>43111</c:v>
                </c:pt>
                <c:pt idx="95" c:formatCode="yyyy\-mm\-dd;@">
                  <c:v>43112</c:v>
                </c:pt>
                <c:pt idx="96" c:formatCode="yyyy\-mm\-dd;@">
                  <c:v>43115</c:v>
                </c:pt>
                <c:pt idx="97" c:formatCode="yyyy\-mm\-dd;@">
                  <c:v>43116</c:v>
                </c:pt>
                <c:pt idx="98" c:formatCode="yyyy\-mm\-dd;@">
                  <c:v>43117</c:v>
                </c:pt>
                <c:pt idx="99" c:formatCode="yyyy\-mm\-dd;@">
                  <c:v>43118</c:v>
                </c:pt>
                <c:pt idx="100" c:formatCode="yyyy\-mm\-dd;@">
                  <c:v>43119</c:v>
                </c:pt>
                <c:pt idx="101" c:formatCode="yyyy\-mm\-dd;@">
                  <c:v>43122</c:v>
                </c:pt>
                <c:pt idx="102" c:formatCode="yyyy\-mm\-dd;@">
                  <c:v>43123</c:v>
                </c:pt>
                <c:pt idx="103" c:formatCode="yyyy\-mm\-dd;@">
                  <c:v>43124</c:v>
                </c:pt>
                <c:pt idx="104" c:formatCode="yyyy\-mm\-dd;@">
                  <c:v>43125</c:v>
                </c:pt>
                <c:pt idx="105" c:formatCode="yyyy\-mm\-dd;@">
                  <c:v>43126</c:v>
                </c:pt>
                <c:pt idx="106" c:formatCode="yyyy\-mm\-dd;@">
                  <c:v>43129</c:v>
                </c:pt>
                <c:pt idx="107" c:formatCode="yyyy\-mm\-dd;@">
                  <c:v>43130</c:v>
                </c:pt>
                <c:pt idx="108" c:formatCode="yyyy\-mm\-dd;@">
                  <c:v>43131</c:v>
                </c:pt>
                <c:pt idx="109" c:formatCode="yyyy\-mm\-dd;@">
                  <c:v>43132</c:v>
                </c:pt>
                <c:pt idx="110" c:formatCode="yyyy\-mm\-dd;@">
                  <c:v>43133</c:v>
                </c:pt>
                <c:pt idx="111" c:formatCode="yyyy\-mm\-dd;@">
                  <c:v>43136</c:v>
                </c:pt>
                <c:pt idx="112" c:formatCode="yyyy\-mm\-dd;@">
                  <c:v>43137</c:v>
                </c:pt>
                <c:pt idx="113" c:formatCode="yyyy\-mm\-dd;@">
                  <c:v>43138</c:v>
                </c:pt>
                <c:pt idx="114" c:formatCode="yyyy\-mm\-dd;@">
                  <c:v>43139</c:v>
                </c:pt>
                <c:pt idx="115" c:formatCode="yyyy\-mm\-dd;@">
                  <c:v>43140</c:v>
                </c:pt>
                <c:pt idx="116" c:formatCode="yyyy\-mm\-dd;@">
                  <c:v>43142</c:v>
                </c:pt>
                <c:pt idx="117" c:formatCode="yyyy\-mm\-dd;@">
                  <c:v>43143</c:v>
                </c:pt>
                <c:pt idx="118" c:formatCode="yyyy\-mm\-dd;@">
                  <c:v>43144</c:v>
                </c:pt>
                <c:pt idx="119" c:formatCode="yyyy\-mm\-dd;@">
                  <c:v>43145</c:v>
                </c:pt>
                <c:pt idx="120" c:formatCode="yyyy\-mm\-dd;@">
                  <c:v>43153</c:v>
                </c:pt>
                <c:pt idx="121" c:formatCode="yyyy\-mm\-dd;@">
                  <c:v>43154</c:v>
                </c:pt>
                <c:pt idx="122" c:formatCode="yyyy\-mm\-dd;@">
                  <c:v>43155</c:v>
                </c:pt>
                <c:pt idx="123" c:formatCode="yyyy\-mm\-dd;@">
                  <c:v>43157</c:v>
                </c:pt>
                <c:pt idx="124" c:formatCode="yyyy\-mm\-dd;@">
                  <c:v>43158</c:v>
                </c:pt>
                <c:pt idx="125" c:formatCode="yyyy\-mm\-dd;@">
                  <c:v>43159</c:v>
                </c:pt>
                <c:pt idx="126" c:formatCode="yyyy\-mm\-dd;@">
                  <c:v>43160</c:v>
                </c:pt>
                <c:pt idx="127" c:formatCode="yyyy\-mm\-dd;@">
                  <c:v>43161</c:v>
                </c:pt>
                <c:pt idx="128" c:formatCode="yyyy\-mm\-dd;@">
                  <c:v>43164</c:v>
                </c:pt>
                <c:pt idx="129" c:formatCode="yyyy\-mm\-dd;@">
                  <c:v>43165</c:v>
                </c:pt>
                <c:pt idx="130" c:formatCode="yyyy\-mm\-dd;@">
                  <c:v>43166</c:v>
                </c:pt>
                <c:pt idx="131" c:formatCode="yyyy\-mm\-dd;@">
                  <c:v>43167</c:v>
                </c:pt>
                <c:pt idx="132" c:formatCode="yyyy\-mm\-dd;@">
                  <c:v>43168</c:v>
                </c:pt>
                <c:pt idx="133" c:formatCode="yyyy\-mm\-dd;@">
                  <c:v>43171</c:v>
                </c:pt>
                <c:pt idx="134" c:formatCode="yyyy\-mm\-dd;@">
                  <c:v>43172</c:v>
                </c:pt>
                <c:pt idx="135" c:formatCode="yyyy\-mm\-dd;@">
                  <c:v>43173</c:v>
                </c:pt>
                <c:pt idx="136" c:formatCode="yyyy\-mm\-dd;@">
                  <c:v>43174</c:v>
                </c:pt>
                <c:pt idx="137" c:formatCode="yyyy\-mm\-dd;@">
                  <c:v>43175</c:v>
                </c:pt>
                <c:pt idx="138" c:formatCode="yyyy\-mm\-dd;@">
                  <c:v>43178</c:v>
                </c:pt>
                <c:pt idx="139" c:formatCode="yyyy\-mm\-dd;@">
                  <c:v>43179</c:v>
                </c:pt>
                <c:pt idx="140" c:formatCode="yyyy\-mm\-dd;@">
                  <c:v>43180</c:v>
                </c:pt>
                <c:pt idx="141" c:formatCode="yyyy\-mm\-dd;@">
                  <c:v>43181</c:v>
                </c:pt>
                <c:pt idx="142" c:formatCode="yyyy\-mm\-dd;@">
                  <c:v>43182</c:v>
                </c:pt>
                <c:pt idx="143" c:formatCode="yyyy\-mm\-dd;@">
                  <c:v>43185</c:v>
                </c:pt>
                <c:pt idx="144" c:formatCode="yyyy\-mm\-dd;@">
                  <c:v>43186</c:v>
                </c:pt>
                <c:pt idx="145" c:formatCode="yyyy\-mm\-dd;@">
                  <c:v>43187</c:v>
                </c:pt>
                <c:pt idx="146" c:formatCode="yyyy\-mm\-dd;@">
                  <c:v>43188</c:v>
                </c:pt>
                <c:pt idx="147" c:formatCode="yyyy\-mm\-dd;@">
                  <c:v>43189</c:v>
                </c:pt>
                <c:pt idx="148" c:formatCode="yyyy\-mm\-dd;@">
                  <c:v>43192</c:v>
                </c:pt>
                <c:pt idx="149" c:formatCode="yyyy\-mm\-dd;@">
                  <c:v>43193</c:v>
                </c:pt>
                <c:pt idx="150" c:formatCode="yyyy\-mm\-dd;@">
                  <c:v>43194</c:v>
                </c:pt>
                <c:pt idx="151" c:formatCode="yyyy\-mm\-dd;@">
                  <c:v>43198</c:v>
                </c:pt>
                <c:pt idx="152" c:formatCode="yyyy\-mm\-dd;@">
                  <c:v>43199</c:v>
                </c:pt>
                <c:pt idx="153" c:formatCode="yyyy\-mm\-dd;@">
                  <c:v>43200</c:v>
                </c:pt>
                <c:pt idx="154" c:formatCode="yyyy\-mm\-dd;@">
                  <c:v>43201</c:v>
                </c:pt>
                <c:pt idx="155" c:formatCode="yyyy\-mm\-dd;@">
                  <c:v>43202</c:v>
                </c:pt>
                <c:pt idx="156" c:formatCode="yyyy\-mm\-dd;@">
                  <c:v>43203</c:v>
                </c:pt>
                <c:pt idx="157" c:formatCode="yyyy\-mm\-dd;@">
                  <c:v>43206</c:v>
                </c:pt>
                <c:pt idx="158" c:formatCode="yyyy\-mm\-dd;@">
                  <c:v>43207</c:v>
                </c:pt>
                <c:pt idx="159" c:formatCode="yyyy\-mm\-dd;@">
                  <c:v>43208</c:v>
                </c:pt>
                <c:pt idx="160" c:formatCode="yyyy\-mm\-dd;@">
                  <c:v>43209</c:v>
                </c:pt>
                <c:pt idx="161" c:formatCode="yyyy\-mm\-dd;@">
                  <c:v>43210</c:v>
                </c:pt>
                <c:pt idx="162" c:formatCode="yyyy\-mm\-dd;@">
                  <c:v>43213</c:v>
                </c:pt>
                <c:pt idx="163" c:formatCode="yyyy\-mm\-dd;@">
                  <c:v>43214</c:v>
                </c:pt>
                <c:pt idx="164" c:formatCode="yyyy\-mm\-dd;@">
                  <c:v>43215</c:v>
                </c:pt>
                <c:pt idx="165" c:formatCode="yyyy\-mm\-dd;@">
                  <c:v>43216</c:v>
                </c:pt>
                <c:pt idx="166" c:formatCode="yyyy\-mm\-dd;@">
                  <c:v>43217</c:v>
                </c:pt>
                <c:pt idx="167" c:formatCode="yyyy\-mm\-dd;@">
                  <c:v>43218</c:v>
                </c:pt>
                <c:pt idx="168" c:formatCode="yyyy\-mm\-dd;@">
                  <c:v>43222</c:v>
                </c:pt>
                <c:pt idx="169" c:formatCode="yyyy\-mm\-dd;@">
                  <c:v>43223</c:v>
                </c:pt>
                <c:pt idx="170" c:formatCode="yyyy\-mm\-dd;@">
                  <c:v>43224</c:v>
                </c:pt>
                <c:pt idx="171" c:formatCode="yyyy\-mm\-dd;@">
                  <c:v>43227</c:v>
                </c:pt>
                <c:pt idx="172" c:formatCode="yyyy\-mm\-dd;@">
                  <c:v>43228</c:v>
                </c:pt>
                <c:pt idx="173" c:formatCode="yyyy\-mm\-dd;@">
                  <c:v>43229</c:v>
                </c:pt>
                <c:pt idx="174" c:formatCode="yyyy\-mm\-dd;@">
                  <c:v>43230</c:v>
                </c:pt>
                <c:pt idx="175" c:formatCode="yyyy\-mm\-dd;@">
                  <c:v>43231</c:v>
                </c:pt>
                <c:pt idx="176" c:formatCode="yyyy\-mm\-dd;@">
                  <c:v>43234</c:v>
                </c:pt>
                <c:pt idx="177" c:formatCode="yyyy\-mm\-dd;@">
                  <c:v>43235</c:v>
                </c:pt>
                <c:pt idx="178" c:formatCode="yyyy\-mm\-dd;@">
                  <c:v>43236</c:v>
                </c:pt>
                <c:pt idx="179" c:formatCode="yyyy\-mm\-dd;@">
                  <c:v>43237</c:v>
                </c:pt>
                <c:pt idx="180" c:formatCode="yyyy\-mm\-dd;@">
                  <c:v>43238</c:v>
                </c:pt>
                <c:pt idx="181" c:formatCode="yyyy\-mm\-dd;@">
                  <c:v>43241</c:v>
                </c:pt>
                <c:pt idx="182" c:formatCode="yyyy\-mm\-dd;@">
                  <c:v>43242</c:v>
                </c:pt>
                <c:pt idx="183" c:formatCode="yyyy\-mm\-dd;@">
                  <c:v>43243</c:v>
                </c:pt>
                <c:pt idx="184" c:formatCode="yyyy\-mm\-dd;@">
                  <c:v>43244</c:v>
                </c:pt>
                <c:pt idx="185" c:formatCode="yyyy\-mm\-dd;@">
                  <c:v>43245</c:v>
                </c:pt>
                <c:pt idx="186" c:formatCode="yyyy\-mm\-dd;@">
                  <c:v>43248</c:v>
                </c:pt>
                <c:pt idx="187" c:formatCode="yyyy\-mm\-dd;@">
                  <c:v>43249</c:v>
                </c:pt>
                <c:pt idx="188" c:formatCode="yyyy\-mm\-dd;@">
                  <c:v>43250</c:v>
                </c:pt>
                <c:pt idx="189" c:formatCode="yyyy\-mm\-dd;@">
                  <c:v>43251</c:v>
                </c:pt>
                <c:pt idx="190" c:formatCode="yyyy\-mm\-dd;@">
                  <c:v>43252</c:v>
                </c:pt>
                <c:pt idx="191" c:formatCode="yyyy\-mm\-dd;@">
                  <c:v>43255</c:v>
                </c:pt>
                <c:pt idx="192" c:formatCode="yyyy\-mm\-dd;@">
                  <c:v>43256</c:v>
                </c:pt>
                <c:pt idx="193" c:formatCode="yyyy\-mm\-dd;@">
                  <c:v>43257</c:v>
                </c:pt>
                <c:pt idx="194" c:formatCode="yyyy\-mm\-dd;@">
                  <c:v>43258</c:v>
                </c:pt>
                <c:pt idx="195" c:formatCode="yyyy\-mm\-dd;@">
                  <c:v>43259</c:v>
                </c:pt>
                <c:pt idx="196" c:formatCode="yyyy\-mm\-dd;@">
                  <c:v>43262</c:v>
                </c:pt>
                <c:pt idx="197" c:formatCode="yyyy\-mm\-dd;@">
                  <c:v>43263</c:v>
                </c:pt>
                <c:pt idx="198" c:formatCode="yyyy\-mm\-dd;@">
                  <c:v>43264</c:v>
                </c:pt>
                <c:pt idx="199" c:formatCode="yyyy\-mm\-dd;@">
                  <c:v>43265</c:v>
                </c:pt>
                <c:pt idx="200" c:formatCode="yyyy\-mm\-dd;@">
                  <c:v>43266</c:v>
                </c:pt>
                <c:pt idx="201" c:formatCode="yyyy\-mm\-dd;@">
                  <c:v>43270</c:v>
                </c:pt>
                <c:pt idx="202" c:formatCode="yyyy\-mm\-dd;@">
                  <c:v>43271</c:v>
                </c:pt>
                <c:pt idx="203" c:formatCode="yyyy\-mm\-dd;@">
                  <c:v>43272</c:v>
                </c:pt>
                <c:pt idx="204" c:formatCode="yyyy\-mm\-dd;@">
                  <c:v>43273</c:v>
                </c:pt>
                <c:pt idx="205" c:formatCode="yyyy\-mm\-dd;@">
                  <c:v>43276</c:v>
                </c:pt>
                <c:pt idx="206" c:formatCode="yyyy\-mm\-dd;@">
                  <c:v>43277</c:v>
                </c:pt>
                <c:pt idx="207" c:formatCode="yyyy\-mm\-dd;@">
                  <c:v>43278</c:v>
                </c:pt>
                <c:pt idx="208" c:formatCode="yyyy\-mm\-dd;@">
                  <c:v>43279</c:v>
                </c:pt>
                <c:pt idx="209" c:formatCode="yyyy\-mm\-dd;@">
                  <c:v>43280</c:v>
                </c:pt>
                <c:pt idx="210" c:formatCode="yyyy\-mm\-dd;@">
                  <c:v>43283</c:v>
                </c:pt>
                <c:pt idx="211" c:formatCode="yyyy\-mm\-dd;@">
                  <c:v>43284</c:v>
                </c:pt>
                <c:pt idx="212" c:formatCode="yyyy\-mm\-dd;@">
                  <c:v>43285</c:v>
                </c:pt>
                <c:pt idx="213" c:formatCode="yyyy\-mm\-dd;@">
                  <c:v>43286</c:v>
                </c:pt>
                <c:pt idx="214" c:formatCode="yyyy\-mm\-dd;@">
                  <c:v>43287</c:v>
                </c:pt>
                <c:pt idx="215" c:formatCode="yyyy\-mm\-dd;@">
                  <c:v>43290</c:v>
                </c:pt>
                <c:pt idx="216" c:formatCode="yyyy\-mm\-dd;@">
                  <c:v>43291</c:v>
                </c:pt>
                <c:pt idx="217" c:formatCode="yyyy\-mm\-dd;@">
                  <c:v>43292</c:v>
                </c:pt>
                <c:pt idx="218" c:formatCode="yyyy\-mm\-dd;@">
                  <c:v>43293</c:v>
                </c:pt>
                <c:pt idx="219" c:formatCode="yyyy\-mm\-dd;@">
                  <c:v>43294</c:v>
                </c:pt>
                <c:pt idx="220" c:formatCode="yyyy\-mm\-dd;@">
                  <c:v>43297</c:v>
                </c:pt>
                <c:pt idx="221" c:formatCode="yyyy\-mm\-dd;@">
                  <c:v>43298</c:v>
                </c:pt>
                <c:pt idx="222" c:formatCode="yyyy\-mm\-dd;@">
                  <c:v>43299</c:v>
                </c:pt>
                <c:pt idx="223" c:formatCode="yyyy\-mm\-dd;@">
                  <c:v>43300</c:v>
                </c:pt>
                <c:pt idx="224" c:formatCode="yyyy\-mm\-dd;@">
                  <c:v>43301</c:v>
                </c:pt>
                <c:pt idx="225" c:formatCode="yyyy\-mm\-dd;@">
                  <c:v>43304</c:v>
                </c:pt>
                <c:pt idx="226" c:formatCode="yyyy\-mm\-dd;@">
                  <c:v>43305</c:v>
                </c:pt>
                <c:pt idx="227" c:formatCode="yyyy\-mm\-dd;@">
                  <c:v>43306</c:v>
                </c:pt>
                <c:pt idx="228" c:formatCode="yyyy\-mm\-dd;@">
                  <c:v>43307</c:v>
                </c:pt>
                <c:pt idx="229" c:formatCode="yyyy\-mm\-dd;@">
                  <c:v>43308</c:v>
                </c:pt>
                <c:pt idx="230" c:formatCode="yyyy\-mm\-dd;@">
                  <c:v>43311</c:v>
                </c:pt>
                <c:pt idx="231" c:formatCode="yyyy\-mm\-dd;@">
                  <c:v>43312</c:v>
                </c:pt>
                <c:pt idx="232" c:formatCode="yyyy\-mm\-dd;@">
                  <c:v>43313</c:v>
                </c:pt>
                <c:pt idx="233" c:formatCode="yyyy\-mm\-dd;@">
                  <c:v>43314</c:v>
                </c:pt>
                <c:pt idx="234" c:formatCode="yyyy\-mm\-dd;@">
                  <c:v>43315</c:v>
                </c:pt>
                <c:pt idx="235" c:formatCode="yyyy\-mm\-dd;@">
                  <c:v>43318</c:v>
                </c:pt>
                <c:pt idx="236" c:formatCode="yyyy\-mm\-dd;@">
                  <c:v>43319</c:v>
                </c:pt>
                <c:pt idx="237" c:formatCode="yyyy\-mm\-dd;@">
                  <c:v>43320</c:v>
                </c:pt>
                <c:pt idx="238" c:formatCode="yyyy\-mm\-dd;@">
                  <c:v>43321</c:v>
                </c:pt>
                <c:pt idx="239" c:formatCode="yyyy\-mm\-dd;@">
                  <c:v>43322</c:v>
                </c:pt>
                <c:pt idx="240" c:formatCode="yyyy\-mm\-dd;@">
                  <c:v>43325</c:v>
                </c:pt>
                <c:pt idx="241" c:formatCode="yyyy\-mm\-dd;@">
                  <c:v>43326</c:v>
                </c:pt>
                <c:pt idx="242" c:formatCode="yyyy\-mm\-dd;@">
                  <c:v>43327</c:v>
                </c:pt>
                <c:pt idx="243" c:formatCode="yyyy\-mm\-dd;@">
                  <c:v>43328</c:v>
                </c:pt>
                <c:pt idx="244" c:formatCode="yyyy\-mm\-dd;@">
                  <c:v>43329</c:v>
                </c:pt>
                <c:pt idx="245" c:formatCode="yyyy\-mm\-dd;@">
                  <c:v>43332</c:v>
                </c:pt>
                <c:pt idx="246" c:formatCode="yyyy\-mm\-dd;@">
                  <c:v>43333</c:v>
                </c:pt>
                <c:pt idx="247" c:formatCode="yyyy\-mm\-dd;@">
                  <c:v>43334</c:v>
                </c:pt>
                <c:pt idx="248" c:formatCode="yyyy\-mm\-dd;@">
                  <c:v>43335</c:v>
                </c:pt>
                <c:pt idx="249" c:formatCode="yyyy\-mm\-dd;@">
                  <c:v>43336</c:v>
                </c:pt>
                <c:pt idx="250" c:formatCode="yyyy\-mm\-dd;@">
                  <c:v>43339</c:v>
                </c:pt>
                <c:pt idx="251" c:formatCode="yyyy\-mm\-dd;@">
                  <c:v>43340</c:v>
                </c:pt>
                <c:pt idx="252" c:formatCode="yyyy\-mm\-dd;@">
                  <c:v>43341</c:v>
                </c:pt>
                <c:pt idx="253" c:formatCode="yyyy\-mm\-dd;@">
                  <c:v>43342</c:v>
                </c:pt>
                <c:pt idx="254" c:formatCode="yyyy\-mm\-dd;@">
                  <c:v>43343</c:v>
                </c:pt>
              </c:numCache>
            </c:numRef>
          </c:cat>
          <c:val>
            <c:numRef>
              <c:f>'[棉花-月报用图表（终稿）231124.xls]现货价格当月'!$H$2:$H$4835</c:f>
              <c:numCache>
                <c:formatCode>###,###,###,###,##0.00</c:formatCode>
                <c:ptCount val="4834"/>
                <c:pt idx="0">
                  <c:v>12771</c:v>
                </c:pt>
                <c:pt idx="1">
                  <c:v>12813</c:v>
                </c:pt>
                <c:pt idx="2">
                  <c:v>12841</c:v>
                </c:pt>
                <c:pt idx="3">
                  <c:v>12821</c:v>
                </c:pt>
                <c:pt idx="4">
                  <c:v>12811</c:v>
                </c:pt>
                <c:pt idx="5">
                  <c:v>12823</c:v>
                </c:pt>
                <c:pt idx="6">
                  <c:v>12796</c:v>
                </c:pt>
                <c:pt idx="7">
                  <c:v>12633</c:v>
                </c:pt>
                <c:pt idx="8">
                  <c:v>12636</c:v>
                </c:pt>
                <c:pt idx="9">
                  <c:v>12649</c:v>
                </c:pt>
                <c:pt idx="10">
                  <c:v>12682</c:v>
                </c:pt>
                <c:pt idx="11">
                  <c:v>12758</c:v>
                </c:pt>
                <c:pt idx="12">
                  <c:v>12773</c:v>
                </c:pt>
                <c:pt idx="13">
                  <c:v>12803</c:v>
                </c:pt>
                <c:pt idx="14">
                  <c:v>12806</c:v>
                </c:pt>
                <c:pt idx="15">
                  <c:v>12848</c:v>
                </c:pt>
                <c:pt idx="16">
                  <c:v>12871</c:v>
                </c:pt>
                <c:pt idx="17">
                  <c:v>12871</c:v>
                </c:pt>
                <c:pt idx="18">
                  <c:v>12868</c:v>
                </c:pt>
                <c:pt idx="19">
                  <c:v>12848</c:v>
                </c:pt>
                <c:pt idx="20">
                  <c:v>12851</c:v>
                </c:pt>
                <c:pt idx="21">
                  <c:v>12861</c:v>
                </c:pt>
                <c:pt idx="22">
                  <c:v>12891</c:v>
                </c:pt>
                <c:pt idx="23">
                  <c:v>12903</c:v>
                </c:pt>
                <c:pt idx="24">
                  <c:v>12900</c:v>
                </c:pt>
                <c:pt idx="25">
                  <c:v>12887</c:v>
                </c:pt>
                <c:pt idx="26">
                  <c:v>12882</c:v>
                </c:pt>
                <c:pt idx="27">
                  <c:v>12897</c:v>
                </c:pt>
                <c:pt idx="28">
                  <c:v>12938</c:v>
                </c:pt>
                <c:pt idx="29">
                  <c:v>12963</c:v>
                </c:pt>
                <c:pt idx="30">
                  <c:v>13256</c:v>
                </c:pt>
                <c:pt idx="31">
                  <c:v>13617</c:v>
                </c:pt>
                <c:pt idx="32">
                  <c:v>13832</c:v>
                </c:pt>
                <c:pt idx="33">
                  <c:v>14003</c:v>
                </c:pt>
                <c:pt idx="34">
                  <c:v>14306</c:v>
                </c:pt>
                <c:pt idx="35">
                  <c:v>14421</c:v>
                </c:pt>
                <c:pt idx="36">
                  <c:v>14923</c:v>
                </c:pt>
                <c:pt idx="37">
                  <c:v>14923</c:v>
                </c:pt>
                <c:pt idx="38">
                  <c:v>14822</c:v>
                </c:pt>
                <c:pt idx="39">
                  <c:v>14643</c:v>
                </c:pt>
                <c:pt idx="40">
                  <c:v>14643</c:v>
                </c:pt>
                <c:pt idx="41">
                  <c:v>14636</c:v>
                </c:pt>
                <c:pt idx="42">
                  <c:v>14636</c:v>
                </c:pt>
                <c:pt idx="43">
                  <c:v>14639</c:v>
                </c:pt>
                <c:pt idx="44">
                  <c:v>14641</c:v>
                </c:pt>
                <c:pt idx="45">
                  <c:v>14599</c:v>
                </c:pt>
                <c:pt idx="46">
                  <c:v>14600</c:v>
                </c:pt>
                <c:pt idx="47">
                  <c:v>14597</c:v>
                </c:pt>
                <c:pt idx="48">
                  <c:v>14585</c:v>
                </c:pt>
                <c:pt idx="49">
                  <c:v>14593</c:v>
                </c:pt>
                <c:pt idx="50">
                  <c:v>14591</c:v>
                </c:pt>
                <c:pt idx="51">
                  <c:v>14458</c:v>
                </c:pt>
                <c:pt idx="52">
                  <c:v>14439</c:v>
                </c:pt>
                <c:pt idx="53">
                  <c:v>14448</c:v>
                </c:pt>
                <c:pt idx="54">
                  <c:v>14501</c:v>
                </c:pt>
                <c:pt idx="55">
                  <c:v>14493</c:v>
                </c:pt>
                <c:pt idx="56">
                  <c:v>14473</c:v>
                </c:pt>
                <c:pt idx="57">
                  <c:v>14473</c:v>
                </c:pt>
                <c:pt idx="58">
                  <c:v>14450</c:v>
                </c:pt>
                <c:pt idx="59">
                  <c:v>14450</c:v>
                </c:pt>
                <c:pt idx="60">
                  <c:v>14531</c:v>
                </c:pt>
                <c:pt idx="61">
                  <c:v>14531</c:v>
                </c:pt>
                <c:pt idx="62">
                  <c:v>14588</c:v>
                </c:pt>
                <c:pt idx="63">
                  <c:v>14589</c:v>
                </c:pt>
                <c:pt idx="64">
                  <c:v>14583</c:v>
                </c:pt>
                <c:pt idx="65">
                  <c:v>14578</c:v>
                </c:pt>
                <c:pt idx="66">
                  <c:v>14651</c:v>
                </c:pt>
                <c:pt idx="67">
                  <c:v>14598</c:v>
                </c:pt>
                <c:pt idx="68">
                  <c:v>14582</c:v>
                </c:pt>
                <c:pt idx="69">
                  <c:v>14569</c:v>
                </c:pt>
                <c:pt idx="70">
                  <c:v>14569</c:v>
                </c:pt>
                <c:pt idx="71">
                  <c:v>14582</c:v>
                </c:pt>
                <c:pt idx="72">
                  <c:v>14663</c:v>
                </c:pt>
                <c:pt idx="73">
                  <c:v>14663</c:v>
                </c:pt>
                <c:pt idx="74">
                  <c:v>14663</c:v>
                </c:pt>
                <c:pt idx="75">
                  <c:v>14701</c:v>
                </c:pt>
                <c:pt idx="76">
                  <c:v>14789</c:v>
                </c:pt>
                <c:pt idx="77">
                  <c:v>14842</c:v>
                </c:pt>
                <c:pt idx="78">
                  <c:v>14843</c:v>
                </c:pt>
                <c:pt idx="79">
                  <c:v>14876</c:v>
                </c:pt>
                <c:pt idx="80">
                  <c:v>14882</c:v>
                </c:pt>
                <c:pt idx="81">
                  <c:v>14981</c:v>
                </c:pt>
                <c:pt idx="82">
                  <c:v>14981</c:v>
                </c:pt>
                <c:pt idx="83">
                  <c:v>14893</c:v>
                </c:pt>
                <c:pt idx="84">
                  <c:v>14909</c:v>
                </c:pt>
                <c:pt idx="85">
                  <c:v>14921</c:v>
                </c:pt>
                <c:pt idx="86">
                  <c:v>14932</c:v>
                </c:pt>
                <c:pt idx="87">
                  <c:v>14938</c:v>
                </c:pt>
                <c:pt idx="88">
                  <c:v>14953</c:v>
                </c:pt>
                <c:pt idx="89">
                  <c:v>14963</c:v>
                </c:pt>
                <c:pt idx="90">
                  <c:v>15136</c:v>
                </c:pt>
                <c:pt idx="91">
                  <c:v>15203</c:v>
                </c:pt>
                <c:pt idx="92">
                  <c:v>15299</c:v>
                </c:pt>
                <c:pt idx="93">
                  <c:v>15302</c:v>
                </c:pt>
                <c:pt idx="94">
                  <c:v>15311</c:v>
                </c:pt>
                <c:pt idx="95">
                  <c:v>15299</c:v>
                </c:pt>
                <c:pt idx="96">
                  <c:v>15191</c:v>
                </c:pt>
                <c:pt idx="97">
                  <c:v>15257</c:v>
                </c:pt>
                <c:pt idx="98">
                  <c:v>15333</c:v>
                </c:pt>
                <c:pt idx="99">
                  <c:v>15250</c:v>
                </c:pt>
                <c:pt idx="100">
                  <c:v>15251</c:v>
                </c:pt>
                <c:pt idx="101">
                  <c:v>15313</c:v>
                </c:pt>
                <c:pt idx="102">
                  <c:v>15316</c:v>
                </c:pt>
                <c:pt idx="103">
                  <c:v>15299</c:v>
                </c:pt>
                <c:pt idx="104">
                  <c:v>15319</c:v>
                </c:pt>
                <c:pt idx="105">
                  <c:v>15311</c:v>
                </c:pt>
                <c:pt idx="106">
                  <c:v>15311</c:v>
                </c:pt>
                <c:pt idx="107">
                  <c:v>15295</c:v>
                </c:pt>
                <c:pt idx="108">
                  <c:v>15298</c:v>
                </c:pt>
                <c:pt idx="109">
                  <c:v>15243</c:v>
                </c:pt>
                <c:pt idx="110">
                  <c:v>15243</c:v>
                </c:pt>
                <c:pt idx="111">
                  <c:v>15319</c:v>
                </c:pt>
                <c:pt idx="112">
                  <c:v>15303</c:v>
                </c:pt>
                <c:pt idx="113">
                  <c:v>15266</c:v>
                </c:pt>
                <c:pt idx="114">
                  <c:v>15457</c:v>
                </c:pt>
                <c:pt idx="115">
                  <c:v>15568</c:v>
                </c:pt>
                <c:pt idx="116">
                  <c:v>15568</c:v>
                </c:pt>
                <c:pt idx="117">
                  <c:v>15581</c:v>
                </c:pt>
                <c:pt idx="118">
                  <c:v>15663</c:v>
                </c:pt>
                <c:pt idx="119">
                  <c:v>15911</c:v>
                </c:pt>
                <c:pt idx="120">
                  <c:v>16013</c:v>
                </c:pt>
                <c:pt idx="121">
                  <c:v>16112</c:v>
                </c:pt>
                <c:pt idx="122">
                  <c:v>16223</c:v>
                </c:pt>
                <c:pt idx="123">
                  <c:v>16273</c:v>
                </c:pt>
                <c:pt idx="124">
                  <c:v>16432</c:v>
                </c:pt>
                <c:pt idx="125">
                  <c:v>16558</c:v>
                </c:pt>
                <c:pt idx="126">
                  <c:v>16558</c:v>
                </c:pt>
                <c:pt idx="127">
                  <c:v>16543</c:v>
                </c:pt>
                <c:pt idx="128">
                  <c:v>16711</c:v>
                </c:pt>
                <c:pt idx="129">
                  <c:v>16696</c:v>
                </c:pt>
                <c:pt idx="130">
                  <c:v>16633</c:v>
                </c:pt>
                <c:pt idx="131">
                  <c:v>16336</c:v>
                </c:pt>
                <c:pt idx="132">
                  <c:v>16339</c:v>
                </c:pt>
                <c:pt idx="133">
                  <c:v>16339</c:v>
                </c:pt>
                <c:pt idx="134">
                  <c:v>16018</c:v>
                </c:pt>
                <c:pt idx="135">
                  <c:v>15835</c:v>
                </c:pt>
                <c:pt idx="136">
                  <c:v>15986</c:v>
                </c:pt>
                <c:pt idx="137">
                  <c:v>16063</c:v>
                </c:pt>
                <c:pt idx="138">
                  <c:v>15963</c:v>
                </c:pt>
                <c:pt idx="139">
                  <c:v>15963</c:v>
                </c:pt>
                <c:pt idx="140">
                  <c:v>16013</c:v>
                </c:pt>
                <c:pt idx="141">
                  <c:v>15921</c:v>
                </c:pt>
                <c:pt idx="142">
                  <c:v>15735</c:v>
                </c:pt>
                <c:pt idx="143">
                  <c:v>15753</c:v>
                </c:pt>
                <c:pt idx="144">
                  <c:v>15566</c:v>
                </c:pt>
                <c:pt idx="145">
                  <c:v>15547</c:v>
                </c:pt>
                <c:pt idx="146">
                  <c:v>15148</c:v>
                </c:pt>
                <c:pt idx="147">
                  <c:v>15201</c:v>
                </c:pt>
                <c:pt idx="148">
                  <c:v>15246</c:v>
                </c:pt>
                <c:pt idx="149">
                  <c:v>15246</c:v>
                </c:pt>
                <c:pt idx="150">
                  <c:v>15237</c:v>
                </c:pt>
                <c:pt idx="151">
                  <c:v>15248</c:v>
                </c:pt>
                <c:pt idx="152">
                  <c:v>15283</c:v>
                </c:pt>
                <c:pt idx="153">
                  <c:v>15383</c:v>
                </c:pt>
                <c:pt idx="154">
                  <c:v>15372</c:v>
                </c:pt>
                <c:pt idx="155">
                  <c:v>15369</c:v>
                </c:pt>
                <c:pt idx="156">
                  <c:v>15371</c:v>
                </c:pt>
                <c:pt idx="157">
                  <c:v>15293</c:v>
                </c:pt>
                <c:pt idx="158">
                  <c:v>15221</c:v>
                </c:pt>
                <c:pt idx="159">
                  <c:v>15353</c:v>
                </c:pt>
                <c:pt idx="160">
                  <c:v>15551</c:v>
                </c:pt>
                <c:pt idx="161">
                  <c:v>15578</c:v>
                </c:pt>
                <c:pt idx="162">
                  <c:v>15578</c:v>
                </c:pt>
                <c:pt idx="163">
                  <c:v>15569</c:v>
                </c:pt>
                <c:pt idx="164">
                  <c:v>15582</c:v>
                </c:pt>
                <c:pt idx="165">
                  <c:v>15703</c:v>
                </c:pt>
                <c:pt idx="166">
                  <c:v>15902</c:v>
                </c:pt>
                <c:pt idx="167">
                  <c:v>16005</c:v>
                </c:pt>
                <c:pt idx="168">
                  <c:v>15953</c:v>
                </c:pt>
                <c:pt idx="169">
                  <c:v>16016</c:v>
                </c:pt>
                <c:pt idx="170">
                  <c:v>16021</c:v>
                </c:pt>
                <c:pt idx="171">
                  <c:v>15872</c:v>
                </c:pt>
                <c:pt idx="172">
                  <c:v>15859</c:v>
                </c:pt>
                <c:pt idx="173">
                  <c:v>16154</c:v>
                </c:pt>
                <c:pt idx="174">
                  <c:v>16115</c:v>
                </c:pt>
                <c:pt idx="175">
                  <c:v>16134</c:v>
                </c:pt>
                <c:pt idx="176">
                  <c:v>16074</c:v>
                </c:pt>
                <c:pt idx="177">
                  <c:v>16218</c:v>
                </c:pt>
                <c:pt idx="178">
                  <c:v>16202</c:v>
                </c:pt>
                <c:pt idx="179">
                  <c:v>15912</c:v>
                </c:pt>
                <c:pt idx="180">
                  <c:v>15924</c:v>
                </c:pt>
                <c:pt idx="181">
                  <c:v>15925</c:v>
                </c:pt>
                <c:pt idx="182">
                  <c:v>15925</c:v>
                </c:pt>
                <c:pt idx="183">
                  <c:v>15851</c:v>
                </c:pt>
                <c:pt idx="184">
                  <c:v>15871</c:v>
                </c:pt>
                <c:pt idx="185">
                  <c:v>15869</c:v>
                </c:pt>
                <c:pt idx="186">
                  <c:v>15869</c:v>
                </c:pt>
                <c:pt idx="187">
                  <c:v>15835</c:v>
                </c:pt>
                <c:pt idx="188">
                  <c:v>15772</c:v>
                </c:pt>
                <c:pt idx="189">
                  <c:v>15772</c:v>
                </c:pt>
                <c:pt idx="190">
                  <c:v>15760</c:v>
                </c:pt>
                <c:pt idx="191">
                  <c:v>15780</c:v>
                </c:pt>
                <c:pt idx="192">
                  <c:v>15852</c:v>
                </c:pt>
                <c:pt idx="193">
                  <c:v>15930</c:v>
                </c:pt>
                <c:pt idx="194">
                  <c:v>15992</c:v>
                </c:pt>
                <c:pt idx="195">
                  <c:v>16030</c:v>
                </c:pt>
                <c:pt idx="196">
                  <c:v>16005</c:v>
                </c:pt>
                <c:pt idx="197">
                  <c:v>16117</c:v>
                </c:pt>
                <c:pt idx="198">
                  <c:v>16111</c:v>
                </c:pt>
                <c:pt idx="199">
                  <c:v>16166</c:v>
                </c:pt>
                <c:pt idx="200">
                  <c:v>15921</c:v>
                </c:pt>
                <c:pt idx="201">
                  <c:v>15945</c:v>
                </c:pt>
                <c:pt idx="202">
                  <c:v>15904</c:v>
                </c:pt>
                <c:pt idx="203">
                  <c:v>15846</c:v>
                </c:pt>
                <c:pt idx="204">
                  <c:v>15831</c:v>
                </c:pt>
                <c:pt idx="205">
                  <c:v>15842</c:v>
                </c:pt>
                <c:pt idx="206">
                  <c:v>15948</c:v>
                </c:pt>
                <c:pt idx="207">
                  <c:v>16067</c:v>
                </c:pt>
                <c:pt idx="208">
                  <c:v>16087</c:v>
                </c:pt>
                <c:pt idx="209">
                  <c:v>16105</c:v>
                </c:pt>
                <c:pt idx="210">
                  <c:v>16108</c:v>
                </c:pt>
                <c:pt idx="211">
                  <c:v>16097</c:v>
                </c:pt>
                <c:pt idx="212">
                  <c:v>16091</c:v>
                </c:pt>
                <c:pt idx="213">
                  <c:v>16264</c:v>
                </c:pt>
                <c:pt idx="214">
                  <c:v>16347</c:v>
                </c:pt>
                <c:pt idx="215">
                  <c:v>16541</c:v>
                </c:pt>
                <c:pt idx="216">
                  <c:v>16576</c:v>
                </c:pt>
                <c:pt idx="217">
                  <c:v>16520</c:v>
                </c:pt>
                <c:pt idx="218">
                  <c:v>16501</c:v>
                </c:pt>
                <c:pt idx="219">
                  <c:v>16610</c:v>
                </c:pt>
                <c:pt idx="220">
                  <c:v>16653</c:v>
                </c:pt>
                <c:pt idx="221">
                  <c:v>16779</c:v>
                </c:pt>
                <c:pt idx="222">
                  <c:v>17066</c:v>
                </c:pt>
                <c:pt idx="223">
                  <c:v>17092</c:v>
                </c:pt>
                <c:pt idx="224">
                  <c:v>17111</c:v>
                </c:pt>
                <c:pt idx="225">
                  <c:v>17096</c:v>
                </c:pt>
                <c:pt idx="226">
                  <c:v>17034</c:v>
                </c:pt>
                <c:pt idx="227">
                  <c:v>17097</c:v>
                </c:pt>
                <c:pt idx="228">
                  <c:v>17292</c:v>
                </c:pt>
                <c:pt idx="229">
                  <c:v>17388</c:v>
                </c:pt>
                <c:pt idx="230">
                  <c:v>17503</c:v>
                </c:pt>
                <c:pt idx="231">
                  <c:v>17752</c:v>
                </c:pt>
                <c:pt idx="232">
                  <c:v>17753</c:v>
                </c:pt>
                <c:pt idx="233">
                  <c:v>17731</c:v>
                </c:pt>
                <c:pt idx="234">
                  <c:v>17599</c:v>
                </c:pt>
                <c:pt idx="235">
                  <c:v>17584</c:v>
                </c:pt>
                <c:pt idx="236">
                  <c:v>17515</c:v>
                </c:pt>
                <c:pt idx="237">
                  <c:v>17513</c:v>
                </c:pt>
                <c:pt idx="238">
                  <c:v>17528</c:v>
                </c:pt>
                <c:pt idx="239">
                  <c:v>17694</c:v>
                </c:pt>
                <c:pt idx="240">
                  <c:v>17718</c:v>
                </c:pt>
                <c:pt idx="241">
                  <c:v>17830</c:v>
                </c:pt>
                <c:pt idx="242">
                  <c:v>17841</c:v>
                </c:pt>
                <c:pt idx="243">
                  <c:v>17903</c:v>
                </c:pt>
                <c:pt idx="244">
                  <c:v>18068</c:v>
                </c:pt>
                <c:pt idx="245">
                  <c:v>18404</c:v>
                </c:pt>
                <c:pt idx="246">
                  <c:v>18542</c:v>
                </c:pt>
                <c:pt idx="247">
                  <c:v>18541</c:v>
                </c:pt>
                <c:pt idx="248">
                  <c:v>18497</c:v>
                </c:pt>
                <c:pt idx="249">
                  <c:v>18384</c:v>
                </c:pt>
                <c:pt idx="250">
                  <c:v>18309</c:v>
                </c:pt>
                <c:pt idx="251">
                  <c:v>18209</c:v>
                </c:pt>
                <c:pt idx="252">
                  <c:v>18165</c:v>
                </c:pt>
                <c:pt idx="253">
                  <c:v>18195</c:v>
                </c:pt>
                <c:pt idx="254">
                  <c:v>18186</c:v>
                </c:pt>
                <c:pt idx="255">
                  <c:v>18127</c:v>
                </c:pt>
              </c:numCache>
            </c:numRef>
          </c:val>
          <c:smooth val="0"/>
        </c:ser>
        <c:ser>
          <c:idx val="1"/>
          <c:order val="1"/>
          <c:tx>
            <c:strRef>
              <c:f>'[棉花-月报用图表（终稿）231124.xls]现货价格当月'!$I$1</c:f>
              <c:strCache>
                <c:ptCount val="1"/>
                <c:pt idx="0">
                  <c:v>2021/22</c:v>
                </c:pt>
              </c:strCache>
            </c:strRef>
          </c:tx>
          <c:spPr>
            <a:ln w="28575" cap="rnd" cmpd="sng" algn="ctr">
              <a:solidFill>
                <a:srgbClr val="FFC000"/>
              </a:solidFill>
              <a:prstDash val="solid"/>
              <a:round/>
            </a:ln>
            <a:effectLst/>
          </c:spPr>
          <c:marker>
            <c:symbol val="none"/>
          </c:marker>
          <c:dLbls>
            <c:delete val="1"/>
          </c:dLbls>
          <c:cat>
            <c:numRef>
              <c:f>'[棉花-月报用图表（终稿）231124.xls]现货价格当月'!$E$2:$E$4835</c:f>
              <c:numCache>
                <c:formatCode>yyyy\-mm\-dd;@</c:formatCode>
                <c:ptCount val="4834"/>
                <c:pt idx="0" c:formatCode="yyyy\-mm\-dd;@">
                  <c:v>42979</c:v>
                </c:pt>
                <c:pt idx="1" c:formatCode="yyyy\-mm\-dd;@">
                  <c:v>42982</c:v>
                </c:pt>
                <c:pt idx="2" c:formatCode="yyyy\-mm\-dd;@">
                  <c:v>42983</c:v>
                </c:pt>
                <c:pt idx="3" c:formatCode="yyyy\-mm\-dd;@">
                  <c:v>42984</c:v>
                </c:pt>
                <c:pt idx="4" c:formatCode="yyyy\-mm\-dd;@">
                  <c:v>42985</c:v>
                </c:pt>
                <c:pt idx="5" c:formatCode="yyyy\-mm\-dd;@">
                  <c:v>42986</c:v>
                </c:pt>
                <c:pt idx="6" c:formatCode="yyyy\-mm\-dd;@">
                  <c:v>42989</c:v>
                </c:pt>
                <c:pt idx="7" c:formatCode="yyyy\-mm\-dd;@">
                  <c:v>42990</c:v>
                </c:pt>
                <c:pt idx="8" c:formatCode="yyyy\-mm\-dd;@">
                  <c:v>42991</c:v>
                </c:pt>
                <c:pt idx="9" c:formatCode="yyyy\-mm\-dd;@">
                  <c:v>42992</c:v>
                </c:pt>
                <c:pt idx="10" c:formatCode="yyyy\-mm\-dd;@">
                  <c:v>42993</c:v>
                </c:pt>
                <c:pt idx="11" c:formatCode="yyyy\-mm\-dd;@">
                  <c:v>42996</c:v>
                </c:pt>
                <c:pt idx="12" c:formatCode="yyyy\-mm\-dd;@">
                  <c:v>42997</c:v>
                </c:pt>
                <c:pt idx="13" c:formatCode="yyyy\-mm\-dd;@">
                  <c:v>42998</c:v>
                </c:pt>
                <c:pt idx="14" c:formatCode="yyyy\-mm\-dd;@">
                  <c:v>42999</c:v>
                </c:pt>
                <c:pt idx="15" c:formatCode="yyyy\-mm\-dd;@">
                  <c:v>43000</c:v>
                </c:pt>
                <c:pt idx="16" c:formatCode="yyyy\-mm\-dd;@">
                  <c:v>43003</c:v>
                </c:pt>
                <c:pt idx="17" c:formatCode="yyyy\-mm\-dd;@">
                  <c:v>43004</c:v>
                </c:pt>
                <c:pt idx="18" c:formatCode="yyyy\-mm\-dd;@">
                  <c:v>43005</c:v>
                </c:pt>
                <c:pt idx="19" c:formatCode="yyyy\-mm\-dd;@">
                  <c:v>43006</c:v>
                </c:pt>
                <c:pt idx="20" c:formatCode="yyyy\-mm\-dd;@">
                  <c:v>43007</c:v>
                </c:pt>
                <c:pt idx="21" c:formatCode="yyyy\-mm\-dd;@">
                  <c:v>43008</c:v>
                </c:pt>
                <c:pt idx="22" c:formatCode="yyyy\-mm\-dd;@">
                  <c:v>43010</c:v>
                </c:pt>
                <c:pt idx="23" c:formatCode="yyyy\-mm\-dd;@">
                  <c:v>43011</c:v>
                </c:pt>
                <c:pt idx="24" c:formatCode="yyyy\-mm\-dd;@">
                  <c:v>43012</c:v>
                </c:pt>
                <c:pt idx="25" c:formatCode="yyyy\-mm\-dd;@">
                  <c:v>43013</c:v>
                </c:pt>
                <c:pt idx="26" c:formatCode="yyyy\-mm\-dd;@">
                  <c:v>43014</c:v>
                </c:pt>
                <c:pt idx="27" c:formatCode="yyyy\-mm\-dd;@">
                  <c:v>43017</c:v>
                </c:pt>
                <c:pt idx="28" c:formatCode="yyyy\-mm\-dd;@">
                  <c:v>43018</c:v>
                </c:pt>
                <c:pt idx="29" c:formatCode="yyyy\-mm\-dd;@">
                  <c:v>43019</c:v>
                </c:pt>
                <c:pt idx="30" c:formatCode="yyyy\-mm\-dd;@">
                  <c:v>43020</c:v>
                </c:pt>
                <c:pt idx="31" c:formatCode="yyyy\-mm\-dd;@">
                  <c:v>43021</c:v>
                </c:pt>
                <c:pt idx="32" c:formatCode="yyyy\-mm\-dd;@">
                  <c:v>43024</c:v>
                </c:pt>
                <c:pt idx="33" c:formatCode="yyyy\-mm\-dd;@">
                  <c:v>43025</c:v>
                </c:pt>
                <c:pt idx="34" c:formatCode="yyyy\-mm\-dd;@">
                  <c:v>43026</c:v>
                </c:pt>
                <c:pt idx="35" c:formatCode="yyyy\-mm\-dd;@">
                  <c:v>43027</c:v>
                </c:pt>
                <c:pt idx="36" c:formatCode="yyyy\-mm\-dd;@">
                  <c:v>43028</c:v>
                </c:pt>
                <c:pt idx="37" c:formatCode="yyyy\-mm\-dd;@">
                  <c:v>43031</c:v>
                </c:pt>
                <c:pt idx="38" c:formatCode="yyyy\-mm\-dd;@">
                  <c:v>43032</c:v>
                </c:pt>
                <c:pt idx="39" c:formatCode="yyyy\-mm\-dd;@">
                  <c:v>43033</c:v>
                </c:pt>
                <c:pt idx="40" c:formatCode="yyyy\-mm\-dd;@">
                  <c:v>43034</c:v>
                </c:pt>
                <c:pt idx="41" c:formatCode="yyyy\-mm\-dd;@">
                  <c:v>43035</c:v>
                </c:pt>
                <c:pt idx="42" c:formatCode="yyyy\-mm\-dd;@">
                  <c:v>43038</c:v>
                </c:pt>
                <c:pt idx="43" c:formatCode="yyyy\-mm\-dd;@">
                  <c:v>43039</c:v>
                </c:pt>
                <c:pt idx="44" c:formatCode="yyyy\-mm\-dd;@">
                  <c:v>43040</c:v>
                </c:pt>
                <c:pt idx="45" c:formatCode="yyyy\-mm\-dd;@">
                  <c:v>43041</c:v>
                </c:pt>
                <c:pt idx="46" c:formatCode="yyyy\-mm\-dd;@">
                  <c:v>43042</c:v>
                </c:pt>
                <c:pt idx="47" c:formatCode="yyyy\-mm\-dd;@">
                  <c:v>43045</c:v>
                </c:pt>
                <c:pt idx="48" c:formatCode="yyyy\-mm\-dd;@">
                  <c:v>43046</c:v>
                </c:pt>
                <c:pt idx="49" c:formatCode="yyyy\-mm\-dd;@">
                  <c:v>43047</c:v>
                </c:pt>
                <c:pt idx="50" c:formatCode="yyyy\-mm\-dd;@">
                  <c:v>43048</c:v>
                </c:pt>
                <c:pt idx="51" c:formatCode="yyyy\-mm\-dd;@">
                  <c:v>43049</c:v>
                </c:pt>
                <c:pt idx="52" c:formatCode="yyyy\-mm\-dd;@">
                  <c:v>43052</c:v>
                </c:pt>
                <c:pt idx="53" c:formatCode="yyyy\-mm\-dd;@">
                  <c:v>43053</c:v>
                </c:pt>
                <c:pt idx="54" c:formatCode="yyyy\-mm\-dd;@">
                  <c:v>43054</c:v>
                </c:pt>
                <c:pt idx="55" c:formatCode="yyyy\-mm\-dd;@">
                  <c:v>43055</c:v>
                </c:pt>
                <c:pt idx="56" c:formatCode="yyyy\-mm\-dd;@">
                  <c:v>43056</c:v>
                </c:pt>
                <c:pt idx="57" c:formatCode="yyyy\-mm\-dd;@">
                  <c:v>43059</c:v>
                </c:pt>
                <c:pt idx="58" c:formatCode="yyyy\-mm\-dd;@">
                  <c:v>43060</c:v>
                </c:pt>
                <c:pt idx="59" c:formatCode="yyyy\-mm\-dd;@">
                  <c:v>43061</c:v>
                </c:pt>
                <c:pt idx="60" c:formatCode="yyyy\-mm\-dd;@">
                  <c:v>43062</c:v>
                </c:pt>
                <c:pt idx="61" c:formatCode="yyyy\-mm\-dd;@">
                  <c:v>43063</c:v>
                </c:pt>
                <c:pt idx="62" c:formatCode="yyyy\-mm\-dd;@">
                  <c:v>43066</c:v>
                </c:pt>
                <c:pt idx="63" c:formatCode="yyyy\-mm\-dd;@">
                  <c:v>43067</c:v>
                </c:pt>
                <c:pt idx="64" c:formatCode="yyyy\-mm\-dd;@">
                  <c:v>43068</c:v>
                </c:pt>
                <c:pt idx="65" c:formatCode="yyyy\-mm\-dd;@">
                  <c:v>43069</c:v>
                </c:pt>
                <c:pt idx="66" c:formatCode="yyyy\-mm\-dd;@">
                  <c:v>43070</c:v>
                </c:pt>
                <c:pt idx="67" c:formatCode="yyyy\-mm\-dd;@">
                  <c:v>43073</c:v>
                </c:pt>
                <c:pt idx="68" c:formatCode="yyyy\-mm\-dd;@">
                  <c:v>43074</c:v>
                </c:pt>
                <c:pt idx="69" c:formatCode="yyyy\-mm\-dd;@">
                  <c:v>43075</c:v>
                </c:pt>
                <c:pt idx="70" c:formatCode="yyyy\-mm\-dd;@">
                  <c:v>43076</c:v>
                </c:pt>
                <c:pt idx="71" c:formatCode="yyyy\-mm\-dd;@">
                  <c:v>43077</c:v>
                </c:pt>
                <c:pt idx="72" c:formatCode="yyyy\-mm\-dd;@">
                  <c:v>43080</c:v>
                </c:pt>
                <c:pt idx="73" c:formatCode="yyyy\-mm\-dd;@">
                  <c:v>43081</c:v>
                </c:pt>
                <c:pt idx="74" c:formatCode="yyyy\-mm\-dd;@">
                  <c:v>43082</c:v>
                </c:pt>
                <c:pt idx="75" c:formatCode="yyyy\-mm\-dd;@">
                  <c:v>43083</c:v>
                </c:pt>
                <c:pt idx="76" c:formatCode="yyyy\-mm\-dd;@">
                  <c:v>43084</c:v>
                </c:pt>
                <c:pt idx="77" c:formatCode="yyyy\-mm\-dd;@">
                  <c:v>43087</c:v>
                </c:pt>
                <c:pt idx="78" c:formatCode="yyyy\-mm\-dd;@">
                  <c:v>43088</c:v>
                </c:pt>
                <c:pt idx="79" c:formatCode="yyyy\-mm\-dd;@">
                  <c:v>43089</c:v>
                </c:pt>
                <c:pt idx="80" c:formatCode="yyyy\-mm\-dd;@">
                  <c:v>43090</c:v>
                </c:pt>
                <c:pt idx="81" c:formatCode="yyyy\-mm\-dd;@">
                  <c:v>43091</c:v>
                </c:pt>
                <c:pt idx="82" c:formatCode="yyyy\-mm\-dd;@">
                  <c:v>43094</c:v>
                </c:pt>
                <c:pt idx="83" c:formatCode="yyyy\-mm\-dd;@">
                  <c:v>43095</c:v>
                </c:pt>
                <c:pt idx="84" c:formatCode="yyyy\-mm\-dd;@">
                  <c:v>43096</c:v>
                </c:pt>
                <c:pt idx="85" c:formatCode="yyyy\-mm\-dd;@">
                  <c:v>43097</c:v>
                </c:pt>
                <c:pt idx="86" c:formatCode="yyyy\-mm\-dd;@">
                  <c:v>43098</c:v>
                </c:pt>
                <c:pt idx="87" c:formatCode="yyyy\-mm\-dd;@">
                  <c:v>43102</c:v>
                </c:pt>
                <c:pt idx="88" c:formatCode="yyyy\-mm\-dd;@">
                  <c:v>43103</c:v>
                </c:pt>
                <c:pt idx="89" c:formatCode="yyyy\-mm\-dd;@">
                  <c:v>43104</c:v>
                </c:pt>
                <c:pt idx="90" c:formatCode="yyyy\-mm\-dd;@">
                  <c:v>43105</c:v>
                </c:pt>
                <c:pt idx="91" c:formatCode="yyyy\-mm\-dd;@">
                  <c:v>43108</c:v>
                </c:pt>
                <c:pt idx="92" c:formatCode="yyyy\-mm\-dd;@">
                  <c:v>43109</c:v>
                </c:pt>
                <c:pt idx="93" c:formatCode="yyyy\-mm\-dd;@">
                  <c:v>43110</c:v>
                </c:pt>
                <c:pt idx="94" c:formatCode="yyyy\-mm\-dd;@">
                  <c:v>43111</c:v>
                </c:pt>
                <c:pt idx="95" c:formatCode="yyyy\-mm\-dd;@">
                  <c:v>43112</c:v>
                </c:pt>
                <c:pt idx="96" c:formatCode="yyyy\-mm\-dd;@">
                  <c:v>43115</c:v>
                </c:pt>
                <c:pt idx="97" c:formatCode="yyyy\-mm\-dd;@">
                  <c:v>43116</c:v>
                </c:pt>
                <c:pt idx="98" c:formatCode="yyyy\-mm\-dd;@">
                  <c:v>43117</c:v>
                </c:pt>
                <c:pt idx="99" c:formatCode="yyyy\-mm\-dd;@">
                  <c:v>43118</c:v>
                </c:pt>
                <c:pt idx="100" c:formatCode="yyyy\-mm\-dd;@">
                  <c:v>43119</c:v>
                </c:pt>
                <c:pt idx="101" c:formatCode="yyyy\-mm\-dd;@">
                  <c:v>43122</c:v>
                </c:pt>
                <c:pt idx="102" c:formatCode="yyyy\-mm\-dd;@">
                  <c:v>43123</c:v>
                </c:pt>
                <c:pt idx="103" c:formatCode="yyyy\-mm\-dd;@">
                  <c:v>43124</c:v>
                </c:pt>
                <c:pt idx="104" c:formatCode="yyyy\-mm\-dd;@">
                  <c:v>43125</c:v>
                </c:pt>
                <c:pt idx="105" c:formatCode="yyyy\-mm\-dd;@">
                  <c:v>43126</c:v>
                </c:pt>
                <c:pt idx="106" c:formatCode="yyyy\-mm\-dd;@">
                  <c:v>43129</c:v>
                </c:pt>
                <c:pt idx="107" c:formatCode="yyyy\-mm\-dd;@">
                  <c:v>43130</c:v>
                </c:pt>
                <c:pt idx="108" c:formatCode="yyyy\-mm\-dd;@">
                  <c:v>43131</c:v>
                </c:pt>
                <c:pt idx="109" c:formatCode="yyyy\-mm\-dd;@">
                  <c:v>43132</c:v>
                </c:pt>
                <c:pt idx="110" c:formatCode="yyyy\-mm\-dd;@">
                  <c:v>43133</c:v>
                </c:pt>
                <c:pt idx="111" c:formatCode="yyyy\-mm\-dd;@">
                  <c:v>43136</c:v>
                </c:pt>
                <c:pt idx="112" c:formatCode="yyyy\-mm\-dd;@">
                  <c:v>43137</c:v>
                </c:pt>
                <c:pt idx="113" c:formatCode="yyyy\-mm\-dd;@">
                  <c:v>43138</c:v>
                </c:pt>
                <c:pt idx="114" c:formatCode="yyyy\-mm\-dd;@">
                  <c:v>43139</c:v>
                </c:pt>
                <c:pt idx="115" c:formatCode="yyyy\-mm\-dd;@">
                  <c:v>43140</c:v>
                </c:pt>
                <c:pt idx="116" c:formatCode="yyyy\-mm\-dd;@">
                  <c:v>43142</c:v>
                </c:pt>
                <c:pt idx="117" c:formatCode="yyyy\-mm\-dd;@">
                  <c:v>43143</c:v>
                </c:pt>
                <c:pt idx="118" c:formatCode="yyyy\-mm\-dd;@">
                  <c:v>43144</c:v>
                </c:pt>
                <c:pt idx="119" c:formatCode="yyyy\-mm\-dd;@">
                  <c:v>43145</c:v>
                </c:pt>
                <c:pt idx="120" c:formatCode="yyyy\-mm\-dd;@">
                  <c:v>43153</c:v>
                </c:pt>
                <c:pt idx="121" c:formatCode="yyyy\-mm\-dd;@">
                  <c:v>43154</c:v>
                </c:pt>
                <c:pt idx="122" c:formatCode="yyyy\-mm\-dd;@">
                  <c:v>43155</c:v>
                </c:pt>
                <c:pt idx="123" c:formatCode="yyyy\-mm\-dd;@">
                  <c:v>43157</c:v>
                </c:pt>
                <c:pt idx="124" c:formatCode="yyyy\-mm\-dd;@">
                  <c:v>43158</c:v>
                </c:pt>
                <c:pt idx="125" c:formatCode="yyyy\-mm\-dd;@">
                  <c:v>43159</c:v>
                </c:pt>
                <c:pt idx="126" c:formatCode="yyyy\-mm\-dd;@">
                  <c:v>43160</c:v>
                </c:pt>
                <c:pt idx="127" c:formatCode="yyyy\-mm\-dd;@">
                  <c:v>43161</c:v>
                </c:pt>
                <c:pt idx="128" c:formatCode="yyyy\-mm\-dd;@">
                  <c:v>43164</c:v>
                </c:pt>
                <c:pt idx="129" c:formatCode="yyyy\-mm\-dd;@">
                  <c:v>43165</c:v>
                </c:pt>
                <c:pt idx="130" c:formatCode="yyyy\-mm\-dd;@">
                  <c:v>43166</c:v>
                </c:pt>
                <c:pt idx="131" c:formatCode="yyyy\-mm\-dd;@">
                  <c:v>43167</c:v>
                </c:pt>
                <c:pt idx="132" c:formatCode="yyyy\-mm\-dd;@">
                  <c:v>43168</c:v>
                </c:pt>
                <c:pt idx="133" c:formatCode="yyyy\-mm\-dd;@">
                  <c:v>43171</c:v>
                </c:pt>
                <c:pt idx="134" c:formatCode="yyyy\-mm\-dd;@">
                  <c:v>43172</c:v>
                </c:pt>
                <c:pt idx="135" c:formatCode="yyyy\-mm\-dd;@">
                  <c:v>43173</c:v>
                </c:pt>
                <c:pt idx="136" c:formatCode="yyyy\-mm\-dd;@">
                  <c:v>43174</c:v>
                </c:pt>
                <c:pt idx="137" c:formatCode="yyyy\-mm\-dd;@">
                  <c:v>43175</c:v>
                </c:pt>
                <c:pt idx="138" c:formatCode="yyyy\-mm\-dd;@">
                  <c:v>43178</c:v>
                </c:pt>
                <c:pt idx="139" c:formatCode="yyyy\-mm\-dd;@">
                  <c:v>43179</c:v>
                </c:pt>
                <c:pt idx="140" c:formatCode="yyyy\-mm\-dd;@">
                  <c:v>43180</c:v>
                </c:pt>
                <c:pt idx="141" c:formatCode="yyyy\-mm\-dd;@">
                  <c:v>43181</c:v>
                </c:pt>
                <c:pt idx="142" c:formatCode="yyyy\-mm\-dd;@">
                  <c:v>43182</c:v>
                </c:pt>
                <c:pt idx="143" c:formatCode="yyyy\-mm\-dd;@">
                  <c:v>43185</c:v>
                </c:pt>
                <c:pt idx="144" c:formatCode="yyyy\-mm\-dd;@">
                  <c:v>43186</c:v>
                </c:pt>
                <c:pt idx="145" c:formatCode="yyyy\-mm\-dd;@">
                  <c:v>43187</c:v>
                </c:pt>
                <c:pt idx="146" c:formatCode="yyyy\-mm\-dd;@">
                  <c:v>43188</c:v>
                </c:pt>
                <c:pt idx="147" c:formatCode="yyyy\-mm\-dd;@">
                  <c:v>43189</c:v>
                </c:pt>
                <c:pt idx="148" c:formatCode="yyyy\-mm\-dd;@">
                  <c:v>43192</c:v>
                </c:pt>
                <c:pt idx="149" c:formatCode="yyyy\-mm\-dd;@">
                  <c:v>43193</c:v>
                </c:pt>
                <c:pt idx="150" c:formatCode="yyyy\-mm\-dd;@">
                  <c:v>43194</c:v>
                </c:pt>
                <c:pt idx="151" c:formatCode="yyyy\-mm\-dd;@">
                  <c:v>43198</c:v>
                </c:pt>
                <c:pt idx="152" c:formatCode="yyyy\-mm\-dd;@">
                  <c:v>43199</c:v>
                </c:pt>
                <c:pt idx="153" c:formatCode="yyyy\-mm\-dd;@">
                  <c:v>43200</c:v>
                </c:pt>
                <c:pt idx="154" c:formatCode="yyyy\-mm\-dd;@">
                  <c:v>43201</c:v>
                </c:pt>
                <c:pt idx="155" c:formatCode="yyyy\-mm\-dd;@">
                  <c:v>43202</c:v>
                </c:pt>
                <c:pt idx="156" c:formatCode="yyyy\-mm\-dd;@">
                  <c:v>43203</c:v>
                </c:pt>
                <c:pt idx="157" c:formatCode="yyyy\-mm\-dd;@">
                  <c:v>43206</c:v>
                </c:pt>
                <c:pt idx="158" c:formatCode="yyyy\-mm\-dd;@">
                  <c:v>43207</c:v>
                </c:pt>
                <c:pt idx="159" c:formatCode="yyyy\-mm\-dd;@">
                  <c:v>43208</c:v>
                </c:pt>
                <c:pt idx="160" c:formatCode="yyyy\-mm\-dd;@">
                  <c:v>43209</c:v>
                </c:pt>
                <c:pt idx="161" c:formatCode="yyyy\-mm\-dd;@">
                  <c:v>43210</c:v>
                </c:pt>
                <c:pt idx="162" c:formatCode="yyyy\-mm\-dd;@">
                  <c:v>43213</c:v>
                </c:pt>
                <c:pt idx="163" c:formatCode="yyyy\-mm\-dd;@">
                  <c:v>43214</c:v>
                </c:pt>
                <c:pt idx="164" c:formatCode="yyyy\-mm\-dd;@">
                  <c:v>43215</c:v>
                </c:pt>
                <c:pt idx="165" c:formatCode="yyyy\-mm\-dd;@">
                  <c:v>43216</c:v>
                </c:pt>
                <c:pt idx="166" c:formatCode="yyyy\-mm\-dd;@">
                  <c:v>43217</c:v>
                </c:pt>
                <c:pt idx="167" c:formatCode="yyyy\-mm\-dd;@">
                  <c:v>43218</c:v>
                </c:pt>
                <c:pt idx="168" c:formatCode="yyyy\-mm\-dd;@">
                  <c:v>43222</c:v>
                </c:pt>
                <c:pt idx="169" c:formatCode="yyyy\-mm\-dd;@">
                  <c:v>43223</c:v>
                </c:pt>
                <c:pt idx="170" c:formatCode="yyyy\-mm\-dd;@">
                  <c:v>43224</c:v>
                </c:pt>
                <c:pt idx="171" c:formatCode="yyyy\-mm\-dd;@">
                  <c:v>43227</c:v>
                </c:pt>
                <c:pt idx="172" c:formatCode="yyyy\-mm\-dd;@">
                  <c:v>43228</c:v>
                </c:pt>
                <c:pt idx="173" c:formatCode="yyyy\-mm\-dd;@">
                  <c:v>43229</c:v>
                </c:pt>
                <c:pt idx="174" c:formatCode="yyyy\-mm\-dd;@">
                  <c:v>43230</c:v>
                </c:pt>
                <c:pt idx="175" c:formatCode="yyyy\-mm\-dd;@">
                  <c:v>43231</c:v>
                </c:pt>
                <c:pt idx="176" c:formatCode="yyyy\-mm\-dd;@">
                  <c:v>43234</c:v>
                </c:pt>
                <c:pt idx="177" c:formatCode="yyyy\-mm\-dd;@">
                  <c:v>43235</c:v>
                </c:pt>
                <c:pt idx="178" c:formatCode="yyyy\-mm\-dd;@">
                  <c:v>43236</c:v>
                </c:pt>
                <c:pt idx="179" c:formatCode="yyyy\-mm\-dd;@">
                  <c:v>43237</c:v>
                </c:pt>
                <c:pt idx="180" c:formatCode="yyyy\-mm\-dd;@">
                  <c:v>43238</c:v>
                </c:pt>
                <c:pt idx="181" c:formatCode="yyyy\-mm\-dd;@">
                  <c:v>43241</c:v>
                </c:pt>
                <c:pt idx="182" c:formatCode="yyyy\-mm\-dd;@">
                  <c:v>43242</c:v>
                </c:pt>
                <c:pt idx="183" c:formatCode="yyyy\-mm\-dd;@">
                  <c:v>43243</c:v>
                </c:pt>
                <c:pt idx="184" c:formatCode="yyyy\-mm\-dd;@">
                  <c:v>43244</c:v>
                </c:pt>
                <c:pt idx="185" c:formatCode="yyyy\-mm\-dd;@">
                  <c:v>43245</c:v>
                </c:pt>
                <c:pt idx="186" c:formatCode="yyyy\-mm\-dd;@">
                  <c:v>43248</c:v>
                </c:pt>
                <c:pt idx="187" c:formatCode="yyyy\-mm\-dd;@">
                  <c:v>43249</c:v>
                </c:pt>
                <c:pt idx="188" c:formatCode="yyyy\-mm\-dd;@">
                  <c:v>43250</c:v>
                </c:pt>
                <c:pt idx="189" c:formatCode="yyyy\-mm\-dd;@">
                  <c:v>43251</c:v>
                </c:pt>
                <c:pt idx="190" c:formatCode="yyyy\-mm\-dd;@">
                  <c:v>43252</c:v>
                </c:pt>
                <c:pt idx="191" c:formatCode="yyyy\-mm\-dd;@">
                  <c:v>43255</c:v>
                </c:pt>
                <c:pt idx="192" c:formatCode="yyyy\-mm\-dd;@">
                  <c:v>43256</c:v>
                </c:pt>
                <c:pt idx="193" c:formatCode="yyyy\-mm\-dd;@">
                  <c:v>43257</c:v>
                </c:pt>
                <c:pt idx="194" c:formatCode="yyyy\-mm\-dd;@">
                  <c:v>43258</c:v>
                </c:pt>
                <c:pt idx="195" c:formatCode="yyyy\-mm\-dd;@">
                  <c:v>43259</c:v>
                </c:pt>
                <c:pt idx="196" c:formatCode="yyyy\-mm\-dd;@">
                  <c:v>43262</c:v>
                </c:pt>
                <c:pt idx="197" c:formatCode="yyyy\-mm\-dd;@">
                  <c:v>43263</c:v>
                </c:pt>
                <c:pt idx="198" c:formatCode="yyyy\-mm\-dd;@">
                  <c:v>43264</c:v>
                </c:pt>
                <c:pt idx="199" c:formatCode="yyyy\-mm\-dd;@">
                  <c:v>43265</c:v>
                </c:pt>
                <c:pt idx="200" c:formatCode="yyyy\-mm\-dd;@">
                  <c:v>43266</c:v>
                </c:pt>
                <c:pt idx="201" c:formatCode="yyyy\-mm\-dd;@">
                  <c:v>43270</c:v>
                </c:pt>
                <c:pt idx="202" c:formatCode="yyyy\-mm\-dd;@">
                  <c:v>43271</c:v>
                </c:pt>
                <c:pt idx="203" c:formatCode="yyyy\-mm\-dd;@">
                  <c:v>43272</c:v>
                </c:pt>
                <c:pt idx="204" c:formatCode="yyyy\-mm\-dd;@">
                  <c:v>43273</c:v>
                </c:pt>
                <c:pt idx="205" c:formatCode="yyyy\-mm\-dd;@">
                  <c:v>43276</c:v>
                </c:pt>
                <c:pt idx="206" c:formatCode="yyyy\-mm\-dd;@">
                  <c:v>43277</c:v>
                </c:pt>
                <c:pt idx="207" c:formatCode="yyyy\-mm\-dd;@">
                  <c:v>43278</c:v>
                </c:pt>
                <c:pt idx="208" c:formatCode="yyyy\-mm\-dd;@">
                  <c:v>43279</c:v>
                </c:pt>
                <c:pt idx="209" c:formatCode="yyyy\-mm\-dd;@">
                  <c:v>43280</c:v>
                </c:pt>
                <c:pt idx="210" c:formatCode="yyyy\-mm\-dd;@">
                  <c:v>43283</c:v>
                </c:pt>
                <c:pt idx="211" c:formatCode="yyyy\-mm\-dd;@">
                  <c:v>43284</c:v>
                </c:pt>
                <c:pt idx="212" c:formatCode="yyyy\-mm\-dd;@">
                  <c:v>43285</c:v>
                </c:pt>
                <c:pt idx="213" c:formatCode="yyyy\-mm\-dd;@">
                  <c:v>43286</c:v>
                </c:pt>
                <c:pt idx="214" c:formatCode="yyyy\-mm\-dd;@">
                  <c:v>43287</c:v>
                </c:pt>
                <c:pt idx="215" c:formatCode="yyyy\-mm\-dd;@">
                  <c:v>43290</c:v>
                </c:pt>
                <c:pt idx="216" c:formatCode="yyyy\-mm\-dd;@">
                  <c:v>43291</c:v>
                </c:pt>
                <c:pt idx="217" c:formatCode="yyyy\-mm\-dd;@">
                  <c:v>43292</c:v>
                </c:pt>
                <c:pt idx="218" c:formatCode="yyyy\-mm\-dd;@">
                  <c:v>43293</c:v>
                </c:pt>
                <c:pt idx="219" c:formatCode="yyyy\-mm\-dd;@">
                  <c:v>43294</c:v>
                </c:pt>
                <c:pt idx="220" c:formatCode="yyyy\-mm\-dd;@">
                  <c:v>43297</c:v>
                </c:pt>
                <c:pt idx="221" c:formatCode="yyyy\-mm\-dd;@">
                  <c:v>43298</c:v>
                </c:pt>
                <c:pt idx="222" c:formatCode="yyyy\-mm\-dd;@">
                  <c:v>43299</c:v>
                </c:pt>
                <c:pt idx="223" c:formatCode="yyyy\-mm\-dd;@">
                  <c:v>43300</c:v>
                </c:pt>
                <c:pt idx="224" c:formatCode="yyyy\-mm\-dd;@">
                  <c:v>43301</c:v>
                </c:pt>
                <c:pt idx="225" c:formatCode="yyyy\-mm\-dd;@">
                  <c:v>43304</c:v>
                </c:pt>
                <c:pt idx="226" c:formatCode="yyyy\-mm\-dd;@">
                  <c:v>43305</c:v>
                </c:pt>
                <c:pt idx="227" c:formatCode="yyyy\-mm\-dd;@">
                  <c:v>43306</c:v>
                </c:pt>
                <c:pt idx="228" c:formatCode="yyyy\-mm\-dd;@">
                  <c:v>43307</c:v>
                </c:pt>
                <c:pt idx="229" c:formatCode="yyyy\-mm\-dd;@">
                  <c:v>43308</c:v>
                </c:pt>
                <c:pt idx="230" c:formatCode="yyyy\-mm\-dd;@">
                  <c:v>43311</c:v>
                </c:pt>
                <c:pt idx="231" c:formatCode="yyyy\-mm\-dd;@">
                  <c:v>43312</c:v>
                </c:pt>
                <c:pt idx="232" c:formatCode="yyyy\-mm\-dd;@">
                  <c:v>43313</c:v>
                </c:pt>
                <c:pt idx="233" c:formatCode="yyyy\-mm\-dd;@">
                  <c:v>43314</c:v>
                </c:pt>
                <c:pt idx="234" c:formatCode="yyyy\-mm\-dd;@">
                  <c:v>43315</c:v>
                </c:pt>
                <c:pt idx="235" c:formatCode="yyyy\-mm\-dd;@">
                  <c:v>43318</c:v>
                </c:pt>
                <c:pt idx="236" c:formatCode="yyyy\-mm\-dd;@">
                  <c:v>43319</c:v>
                </c:pt>
                <c:pt idx="237" c:formatCode="yyyy\-mm\-dd;@">
                  <c:v>43320</c:v>
                </c:pt>
                <c:pt idx="238" c:formatCode="yyyy\-mm\-dd;@">
                  <c:v>43321</c:v>
                </c:pt>
                <c:pt idx="239" c:formatCode="yyyy\-mm\-dd;@">
                  <c:v>43322</c:v>
                </c:pt>
                <c:pt idx="240" c:formatCode="yyyy\-mm\-dd;@">
                  <c:v>43325</c:v>
                </c:pt>
                <c:pt idx="241" c:formatCode="yyyy\-mm\-dd;@">
                  <c:v>43326</c:v>
                </c:pt>
                <c:pt idx="242" c:formatCode="yyyy\-mm\-dd;@">
                  <c:v>43327</c:v>
                </c:pt>
                <c:pt idx="243" c:formatCode="yyyy\-mm\-dd;@">
                  <c:v>43328</c:v>
                </c:pt>
                <c:pt idx="244" c:formatCode="yyyy\-mm\-dd;@">
                  <c:v>43329</c:v>
                </c:pt>
                <c:pt idx="245" c:formatCode="yyyy\-mm\-dd;@">
                  <c:v>43332</c:v>
                </c:pt>
                <c:pt idx="246" c:formatCode="yyyy\-mm\-dd;@">
                  <c:v>43333</c:v>
                </c:pt>
                <c:pt idx="247" c:formatCode="yyyy\-mm\-dd;@">
                  <c:v>43334</c:v>
                </c:pt>
                <c:pt idx="248" c:formatCode="yyyy\-mm\-dd;@">
                  <c:v>43335</c:v>
                </c:pt>
                <c:pt idx="249" c:formatCode="yyyy\-mm\-dd;@">
                  <c:v>43336</c:v>
                </c:pt>
                <c:pt idx="250" c:formatCode="yyyy\-mm\-dd;@">
                  <c:v>43339</c:v>
                </c:pt>
                <c:pt idx="251" c:formatCode="yyyy\-mm\-dd;@">
                  <c:v>43340</c:v>
                </c:pt>
                <c:pt idx="252" c:formatCode="yyyy\-mm\-dd;@">
                  <c:v>43341</c:v>
                </c:pt>
                <c:pt idx="253" c:formatCode="yyyy\-mm\-dd;@">
                  <c:v>43342</c:v>
                </c:pt>
                <c:pt idx="254" c:formatCode="yyyy\-mm\-dd;@">
                  <c:v>43343</c:v>
                </c:pt>
              </c:numCache>
            </c:numRef>
          </c:cat>
          <c:val>
            <c:numRef>
              <c:f>'[棉花-月报用图表（终稿）231124.xls]现货价格当月'!$I$2:$I$4835</c:f>
              <c:numCache>
                <c:formatCode>###,###,###,###,##0.00</c:formatCode>
                <c:ptCount val="4834"/>
                <c:pt idx="0">
                  <c:v>17983</c:v>
                </c:pt>
                <c:pt idx="1">
                  <c:v>17923</c:v>
                </c:pt>
                <c:pt idx="2">
                  <c:v>17954</c:v>
                </c:pt>
                <c:pt idx="3">
                  <c:v>18131</c:v>
                </c:pt>
                <c:pt idx="4">
                  <c:v>18213</c:v>
                </c:pt>
                <c:pt idx="5">
                  <c:v>18245</c:v>
                </c:pt>
                <c:pt idx="6">
                  <c:v>18391</c:v>
                </c:pt>
                <c:pt idx="7">
                  <c:v>18416</c:v>
                </c:pt>
                <c:pt idx="8">
                  <c:v>18276</c:v>
                </c:pt>
                <c:pt idx="9">
                  <c:v>18156</c:v>
                </c:pt>
                <c:pt idx="10">
                  <c:v>18128</c:v>
                </c:pt>
                <c:pt idx="11">
                  <c:v>18142</c:v>
                </c:pt>
                <c:pt idx="12">
                  <c:v>18164</c:v>
                </c:pt>
                <c:pt idx="13">
                  <c:v>18118</c:v>
                </c:pt>
                <c:pt idx="14">
                  <c:v>18045</c:v>
                </c:pt>
                <c:pt idx="15">
                  <c:v>17928</c:v>
                </c:pt>
                <c:pt idx="16">
                  <c:v>17922</c:v>
                </c:pt>
                <c:pt idx="17">
                  <c:v>18077</c:v>
                </c:pt>
                <c:pt idx="18">
                  <c:v>18295</c:v>
                </c:pt>
                <c:pt idx="19">
                  <c:v>18675</c:v>
                </c:pt>
                <c:pt idx="20">
                  <c:v>18935</c:v>
                </c:pt>
                <c:pt idx="21">
                  <c:v>19104</c:v>
                </c:pt>
                <c:pt idx="22">
                  <c:v>19616</c:v>
                </c:pt>
                <c:pt idx="23">
                  <c:v>19641</c:v>
                </c:pt>
                <c:pt idx="24">
                  <c:v>19655</c:v>
                </c:pt>
                <c:pt idx="25">
                  <c:v>19834</c:v>
                </c:pt>
                <c:pt idx="26">
                  <c:v>20150</c:v>
                </c:pt>
                <c:pt idx="27">
                  <c:v>21687</c:v>
                </c:pt>
                <c:pt idx="28">
                  <c:v>21699</c:v>
                </c:pt>
                <c:pt idx="29">
                  <c:v>21599</c:v>
                </c:pt>
                <c:pt idx="30">
                  <c:v>21518</c:v>
                </c:pt>
                <c:pt idx="31">
                  <c:v>21429</c:v>
                </c:pt>
                <c:pt idx="32">
                  <c:v>21591</c:v>
                </c:pt>
                <c:pt idx="33">
                  <c:v>22109</c:v>
                </c:pt>
                <c:pt idx="34">
                  <c:v>22136</c:v>
                </c:pt>
                <c:pt idx="35">
                  <c:v>22192</c:v>
                </c:pt>
                <c:pt idx="36">
                  <c:v>22180</c:v>
                </c:pt>
                <c:pt idx="37">
                  <c:v>22142</c:v>
                </c:pt>
                <c:pt idx="38">
                  <c:v>22126</c:v>
                </c:pt>
                <c:pt idx="39">
                  <c:v>22214</c:v>
                </c:pt>
                <c:pt idx="40">
                  <c:v>22313</c:v>
                </c:pt>
                <c:pt idx="41">
                  <c:v>22279</c:v>
                </c:pt>
                <c:pt idx="42">
                  <c:v>22301</c:v>
                </c:pt>
                <c:pt idx="43">
                  <c:v>22318</c:v>
                </c:pt>
                <c:pt idx="44">
                  <c:v>22354</c:v>
                </c:pt>
                <c:pt idx="45">
                  <c:v>22316</c:v>
                </c:pt>
                <c:pt idx="46">
                  <c:v>22312</c:v>
                </c:pt>
                <c:pt idx="47">
                  <c:v>22268</c:v>
                </c:pt>
                <c:pt idx="48">
                  <c:v>22318</c:v>
                </c:pt>
                <c:pt idx="49">
                  <c:v>22372</c:v>
                </c:pt>
                <c:pt idx="50">
                  <c:v>22471</c:v>
                </c:pt>
                <c:pt idx="51">
                  <c:v>22571</c:v>
                </c:pt>
                <c:pt idx="52">
                  <c:v>22600</c:v>
                </c:pt>
                <c:pt idx="53">
                  <c:v>22657</c:v>
                </c:pt>
                <c:pt idx="54">
                  <c:v>22692</c:v>
                </c:pt>
                <c:pt idx="55">
                  <c:v>22687</c:v>
                </c:pt>
                <c:pt idx="56">
                  <c:v>22713</c:v>
                </c:pt>
                <c:pt idx="57">
                  <c:v>22710</c:v>
                </c:pt>
                <c:pt idx="58">
                  <c:v>22683</c:v>
                </c:pt>
                <c:pt idx="59">
                  <c:v>22678</c:v>
                </c:pt>
                <c:pt idx="60">
                  <c:v>22667</c:v>
                </c:pt>
                <c:pt idx="61">
                  <c:v>22653</c:v>
                </c:pt>
                <c:pt idx="62">
                  <c:v>22641</c:v>
                </c:pt>
                <c:pt idx="63">
                  <c:v>22609</c:v>
                </c:pt>
                <c:pt idx="64">
                  <c:v>22544</c:v>
                </c:pt>
                <c:pt idx="65">
                  <c:v>22242</c:v>
                </c:pt>
                <c:pt idx="66">
                  <c:v>22020</c:v>
                </c:pt>
                <c:pt idx="67">
                  <c:v>22050</c:v>
                </c:pt>
                <c:pt idx="68">
                  <c:v>21995</c:v>
                </c:pt>
                <c:pt idx="69">
                  <c:v>21985</c:v>
                </c:pt>
                <c:pt idx="70">
                  <c:v>21953</c:v>
                </c:pt>
                <c:pt idx="71">
                  <c:v>21910</c:v>
                </c:pt>
                <c:pt idx="72">
                  <c:v>21883</c:v>
                </c:pt>
                <c:pt idx="73">
                  <c:v>21874</c:v>
                </c:pt>
                <c:pt idx="74">
                  <c:v>21916</c:v>
                </c:pt>
                <c:pt idx="75">
                  <c:v>21880</c:v>
                </c:pt>
                <c:pt idx="76">
                  <c:v>21890</c:v>
                </c:pt>
                <c:pt idx="77">
                  <c:v>21876</c:v>
                </c:pt>
                <c:pt idx="78">
                  <c:v>21968</c:v>
                </c:pt>
                <c:pt idx="79">
                  <c:v>21921</c:v>
                </c:pt>
                <c:pt idx="80">
                  <c:v>21929</c:v>
                </c:pt>
                <c:pt idx="81">
                  <c:v>21947</c:v>
                </c:pt>
                <c:pt idx="82">
                  <c:v>21959</c:v>
                </c:pt>
                <c:pt idx="83">
                  <c:v>21984</c:v>
                </c:pt>
                <c:pt idx="84">
                  <c:v>21968</c:v>
                </c:pt>
                <c:pt idx="85">
                  <c:v>22027</c:v>
                </c:pt>
                <c:pt idx="86">
                  <c:v>22029</c:v>
                </c:pt>
                <c:pt idx="87">
                  <c:v>22107</c:v>
                </c:pt>
                <c:pt idx="88">
                  <c:v>22207</c:v>
                </c:pt>
                <c:pt idx="89">
                  <c:v>22246</c:v>
                </c:pt>
                <c:pt idx="90">
                  <c:v>22326</c:v>
                </c:pt>
                <c:pt idx="91">
                  <c:v>22333</c:v>
                </c:pt>
                <c:pt idx="92">
                  <c:v>22374</c:v>
                </c:pt>
                <c:pt idx="93">
                  <c:v>22471</c:v>
                </c:pt>
                <c:pt idx="94">
                  <c:v>22443</c:v>
                </c:pt>
                <c:pt idx="95">
                  <c:v>22455</c:v>
                </c:pt>
                <c:pt idx="96">
                  <c:v>22460</c:v>
                </c:pt>
                <c:pt idx="97">
                  <c:v>22477</c:v>
                </c:pt>
                <c:pt idx="98">
                  <c:v>22591</c:v>
                </c:pt>
                <c:pt idx="99">
                  <c:v>22578</c:v>
                </c:pt>
                <c:pt idx="100">
                  <c:v>22628</c:v>
                </c:pt>
                <c:pt idx="101">
                  <c:v>22645</c:v>
                </c:pt>
                <c:pt idx="102">
                  <c:v>22642</c:v>
                </c:pt>
                <c:pt idx="103">
                  <c:v>22652</c:v>
                </c:pt>
                <c:pt idx="104">
                  <c:v>22707</c:v>
                </c:pt>
                <c:pt idx="105">
                  <c:v>22724</c:v>
                </c:pt>
                <c:pt idx="106">
                  <c:v>22727</c:v>
                </c:pt>
                <c:pt idx="107">
                  <c:v>22718</c:v>
                </c:pt>
                <c:pt idx="108">
                  <c:v>22717</c:v>
                </c:pt>
                <c:pt idx="109">
                  <c:v>22762</c:v>
                </c:pt>
                <c:pt idx="110">
                  <c:v>22846</c:v>
                </c:pt>
                <c:pt idx="111">
                  <c:v>22843</c:v>
                </c:pt>
                <c:pt idx="112">
                  <c:v>22875</c:v>
                </c:pt>
                <c:pt idx="113">
                  <c:v>22886</c:v>
                </c:pt>
                <c:pt idx="114">
                  <c:v>22941</c:v>
                </c:pt>
                <c:pt idx="115">
                  <c:v>22963</c:v>
                </c:pt>
                <c:pt idx="116">
                  <c:v>22892</c:v>
                </c:pt>
                <c:pt idx="117">
                  <c:v>22849</c:v>
                </c:pt>
                <c:pt idx="118">
                  <c:v>22822</c:v>
                </c:pt>
                <c:pt idx="119">
                  <c:v>22783</c:v>
                </c:pt>
                <c:pt idx="120">
                  <c:v>22805</c:v>
                </c:pt>
                <c:pt idx="121">
                  <c:v>22818</c:v>
                </c:pt>
                <c:pt idx="122">
                  <c:v>22826</c:v>
                </c:pt>
                <c:pt idx="123">
                  <c:v>22816</c:v>
                </c:pt>
                <c:pt idx="124">
                  <c:v>22771</c:v>
                </c:pt>
                <c:pt idx="125">
                  <c:v>22656</c:v>
                </c:pt>
                <c:pt idx="126">
                  <c:v>22666</c:v>
                </c:pt>
                <c:pt idx="127">
                  <c:v>22675</c:v>
                </c:pt>
                <c:pt idx="128">
                  <c:v>22700</c:v>
                </c:pt>
                <c:pt idx="129">
                  <c:v>22684</c:v>
                </c:pt>
                <c:pt idx="130">
                  <c:v>22704</c:v>
                </c:pt>
                <c:pt idx="131">
                  <c:v>22727</c:v>
                </c:pt>
                <c:pt idx="132">
                  <c:v>22752</c:v>
                </c:pt>
                <c:pt idx="133">
                  <c:v>22706</c:v>
                </c:pt>
                <c:pt idx="134">
                  <c:v>22734</c:v>
                </c:pt>
                <c:pt idx="135">
                  <c:v>22723</c:v>
                </c:pt>
                <c:pt idx="136">
                  <c:v>22665</c:v>
                </c:pt>
                <c:pt idx="137">
                  <c:v>22680</c:v>
                </c:pt>
                <c:pt idx="138">
                  <c:v>22683</c:v>
                </c:pt>
                <c:pt idx="139">
                  <c:v>22697</c:v>
                </c:pt>
                <c:pt idx="140">
                  <c:v>22714</c:v>
                </c:pt>
                <c:pt idx="141">
                  <c:v>22784</c:v>
                </c:pt>
                <c:pt idx="142">
                  <c:v>22760</c:v>
                </c:pt>
                <c:pt idx="143">
                  <c:v>22768</c:v>
                </c:pt>
                <c:pt idx="144">
                  <c:v>22809</c:v>
                </c:pt>
                <c:pt idx="145">
                  <c:v>22905</c:v>
                </c:pt>
                <c:pt idx="146">
                  <c:v>22897</c:v>
                </c:pt>
                <c:pt idx="147">
                  <c:v>22899</c:v>
                </c:pt>
                <c:pt idx="148">
                  <c:v>22868</c:v>
                </c:pt>
                <c:pt idx="149">
                  <c:v>22834</c:v>
                </c:pt>
                <c:pt idx="150">
                  <c:v>22846</c:v>
                </c:pt>
                <c:pt idx="151">
                  <c:v>22814</c:v>
                </c:pt>
                <c:pt idx="152">
                  <c:v>22751</c:v>
                </c:pt>
                <c:pt idx="153">
                  <c:v>22738</c:v>
                </c:pt>
                <c:pt idx="154">
                  <c:v>22732</c:v>
                </c:pt>
                <c:pt idx="155">
                  <c:v>22715</c:v>
                </c:pt>
                <c:pt idx="156">
                  <c:v>22627</c:v>
                </c:pt>
                <c:pt idx="157">
                  <c:v>22554</c:v>
                </c:pt>
                <c:pt idx="158">
                  <c:v>22562</c:v>
                </c:pt>
                <c:pt idx="159">
                  <c:v>22627</c:v>
                </c:pt>
                <c:pt idx="160">
                  <c:v>22614</c:v>
                </c:pt>
                <c:pt idx="161">
                  <c:v>22578</c:v>
                </c:pt>
                <c:pt idx="162">
                  <c:v>22525</c:v>
                </c:pt>
                <c:pt idx="163">
                  <c:v>22517</c:v>
                </c:pt>
                <c:pt idx="164">
                  <c:v>22497</c:v>
                </c:pt>
                <c:pt idx="165">
                  <c:v>22446</c:v>
                </c:pt>
                <c:pt idx="166">
                  <c:v>22354</c:v>
                </c:pt>
                <c:pt idx="167">
                  <c:v>22357</c:v>
                </c:pt>
                <c:pt idx="168">
                  <c:v>22426</c:v>
                </c:pt>
                <c:pt idx="169">
                  <c:v>22438</c:v>
                </c:pt>
                <c:pt idx="170">
                  <c:v>22502</c:v>
                </c:pt>
                <c:pt idx="171">
                  <c:v>22389</c:v>
                </c:pt>
                <c:pt idx="172">
                  <c:v>22344</c:v>
                </c:pt>
                <c:pt idx="173">
                  <c:v>22320</c:v>
                </c:pt>
                <c:pt idx="174">
                  <c:v>22313</c:v>
                </c:pt>
                <c:pt idx="175">
                  <c:v>22313</c:v>
                </c:pt>
                <c:pt idx="176">
                  <c:v>22289</c:v>
                </c:pt>
                <c:pt idx="177">
                  <c:v>22269</c:v>
                </c:pt>
                <c:pt idx="178">
                  <c:v>22245</c:v>
                </c:pt>
                <c:pt idx="179">
                  <c:v>22217</c:v>
                </c:pt>
                <c:pt idx="180">
                  <c:v>22166</c:v>
                </c:pt>
                <c:pt idx="181">
                  <c:v>22105</c:v>
                </c:pt>
                <c:pt idx="182">
                  <c:v>22045</c:v>
                </c:pt>
                <c:pt idx="183">
                  <c:v>21966</c:v>
                </c:pt>
                <c:pt idx="184">
                  <c:v>21888</c:v>
                </c:pt>
                <c:pt idx="185">
                  <c:v>21765</c:v>
                </c:pt>
                <c:pt idx="186">
                  <c:v>21768</c:v>
                </c:pt>
                <c:pt idx="187">
                  <c:v>21587</c:v>
                </c:pt>
                <c:pt idx="188">
                  <c:v>21519</c:v>
                </c:pt>
                <c:pt idx="189">
                  <c:v>21525</c:v>
                </c:pt>
                <c:pt idx="190">
                  <c:v>21526</c:v>
                </c:pt>
                <c:pt idx="191">
                  <c:v>21380</c:v>
                </c:pt>
                <c:pt idx="192">
                  <c:v>21406</c:v>
                </c:pt>
                <c:pt idx="193">
                  <c:v>21267</c:v>
                </c:pt>
                <c:pt idx="194">
                  <c:v>21242</c:v>
                </c:pt>
                <c:pt idx="195">
                  <c:v>21247</c:v>
                </c:pt>
                <c:pt idx="196">
                  <c:v>21238</c:v>
                </c:pt>
                <c:pt idx="197">
                  <c:v>21192</c:v>
                </c:pt>
                <c:pt idx="198">
                  <c:v>21152</c:v>
                </c:pt>
                <c:pt idx="199">
                  <c:v>21021</c:v>
                </c:pt>
                <c:pt idx="200">
                  <c:v>20708</c:v>
                </c:pt>
                <c:pt idx="201">
                  <c:v>20389</c:v>
                </c:pt>
                <c:pt idx="202">
                  <c:v>20020</c:v>
                </c:pt>
                <c:pt idx="203">
                  <c:v>20074</c:v>
                </c:pt>
                <c:pt idx="204">
                  <c:v>19792</c:v>
                </c:pt>
                <c:pt idx="205">
                  <c:v>19347</c:v>
                </c:pt>
                <c:pt idx="206">
                  <c:v>18603</c:v>
                </c:pt>
                <c:pt idx="207">
                  <c:v>18325</c:v>
                </c:pt>
                <c:pt idx="208">
                  <c:v>18341</c:v>
                </c:pt>
                <c:pt idx="209">
                  <c:v>18369</c:v>
                </c:pt>
                <c:pt idx="210">
                  <c:v>18384</c:v>
                </c:pt>
                <c:pt idx="211">
                  <c:v>18172</c:v>
                </c:pt>
                <c:pt idx="212">
                  <c:v>18131</c:v>
                </c:pt>
                <c:pt idx="213">
                  <c:v>17919</c:v>
                </c:pt>
                <c:pt idx="214">
                  <c:v>17720</c:v>
                </c:pt>
                <c:pt idx="215">
                  <c:v>17703</c:v>
                </c:pt>
                <c:pt idx="216">
                  <c:v>17664</c:v>
                </c:pt>
                <c:pt idx="217">
                  <c:v>17559</c:v>
                </c:pt>
                <c:pt idx="218">
                  <c:v>17408</c:v>
                </c:pt>
                <c:pt idx="219">
                  <c:v>16601</c:v>
                </c:pt>
                <c:pt idx="220">
                  <c:v>16480</c:v>
                </c:pt>
                <c:pt idx="221">
                  <c:v>15917</c:v>
                </c:pt>
                <c:pt idx="222">
                  <c:v>16101</c:v>
                </c:pt>
                <c:pt idx="223">
                  <c:v>15887</c:v>
                </c:pt>
                <c:pt idx="224">
                  <c:v>15739</c:v>
                </c:pt>
                <c:pt idx="225">
                  <c:v>15807</c:v>
                </c:pt>
                <c:pt idx="226">
                  <c:v>15842</c:v>
                </c:pt>
                <c:pt idx="227">
                  <c:v>15865</c:v>
                </c:pt>
                <c:pt idx="228">
                  <c:v>15837</c:v>
                </c:pt>
                <c:pt idx="229">
                  <c:v>15752</c:v>
                </c:pt>
                <c:pt idx="230">
                  <c:v>15818</c:v>
                </c:pt>
                <c:pt idx="231">
                  <c:v>15857</c:v>
                </c:pt>
                <c:pt idx="232">
                  <c:v>15778</c:v>
                </c:pt>
                <c:pt idx="233">
                  <c:v>15674</c:v>
                </c:pt>
                <c:pt idx="234">
                  <c:v>15683</c:v>
                </c:pt>
                <c:pt idx="235">
                  <c:v>15688</c:v>
                </c:pt>
                <c:pt idx="236">
                  <c:v>15629</c:v>
                </c:pt>
                <c:pt idx="237">
                  <c:v>15676</c:v>
                </c:pt>
                <c:pt idx="238">
                  <c:v>15633</c:v>
                </c:pt>
                <c:pt idx="239">
                  <c:v>15659</c:v>
                </c:pt>
                <c:pt idx="240">
                  <c:v>15672</c:v>
                </c:pt>
                <c:pt idx="241">
                  <c:v>15715</c:v>
                </c:pt>
                <c:pt idx="242">
                  <c:v>15885</c:v>
                </c:pt>
                <c:pt idx="243">
                  <c:v>16015</c:v>
                </c:pt>
                <c:pt idx="244">
                  <c:v>16051</c:v>
                </c:pt>
                <c:pt idx="245">
                  <c:v>15902</c:v>
                </c:pt>
                <c:pt idx="246">
                  <c:v>15919</c:v>
                </c:pt>
                <c:pt idx="247">
                  <c:v>15958</c:v>
                </c:pt>
                <c:pt idx="248">
                  <c:v>15945</c:v>
                </c:pt>
                <c:pt idx="249">
                  <c:v>15952</c:v>
                </c:pt>
                <c:pt idx="250">
                  <c:v>15963</c:v>
                </c:pt>
                <c:pt idx="251">
                  <c:v>15965</c:v>
                </c:pt>
                <c:pt idx="252">
                  <c:v>15969</c:v>
                </c:pt>
                <c:pt idx="253">
                  <c:v>15984</c:v>
                </c:pt>
                <c:pt idx="254">
                  <c:v>15992</c:v>
                </c:pt>
                <c:pt idx="255">
                  <c:v>15988</c:v>
                </c:pt>
              </c:numCache>
            </c:numRef>
          </c:val>
          <c:smooth val="0"/>
        </c:ser>
        <c:ser>
          <c:idx val="2"/>
          <c:order val="2"/>
          <c:tx>
            <c:strRef>
              <c:f>'[棉花-月报用图表（终稿）231124.xls]现货价格当月'!$J$1</c:f>
              <c:strCache>
                <c:ptCount val="1"/>
                <c:pt idx="0">
                  <c:v>2022/23</c:v>
                </c:pt>
              </c:strCache>
            </c:strRef>
          </c:tx>
          <c:spPr>
            <a:ln w="28575" cap="rnd" cmpd="sng" algn="ctr">
              <a:solidFill>
                <a:srgbClr val="92D050"/>
              </a:solidFill>
              <a:prstDash val="solid"/>
              <a:round/>
            </a:ln>
            <a:effectLst/>
          </c:spPr>
          <c:marker>
            <c:symbol val="none"/>
          </c:marker>
          <c:dLbls>
            <c:delete val="1"/>
          </c:dLbls>
          <c:cat>
            <c:numRef>
              <c:f>'[棉花-月报用图表（终稿）231124.xls]现货价格当月'!$E$2:$E$4835</c:f>
              <c:numCache>
                <c:formatCode>yyyy\-mm\-dd;@</c:formatCode>
                <c:ptCount val="4834"/>
                <c:pt idx="0" c:formatCode="yyyy\-mm\-dd;@">
                  <c:v>42979</c:v>
                </c:pt>
                <c:pt idx="1" c:formatCode="yyyy\-mm\-dd;@">
                  <c:v>42982</c:v>
                </c:pt>
                <c:pt idx="2" c:formatCode="yyyy\-mm\-dd;@">
                  <c:v>42983</c:v>
                </c:pt>
                <c:pt idx="3" c:formatCode="yyyy\-mm\-dd;@">
                  <c:v>42984</c:v>
                </c:pt>
                <c:pt idx="4" c:formatCode="yyyy\-mm\-dd;@">
                  <c:v>42985</c:v>
                </c:pt>
                <c:pt idx="5" c:formatCode="yyyy\-mm\-dd;@">
                  <c:v>42986</c:v>
                </c:pt>
                <c:pt idx="6" c:formatCode="yyyy\-mm\-dd;@">
                  <c:v>42989</c:v>
                </c:pt>
                <c:pt idx="7" c:formatCode="yyyy\-mm\-dd;@">
                  <c:v>42990</c:v>
                </c:pt>
                <c:pt idx="8" c:formatCode="yyyy\-mm\-dd;@">
                  <c:v>42991</c:v>
                </c:pt>
                <c:pt idx="9" c:formatCode="yyyy\-mm\-dd;@">
                  <c:v>42992</c:v>
                </c:pt>
                <c:pt idx="10" c:formatCode="yyyy\-mm\-dd;@">
                  <c:v>42993</c:v>
                </c:pt>
                <c:pt idx="11" c:formatCode="yyyy\-mm\-dd;@">
                  <c:v>42996</c:v>
                </c:pt>
                <c:pt idx="12" c:formatCode="yyyy\-mm\-dd;@">
                  <c:v>42997</c:v>
                </c:pt>
                <c:pt idx="13" c:formatCode="yyyy\-mm\-dd;@">
                  <c:v>42998</c:v>
                </c:pt>
                <c:pt idx="14" c:formatCode="yyyy\-mm\-dd;@">
                  <c:v>42999</c:v>
                </c:pt>
                <c:pt idx="15" c:formatCode="yyyy\-mm\-dd;@">
                  <c:v>43000</c:v>
                </c:pt>
                <c:pt idx="16" c:formatCode="yyyy\-mm\-dd;@">
                  <c:v>43003</c:v>
                </c:pt>
                <c:pt idx="17" c:formatCode="yyyy\-mm\-dd;@">
                  <c:v>43004</c:v>
                </c:pt>
                <c:pt idx="18" c:formatCode="yyyy\-mm\-dd;@">
                  <c:v>43005</c:v>
                </c:pt>
                <c:pt idx="19" c:formatCode="yyyy\-mm\-dd;@">
                  <c:v>43006</c:v>
                </c:pt>
                <c:pt idx="20" c:formatCode="yyyy\-mm\-dd;@">
                  <c:v>43007</c:v>
                </c:pt>
                <c:pt idx="21" c:formatCode="yyyy\-mm\-dd;@">
                  <c:v>43008</c:v>
                </c:pt>
                <c:pt idx="22" c:formatCode="yyyy\-mm\-dd;@">
                  <c:v>43010</c:v>
                </c:pt>
                <c:pt idx="23" c:formatCode="yyyy\-mm\-dd;@">
                  <c:v>43011</c:v>
                </c:pt>
                <c:pt idx="24" c:formatCode="yyyy\-mm\-dd;@">
                  <c:v>43012</c:v>
                </c:pt>
                <c:pt idx="25" c:formatCode="yyyy\-mm\-dd;@">
                  <c:v>43013</c:v>
                </c:pt>
                <c:pt idx="26" c:formatCode="yyyy\-mm\-dd;@">
                  <c:v>43014</c:v>
                </c:pt>
                <c:pt idx="27" c:formatCode="yyyy\-mm\-dd;@">
                  <c:v>43017</c:v>
                </c:pt>
                <c:pt idx="28" c:formatCode="yyyy\-mm\-dd;@">
                  <c:v>43018</c:v>
                </c:pt>
                <c:pt idx="29" c:formatCode="yyyy\-mm\-dd;@">
                  <c:v>43019</c:v>
                </c:pt>
                <c:pt idx="30" c:formatCode="yyyy\-mm\-dd;@">
                  <c:v>43020</c:v>
                </c:pt>
                <c:pt idx="31" c:formatCode="yyyy\-mm\-dd;@">
                  <c:v>43021</c:v>
                </c:pt>
                <c:pt idx="32" c:formatCode="yyyy\-mm\-dd;@">
                  <c:v>43024</c:v>
                </c:pt>
                <c:pt idx="33" c:formatCode="yyyy\-mm\-dd;@">
                  <c:v>43025</c:v>
                </c:pt>
                <c:pt idx="34" c:formatCode="yyyy\-mm\-dd;@">
                  <c:v>43026</c:v>
                </c:pt>
                <c:pt idx="35" c:formatCode="yyyy\-mm\-dd;@">
                  <c:v>43027</c:v>
                </c:pt>
                <c:pt idx="36" c:formatCode="yyyy\-mm\-dd;@">
                  <c:v>43028</c:v>
                </c:pt>
                <c:pt idx="37" c:formatCode="yyyy\-mm\-dd;@">
                  <c:v>43031</c:v>
                </c:pt>
                <c:pt idx="38" c:formatCode="yyyy\-mm\-dd;@">
                  <c:v>43032</c:v>
                </c:pt>
                <c:pt idx="39" c:formatCode="yyyy\-mm\-dd;@">
                  <c:v>43033</c:v>
                </c:pt>
                <c:pt idx="40" c:formatCode="yyyy\-mm\-dd;@">
                  <c:v>43034</c:v>
                </c:pt>
                <c:pt idx="41" c:formatCode="yyyy\-mm\-dd;@">
                  <c:v>43035</c:v>
                </c:pt>
                <c:pt idx="42" c:formatCode="yyyy\-mm\-dd;@">
                  <c:v>43038</c:v>
                </c:pt>
                <c:pt idx="43" c:formatCode="yyyy\-mm\-dd;@">
                  <c:v>43039</c:v>
                </c:pt>
                <c:pt idx="44" c:formatCode="yyyy\-mm\-dd;@">
                  <c:v>43040</c:v>
                </c:pt>
                <c:pt idx="45" c:formatCode="yyyy\-mm\-dd;@">
                  <c:v>43041</c:v>
                </c:pt>
                <c:pt idx="46" c:formatCode="yyyy\-mm\-dd;@">
                  <c:v>43042</c:v>
                </c:pt>
                <c:pt idx="47" c:formatCode="yyyy\-mm\-dd;@">
                  <c:v>43045</c:v>
                </c:pt>
                <c:pt idx="48" c:formatCode="yyyy\-mm\-dd;@">
                  <c:v>43046</c:v>
                </c:pt>
                <c:pt idx="49" c:formatCode="yyyy\-mm\-dd;@">
                  <c:v>43047</c:v>
                </c:pt>
                <c:pt idx="50" c:formatCode="yyyy\-mm\-dd;@">
                  <c:v>43048</c:v>
                </c:pt>
                <c:pt idx="51" c:formatCode="yyyy\-mm\-dd;@">
                  <c:v>43049</c:v>
                </c:pt>
                <c:pt idx="52" c:formatCode="yyyy\-mm\-dd;@">
                  <c:v>43052</c:v>
                </c:pt>
                <c:pt idx="53" c:formatCode="yyyy\-mm\-dd;@">
                  <c:v>43053</c:v>
                </c:pt>
                <c:pt idx="54" c:formatCode="yyyy\-mm\-dd;@">
                  <c:v>43054</c:v>
                </c:pt>
                <c:pt idx="55" c:formatCode="yyyy\-mm\-dd;@">
                  <c:v>43055</c:v>
                </c:pt>
                <c:pt idx="56" c:formatCode="yyyy\-mm\-dd;@">
                  <c:v>43056</c:v>
                </c:pt>
                <c:pt idx="57" c:formatCode="yyyy\-mm\-dd;@">
                  <c:v>43059</c:v>
                </c:pt>
                <c:pt idx="58" c:formatCode="yyyy\-mm\-dd;@">
                  <c:v>43060</c:v>
                </c:pt>
                <c:pt idx="59" c:formatCode="yyyy\-mm\-dd;@">
                  <c:v>43061</c:v>
                </c:pt>
                <c:pt idx="60" c:formatCode="yyyy\-mm\-dd;@">
                  <c:v>43062</c:v>
                </c:pt>
                <c:pt idx="61" c:formatCode="yyyy\-mm\-dd;@">
                  <c:v>43063</c:v>
                </c:pt>
                <c:pt idx="62" c:formatCode="yyyy\-mm\-dd;@">
                  <c:v>43066</c:v>
                </c:pt>
                <c:pt idx="63" c:formatCode="yyyy\-mm\-dd;@">
                  <c:v>43067</c:v>
                </c:pt>
                <c:pt idx="64" c:formatCode="yyyy\-mm\-dd;@">
                  <c:v>43068</c:v>
                </c:pt>
                <c:pt idx="65" c:formatCode="yyyy\-mm\-dd;@">
                  <c:v>43069</c:v>
                </c:pt>
                <c:pt idx="66" c:formatCode="yyyy\-mm\-dd;@">
                  <c:v>43070</c:v>
                </c:pt>
                <c:pt idx="67" c:formatCode="yyyy\-mm\-dd;@">
                  <c:v>43073</c:v>
                </c:pt>
                <c:pt idx="68" c:formatCode="yyyy\-mm\-dd;@">
                  <c:v>43074</c:v>
                </c:pt>
                <c:pt idx="69" c:formatCode="yyyy\-mm\-dd;@">
                  <c:v>43075</c:v>
                </c:pt>
                <c:pt idx="70" c:formatCode="yyyy\-mm\-dd;@">
                  <c:v>43076</c:v>
                </c:pt>
                <c:pt idx="71" c:formatCode="yyyy\-mm\-dd;@">
                  <c:v>43077</c:v>
                </c:pt>
                <c:pt idx="72" c:formatCode="yyyy\-mm\-dd;@">
                  <c:v>43080</c:v>
                </c:pt>
                <c:pt idx="73" c:formatCode="yyyy\-mm\-dd;@">
                  <c:v>43081</c:v>
                </c:pt>
                <c:pt idx="74" c:formatCode="yyyy\-mm\-dd;@">
                  <c:v>43082</c:v>
                </c:pt>
                <c:pt idx="75" c:formatCode="yyyy\-mm\-dd;@">
                  <c:v>43083</c:v>
                </c:pt>
                <c:pt idx="76" c:formatCode="yyyy\-mm\-dd;@">
                  <c:v>43084</c:v>
                </c:pt>
                <c:pt idx="77" c:formatCode="yyyy\-mm\-dd;@">
                  <c:v>43087</c:v>
                </c:pt>
                <c:pt idx="78" c:formatCode="yyyy\-mm\-dd;@">
                  <c:v>43088</c:v>
                </c:pt>
                <c:pt idx="79" c:formatCode="yyyy\-mm\-dd;@">
                  <c:v>43089</c:v>
                </c:pt>
                <c:pt idx="80" c:formatCode="yyyy\-mm\-dd;@">
                  <c:v>43090</c:v>
                </c:pt>
                <c:pt idx="81" c:formatCode="yyyy\-mm\-dd;@">
                  <c:v>43091</c:v>
                </c:pt>
                <c:pt idx="82" c:formatCode="yyyy\-mm\-dd;@">
                  <c:v>43094</c:v>
                </c:pt>
                <c:pt idx="83" c:formatCode="yyyy\-mm\-dd;@">
                  <c:v>43095</c:v>
                </c:pt>
                <c:pt idx="84" c:formatCode="yyyy\-mm\-dd;@">
                  <c:v>43096</c:v>
                </c:pt>
                <c:pt idx="85" c:formatCode="yyyy\-mm\-dd;@">
                  <c:v>43097</c:v>
                </c:pt>
                <c:pt idx="86" c:formatCode="yyyy\-mm\-dd;@">
                  <c:v>43098</c:v>
                </c:pt>
                <c:pt idx="87" c:formatCode="yyyy\-mm\-dd;@">
                  <c:v>43102</c:v>
                </c:pt>
                <c:pt idx="88" c:formatCode="yyyy\-mm\-dd;@">
                  <c:v>43103</c:v>
                </c:pt>
                <c:pt idx="89" c:formatCode="yyyy\-mm\-dd;@">
                  <c:v>43104</c:v>
                </c:pt>
                <c:pt idx="90" c:formatCode="yyyy\-mm\-dd;@">
                  <c:v>43105</c:v>
                </c:pt>
                <c:pt idx="91" c:formatCode="yyyy\-mm\-dd;@">
                  <c:v>43108</c:v>
                </c:pt>
                <c:pt idx="92" c:formatCode="yyyy\-mm\-dd;@">
                  <c:v>43109</c:v>
                </c:pt>
                <c:pt idx="93" c:formatCode="yyyy\-mm\-dd;@">
                  <c:v>43110</c:v>
                </c:pt>
                <c:pt idx="94" c:formatCode="yyyy\-mm\-dd;@">
                  <c:v>43111</c:v>
                </c:pt>
                <c:pt idx="95" c:formatCode="yyyy\-mm\-dd;@">
                  <c:v>43112</c:v>
                </c:pt>
                <c:pt idx="96" c:formatCode="yyyy\-mm\-dd;@">
                  <c:v>43115</c:v>
                </c:pt>
                <c:pt idx="97" c:formatCode="yyyy\-mm\-dd;@">
                  <c:v>43116</c:v>
                </c:pt>
                <c:pt idx="98" c:formatCode="yyyy\-mm\-dd;@">
                  <c:v>43117</c:v>
                </c:pt>
                <c:pt idx="99" c:formatCode="yyyy\-mm\-dd;@">
                  <c:v>43118</c:v>
                </c:pt>
                <c:pt idx="100" c:formatCode="yyyy\-mm\-dd;@">
                  <c:v>43119</c:v>
                </c:pt>
                <c:pt idx="101" c:formatCode="yyyy\-mm\-dd;@">
                  <c:v>43122</c:v>
                </c:pt>
                <c:pt idx="102" c:formatCode="yyyy\-mm\-dd;@">
                  <c:v>43123</c:v>
                </c:pt>
                <c:pt idx="103" c:formatCode="yyyy\-mm\-dd;@">
                  <c:v>43124</c:v>
                </c:pt>
                <c:pt idx="104" c:formatCode="yyyy\-mm\-dd;@">
                  <c:v>43125</c:v>
                </c:pt>
                <c:pt idx="105" c:formatCode="yyyy\-mm\-dd;@">
                  <c:v>43126</c:v>
                </c:pt>
                <c:pt idx="106" c:formatCode="yyyy\-mm\-dd;@">
                  <c:v>43129</c:v>
                </c:pt>
                <c:pt idx="107" c:formatCode="yyyy\-mm\-dd;@">
                  <c:v>43130</c:v>
                </c:pt>
                <c:pt idx="108" c:formatCode="yyyy\-mm\-dd;@">
                  <c:v>43131</c:v>
                </c:pt>
                <c:pt idx="109" c:formatCode="yyyy\-mm\-dd;@">
                  <c:v>43132</c:v>
                </c:pt>
                <c:pt idx="110" c:formatCode="yyyy\-mm\-dd;@">
                  <c:v>43133</c:v>
                </c:pt>
                <c:pt idx="111" c:formatCode="yyyy\-mm\-dd;@">
                  <c:v>43136</c:v>
                </c:pt>
                <c:pt idx="112" c:formatCode="yyyy\-mm\-dd;@">
                  <c:v>43137</c:v>
                </c:pt>
                <c:pt idx="113" c:formatCode="yyyy\-mm\-dd;@">
                  <c:v>43138</c:v>
                </c:pt>
                <c:pt idx="114" c:formatCode="yyyy\-mm\-dd;@">
                  <c:v>43139</c:v>
                </c:pt>
                <c:pt idx="115" c:formatCode="yyyy\-mm\-dd;@">
                  <c:v>43140</c:v>
                </c:pt>
                <c:pt idx="116" c:formatCode="yyyy\-mm\-dd;@">
                  <c:v>43142</c:v>
                </c:pt>
                <c:pt idx="117" c:formatCode="yyyy\-mm\-dd;@">
                  <c:v>43143</c:v>
                </c:pt>
                <c:pt idx="118" c:formatCode="yyyy\-mm\-dd;@">
                  <c:v>43144</c:v>
                </c:pt>
                <c:pt idx="119" c:formatCode="yyyy\-mm\-dd;@">
                  <c:v>43145</c:v>
                </c:pt>
                <c:pt idx="120" c:formatCode="yyyy\-mm\-dd;@">
                  <c:v>43153</c:v>
                </c:pt>
                <c:pt idx="121" c:formatCode="yyyy\-mm\-dd;@">
                  <c:v>43154</c:v>
                </c:pt>
                <c:pt idx="122" c:formatCode="yyyy\-mm\-dd;@">
                  <c:v>43155</c:v>
                </c:pt>
                <c:pt idx="123" c:formatCode="yyyy\-mm\-dd;@">
                  <c:v>43157</c:v>
                </c:pt>
                <c:pt idx="124" c:formatCode="yyyy\-mm\-dd;@">
                  <c:v>43158</c:v>
                </c:pt>
                <c:pt idx="125" c:formatCode="yyyy\-mm\-dd;@">
                  <c:v>43159</c:v>
                </c:pt>
                <c:pt idx="126" c:formatCode="yyyy\-mm\-dd;@">
                  <c:v>43160</c:v>
                </c:pt>
                <c:pt idx="127" c:formatCode="yyyy\-mm\-dd;@">
                  <c:v>43161</c:v>
                </c:pt>
                <c:pt idx="128" c:formatCode="yyyy\-mm\-dd;@">
                  <c:v>43164</c:v>
                </c:pt>
                <c:pt idx="129" c:formatCode="yyyy\-mm\-dd;@">
                  <c:v>43165</c:v>
                </c:pt>
                <c:pt idx="130" c:formatCode="yyyy\-mm\-dd;@">
                  <c:v>43166</c:v>
                </c:pt>
                <c:pt idx="131" c:formatCode="yyyy\-mm\-dd;@">
                  <c:v>43167</c:v>
                </c:pt>
                <c:pt idx="132" c:formatCode="yyyy\-mm\-dd;@">
                  <c:v>43168</c:v>
                </c:pt>
                <c:pt idx="133" c:formatCode="yyyy\-mm\-dd;@">
                  <c:v>43171</c:v>
                </c:pt>
                <c:pt idx="134" c:formatCode="yyyy\-mm\-dd;@">
                  <c:v>43172</c:v>
                </c:pt>
                <c:pt idx="135" c:formatCode="yyyy\-mm\-dd;@">
                  <c:v>43173</c:v>
                </c:pt>
                <c:pt idx="136" c:formatCode="yyyy\-mm\-dd;@">
                  <c:v>43174</c:v>
                </c:pt>
                <c:pt idx="137" c:formatCode="yyyy\-mm\-dd;@">
                  <c:v>43175</c:v>
                </c:pt>
                <c:pt idx="138" c:formatCode="yyyy\-mm\-dd;@">
                  <c:v>43178</c:v>
                </c:pt>
                <c:pt idx="139" c:formatCode="yyyy\-mm\-dd;@">
                  <c:v>43179</c:v>
                </c:pt>
                <c:pt idx="140" c:formatCode="yyyy\-mm\-dd;@">
                  <c:v>43180</c:v>
                </c:pt>
                <c:pt idx="141" c:formatCode="yyyy\-mm\-dd;@">
                  <c:v>43181</c:v>
                </c:pt>
                <c:pt idx="142" c:formatCode="yyyy\-mm\-dd;@">
                  <c:v>43182</c:v>
                </c:pt>
                <c:pt idx="143" c:formatCode="yyyy\-mm\-dd;@">
                  <c:v>43185</c:v>
                </c:pt>
                <c:pt idx="144" c:formatCode="yyyy\-mm\-dd;@">
                  <c:v>43186</c:v>
                </c:pt>
                <c:pt idx="145" c:formatCode="yyyy\-mm\-dd;@">
                  <c:v>43187</c:v>
                </c:pt>
                <c:pt idx="146" c:formatCode="yyyy\-mm\-dd;@">
                  <c:v>43188</c:v>
                </c:pt>
                <c:pt idx="147" c:formatCode="yyyy\-mm\-dd;@">
                  <c:v>43189</c:v>
                </c:pt>
                <c:pt idx="148" c:formatCode="yyyy\-mm\-dd;@">
                  <c:v>43192</c:v>
                </c:pt>
                <c:pt idx="149" c:formatCode="yyyy\-mm\-dd;@">
                  <c:v>43193</c:v>
                </c:pt>
                <c:pt idx="150" c:formatCode="yyyy\-mm\-dd;@">
                  <c:v>43194</c:v>
                </c:pt>
                <c:pt idx="151" c:formatCode="yyyy\-mm\-dd;@">
                  <c:v>43198</c:v>
                </c:pt>
                <c:pt idx="152" c:formatCode="yyyy\-mm\-dd;@">
                  <c:v>43199</c:v>
                </c:pt>
                <c:pt idx="153" c:formatCode="yyyy\-mm\-dd;@">
                  <c:v>43200</c:v>
                </c:pt>
                <c:pt idx="154" c:formatCode="yyyy\-mm\-dd;@">
                  <c:v>43201</c:v>
                </c:pt>
                <c:pt idx="155" c:formatCode="yyyy\-mm\-dd;@">
                  <c:v>43202</c:v>
                </c:pt>
                <c:pt idx="156" c:formatCode="yyyy\-mm\-dd;@">
                  <c:v>43203</c:v>
                </c:pt>
                <c:pt idx="157" c:formatCode="yyyy\-mm\-dd;@">
                  <c:v>43206</c:v>
                </c:pt>
                <c:pt idx="158" c:formatCode="yyyy\-mm\-dd;@">
                  <c:v>43207</c:v>
                </c:pt>
                <c:pt idx="159" c:formatCode="yyyy\-mm\-dd;@">
                  <c:v>43208</c:v>
                </c:pt>
                <c:pt idx="160" c:formatCode="yyyy\-mm\-dd;@">
                  <c:v>43209</c:v>
                </c:pt>
                <c:pt idx="161" c:formatCode="yyyy\-mm\-dd;@">
                  <c:v>43210</c:v>
                </c:pt>
                <c:pt idx="162" c:formatCode="yyyy\-mm\-dd;@">
                  <c:v>43213</c:v>
                </c:pt>
                <c:pt idx="163" c:formatCode="yyyy\-mm\-dd;@">
                  <c:v>43214</c:v>
                </c:pt>
                <c:pt idx="164" c:formatCode="yyyy\-mm\-dd;@">
                  <c:v>43215</c:v>
                </c:pt>
                <c:pt idx="165" c:formatCode="yyyy\-mm\-dd;@">
                  <c:v>43216</c:v>
                </c:pt>
                <c:pt idx="166" c:formatCode="yyyy\-mm\-dd;@">
                  <c:v>43217</c:v>
                </c:pt>
                <c:pt idx="167" c:formatCode="yyyy\-mm\-dd;@">
                  <c:v>43218</c:v>
                </c:pt>
                <c:pt idx="168" c:formatCode="yyyy\-mm\-dd;@">
                  <c:v>43222</c:v>
                </c:pt>
                <c:pt idx="169" c:formatCode="yyyy\-mm\-dd;@">
                  <c:v>43223</c:v>
                </c:pt>
                <c:pt idx="170" c:formatCode="yyyy\-mm\-dd;@">
                  <c:v>43224</c:v>
                </c:pt>
                <c:pt idx="171" c:formatCode="yyyy\-mm\-dd;@">
                  <c:v>43227</c:v>
                </c:pt>
                <c:pt idx="172" c:formatCode="yyyy\-mm\-dd;@">
                  <c:v>43228</c:v>
                </c:pt>
                <c:pt idx="173" c:formatCode="yyyy\-mm\-dd;@">
                  <c:v>43229</c:v>
                </c:pt>
                <c:pt idx="174" c:formatCode="yyyy\-mm\-dd;@">
                  <c:v>43230</c:v>
                </c:pt>
                <c:pt idx="175" c:formatCode="yyyy\-mm\-dd;@">
                  <c:v>43231</c:v>
                </c:pt>
                <c:pt idx="176" c:formatCode="yyyy\-mm\-dd;@">
                  <c:v>43234</c:v>
                </c:pt>
                <c:pt idx="177" c:formatCode="yyyy\-mm\-dd;@">
                  <c:v>43235</c:v>
                </c:pt>
                <c:pt idx="178" c:formatCode="yyyy\-mm\-dd;@">
                  <c:v>43236</c:v>
                </c:pt>
                <c:pt idx="179" c:formatCode="yyyy\-mm\-dd;@">
                  <c:v>43237</c:v>
                </c:pt>
                <c:pt idx="180" c:formatCode="yyyy\-mm\-dd;@">
                  <c:v>43238</c:v>
                </c:pt>
                <c:pt idx="181" c:formatCode="yyyy\-mm\-dd;@">
                  <c:v>43241</c:v>
                </c:pt>
                <c:pt idx="182" c:formatCode="yyyy\-mm\-dd;@">
                  <c:v>43242</c:v>
                </c:pt>
                <c:pt idx="183" c:formatCode="yyyy\-mm\-dd;@">
                  <c:v>43243</c:v>
                </c:pt>
                <c:pt idx="184" c:formatCode="yyyy\-mm\-dd;@">
                  <c:v>43244</c:v>
                </c:pt>
                <c:pt idx="185" c:formatCode="yyyy\-mm\-dd;@">
                  <c:v>43245</c:v>
                </c:pt>
                <c:pt idx="186" c:formatCode="yyyy\-mm\-dd;@">
                  <c:v>43248</c:v>
                </c:pt>
                <c:pt idx="187" c:formatCode="yyyy\-mm\-dd;@">
                  <c:v>43249</c:v>
                </c:pt>
                <c:pt idx="188" c:formatCode="yyyy\-mm\-dd;@">
                  <c:v>43250</c:v>
                </c:pt>
                <c:pt idx="189" c:formatCode="yyyy\-mm\-dd;@">
                  <c:v>43251</c:v>
                </c:pt>
                <c:pt idx="190" c:formatCode="yyyy\-mm\-dd;@">
                  <c:v>43252</c:v>
                </c:pt>
                <c:pt idx="191" c:formatCode="yyyy\-mm\-dd;@">
                  <c:v>43255</c:v>
                </c:pt>
                <c:pt idx="192" c:formatCode="yyyy\-mm\-dd;@">
                  <c:v>43256</c:v>
                </c:pt>
                <c:pt idx="193" c:formatCode="yyyy\-mm\-dd;@">
                  <c:v>43257</c:v>
                </c:pt>
                <c:pt idx="194" c:formatCode="yyyy\-mm\-dd;@">
                  <c:v>43258</c:v>
                </c:pt>
                <c:pt idx="195" c:formatCode="yyyy\-mm\-dd;@">
                  <c:v>43259</c:v>
                </c:pt>
                <c:pt idx="196" c:formatCode="yyyy\-mm\-dd;@">
                  <c:v>43262</c:v>
                </c:pt>
                <c:pt idx="197" c:formatCode="yyyy\-mm\-dd;@">
                  <c:v>43263</c:v>
                </c:pt>
                <c:pt idx="198" c:formatCode="yyyy\-mm\-dd;@">
                  <c:v>43264</c:v>
                </c:pt>
                <c:pt idx="199" c:formatCode="yyyy\-mm\-dd;@">
                  <c:v>43265</c:v>
                </c:pt>
                <c:pt idx="200" c:formatCode="yyyy\-mm\-dd;@">
                  <c:v>43266</c:v>
                </c:pt>
                <c:pt idx="201" c:formatCode="yyyy\-mm\-dd;@">
                  <c:v>43270</c:v>
                </c:pt>
                <c:pt idx="202" c:formatCode="yyyy\-mm\-dd;@">
                  <c:v>43271</c:v>
                </c:pt>
                <c:pt idx="203" c:formatCode="yyyy\-mm\-dd;@">
                  <c:v>43272</c:v>
                </c:pt>
                <c:pt idx="204" c:formatCode="yyyy\-mm\-dd;@">
                  <c:v>43273</c:v>
                </c:pt>
                <c:pt idx="205" c:formatCode="yyyy\-mm\-dd;@">
                  <c:v>43276</c:v>
                </c:pt>
                <c:pt idx="206" c:formatCode="yyyy\-mm\-dd;@">
                  <c:v>43277</c:v>
                </c:pt>
                <c:pt idx="207" c:formatCode="yyyy\-mm\-dd;@">
                  <c:v>43278</c:v>
                </c:pt>
                <c:pt idx="208" c:formatCode="yyyy\-mm\-dd;@">
                  <c:v>43279</c:v>
                </c:pt>
                <c:pt idx="209" c:formatCode="yyyy\-mm\-dd;@">
                  <c:v>43280</c:v>
                </c:pt>
                <c:pt idx="210" c:formatCode="yyyy\-mm\-dd;@">
                  <c:v>43283</c:v>
                </c:pt>
                <c:pt idx="211" c:formatCode="yyyy\-mm\-dd;@">
                  <c:v>43284</c:v>
                </c:pt>
                <c:pt idx="212" c:formatCode="yyyy\-mm\-dd;@">
                  <c:v>43285</c:v>
                </c:pt>
                <c:pt idx="213" c:formatCode="yyyy\-mm\-dd;@">
                  <c:v>43286</c:v>
                </c:pt>
                <c:pt idx="214" c:formatCode="yyyy\-mm\-dd;@">
                  <c:v>43287</c:v>
                </c:pt>
                <c:pt idx="215" c:formatCode="yyyy\-mm\-dd;@">
                  <c:v>43290</c:v>
                </c:pt>
                <c:pt idx="216" c:formatCode="yyyy\-mm\-dd;@">
                  <c:v>43291</c:v>
                </c:pt>
                <c:pt idx="217" c:formatCode="yyyy\-mm\-dd;@">
                  <c:v>43292</c:v>
                </c:pt>
                <c:pt idx="218" c:formatCode="yyyy\-mm\-dd;@">
                  <c:v>43293</c:v>
                </c:pt>
                <c:pt idx="219" c:formatCode="yyyy\-mm\-dd;@">
                  <c:v>43294</c:v>
                </c:pt>
                <c:pt idx="220" c:formatCode="yyyy\-mm\-dd;@">
                  <c:v>43297</c:v>
                </c:pt>
                <c:pt idx="221" c:formatCode="yyyy\-mm\-dd;@">
                  <c:v>43298</c:v>
                </c:pt>
                <c:pt idx="222" c:formatCode="yyyy\-mm\-dd;@">
                  <c:v>43299</c:v>
                </c:pt>
                <c:pt idx="223" c:formatCode="yyyy\-mm\-dd;@">
                  <c:v>43300</c:v>
                </c:pt>
                <c:pt idx="224" c:formatCode="yyyy\-mm\-dd;@">
                  <c:v>43301</c:v>
                </c:pt>
                <c:pt idx="225" c:formatCode="yyyy\-mm\-dd;@">
                  <c:v>43304</c:v>
                </c:pt>
                <c:pt idx="226" c:formatCode="yyyy\-mm\-dd;@">
                  <c:v>43305</c:v>
                </c:pt>
                <c:pt idx="227" c:formatCode="yyyy\-mm\-dd;@">
                  <c:v>43306</c:v>
                </c:pt>
                <c:pt idx="228" c:formatCode="yyyy\-mm\-dd;@">
                  <c:v>43307</c:v>
                </c:pt>
                <c:pt idx="229" c:formatCode="yyyy\-mm\-dd;@">
                  <c:v>43308</c:v>
                </c:pt>
                <c:pt idx="230" c:formatCode="yyyy\-mm\-dd;@">
                  <c:v>43311</c:v>
                </c:pt>
                <c:pt idx="231" c:formatCode="yyyy\-mm\-dd;@">
                  <c:v>43312</c:v>
                </c:pt>
                <c:pt idx="232" c:formatCode="yyyy\-mm\-dd;@">
                  <c:v>43313</c:v>
                </c:pt>
                <c:pt idx="233" c:formatCode="yyyy\-mm\-dd;@">
                  <c:v>43314</c:v>
                </c:pt>
                <c:pt idx="234" c:formatCode="yyyy\-mm\-dd;@">
                  <c:v>43315</c:v>
                </c:pt>
                <c:pt idx="235" c:formatCode="yyyy\-mm\-dd;@">
                  <c:v>43318</c:v>
                </c:pt>
                <c:pt idx="236" c:formatCode="yyyy\-mm\-dd;@">
                  <c:v>43319</c:v>
                </c:pt>
                <c:pt idx="237" c:formatCode="yyyy\-mm\-dd;@">
                  <c:v>43320</c:v>
                </c:pt>
                <c:pt idx="238" c:formatCode="yyyy\-mm\-dd;@">
                  <c:v>43321</c:v>
                </c:pt>
                <c:pt idx="239" c:formatCode="yyyy\-mm\-dd;@">
                  <c:v>43322</c:v>
                </c:pt>
                <c:pt idx="240" c:formatCode="yyyy\-mm\-dd;@">
                  <c:v>43325</c:v>
                </c:pt>
                <c:pt idx="241" c:formatCode="yyyy\-mm\-dd;@">
                  <c:v>43326</c:v>
                </c:pt>
                <c:pt idx="242" c:formatCode="yyyy\-mm\-dd;@">
                  <c:v>43327</c:v>
                </c:pt>
                <c:pt idx="243" c:formatCode="yyyy\-mm\-dd;@">
                  <c:v>43328</c:v>
                </c:pt>
                <c:pt idx="244" c:formatCode="yyyy\-mm\-dd;@">
                  <c:v>43329</c:v>
                </c:pt>
                <c:pt idx="245" c:formatCode="yyyy\-mm\-dd;@">
                  <c:v>43332</c:v>
                </c:pt>
                <c:pt idx="246" c:formatCode="yyyy\-mm\-dd;@">
                  <c:v>43333</c:v>
                </c:pt>
                <c:pt idx="247" c:formatCode="yyyy\-mm\-dd;@">
                  <c:v>43334</c:v>
                </c:pt>
                <c:pt idx="248" c:formatCode="yyyy\-mm\-dd;@">
                  <c:v>43335</c:v>
                </c:pt>
                <c:pt idx="249" c:formatCode="yyyy\-mm\-dd;@">
                  <c:v>43336</c:v>
                </c:pt>
                <c:pt idx="250" c:formatCode="yyyy\-mm\-dd;@">
                  <c:v>43339</c:v>
                </c:pt>
                <c:pt idx="251" c:formatCode="yyyy\-mm\-dd;@">
                  <c:v>43340</c:v>
                </c:pt>
                <c:pt idx="252" c:formatCode="yyyy\-mm\-dd;@">
                  <c:v>43341</c:v>
                </c:pt>
                <c:pt idx="253" c:formatCode="yyyy\-mm\-dd;@">
                  <c:v>43342</c:v>
                </c:pt>
                <c:pt idx="254" c:formatCode="yyyy\-mm\-dd;@">
                  <c:v>43343</c:v>
                </c:pt>
              </c:numCache>
            </c:numRef>
          </c:cat>
          <c:val>
            <c:numRef>
              <c:f>'[棉花-月报用图表（终稿）231124.xls]现货价格当月'!$J$2:$J$4835</c:f>
              <c:numCache>
                <c:formatCode>General</c:formatCode>
                <c:ptCount val="4834"/>
                <c:pt idx="0">
                  <c:v>15992</c:v>
                </c:pt>
                <c:pt idx="1">
                  <c:v>15988</c:v>
                </c:pt>
                <c:pt idx="2">
                  <c:v>15883</c:v>
                </c:pt>
                <c:pt idx="3">
                  <c:v>15862</c:v>
                </c:pt>
                <c:pt idx="4">
                  <c:v>15840</c:v>
                </c:pt>
                <c:pt idx="5">
                  <c:v>15798</c:v>
                </c:pt>
                <c:pt idx="6">
                  <c:v>15769</c:v>
                </c:pt>
                <c:pt idx="7">
                  <c:v>15706</c:v>
                </c:pt>
                <c:pt idx="8">
                  <c:v>15612</c:v>
                </c:pt>
                <c:pt idx="9">
                  <c:v>15657</c:v>
                </c:pt>
                <c:pt idx="10">
                  <c:v>15728</c:v>
                </c:pt>
                <c:pt idx="11">
                  <c:v>15706</c:v>
                </c:pt>
                <c:pt idx="12">
                  <c:v>15579</c:v>
                </c:pt>
                <c:pt idx="13">
                  <c:v>15560</c:v>
                </c:pt>
                <c:pt idx="14">
                  <c:v>15562</c:v>
                </c:pt>
                <c:pt idx="15">
                  <c:v>15615</c:v>
                </c:pt>
                <c:pt idx="16">
                  <c:v>15503</c:v>
                </c:pt>
                <c:pt idx="17">
                  <c:v>15501</c:v>
                </c:pt>
                <c:pt idx="18">
                  <c:v>15509</c:v>
                </c:pt>
                <c:pt idx="19">
                  <c:v>15487</c:v>
                </c:pt>
                <c:pt idx="20">
                  <c:v>15502</c:v>
                </c:pt>
                <c:pt idx="21">
                  <c:v>15485</c:v>
                </c:pt>
                <c:pt idx="22">
                  <c:v>15503</c:v>
                </c:pt>
                <c:pt idx="23">
                  <c:v>15502</c:v>
                </c:pt>
                <c:pt idx="24">
                  <c:v>15502</c:v>
                </c:pt>
                <c:pt idx="25">
                  <c:v>15511</c:v>
                </c:pt>
                <c:pt idx="26">
                  <c:v>15490</c:v>
                </c:pt>
                <c:pt idx="27">
                  <c:v>15508</c:v>
                </c:pt>
                <c:pt idx="28">
                  <c:v>15492</c:v>
                </c:pt>
                <c:pt idx="29">
                  <c:v>15523</c:v>
                </c:pt>
                <c:pt idx="30">
                  <c:v>15742</c:v>
                </c:pt>
                <c:pt idx="31">
                  <c:v>15966</c:v>
                </c:pt>
                <c:pt idx="32">
                  <c:v>15986</c:v>
                </c:pt>
                <c:pt idx="33">
                  <c:v>15991</c:v>
                </c:pt>
                <c:pt idx="34">
                  <c:v>15972</c:v>
                </c:pt>
                <c:pt idx="35">
                  <c:v>15947</c:v>
                </c:pt>
                <c:pt idx="36">
                  <c:v>15930</c:v>
                </c:pt>
                <c:pt idx="37">
                  <c:v>15889</c:v>
                </c:pt>
                <c:pt idx="38">
                  <c:v>15894</c:v>
                </c:pt>
                <c:pt idx="39">
                  <c:v>15834</c:v>
                </c:pt>
                <c:pt idx="40">
                  <c:v>15807</c:v>
                </c:pt>
                <c:pt idx="41">
                  <c:v>15813</c:v>
                </c:pt>
                <c:pt idx="42">
                  <c:v>15815</c:v>
                </c:pt>
                <c:pt idx="43">
                  <c:v>15496</c:v>
                </c:pt>
                <c:pt idx="44">
                  <c:v>15420</c:v>
                </c:pt>
                <c:pt idx="45">
                  <c:v>15375</c:v>
                </c:pt>
                <c:pt idx="46">
                  <c:v>15410</c:v>
                </c:pt>
                <c:pt idx="47">
                  <c:v>15448</c:v>
                </c:pt>
                <c:pt idx="48">
                  <c:v>15426</c:v>
                </c:pt>
                <c:pt idx="49">
                  <c:v>15461</c:v>
                </c:pt>
                <c:pt idx="50">
                  <c:v>15364</c:v>
                </c:pt>
                <c:pt idx="51">
                  <c:v>15256</c:v>
                </c:pt>
                <c:pt idx="52">
                  <c:v>15261</c:v>
                </c:pt>
                <c:pt idx="53">
                  <c:v>15247</c:v>
                </c:pt>
                <c:pt idx="54">
                  <c:v>15213</c:v>
                </c:pt>
                <c:pt idx="55">
                  <c:v>15181</c:v>
                </c:pt>
                <c:pt idx="56">
                  <c:v>15176</c:v>
                </c:pt>
                <c:pt idx="57">
                  <c:v>15183</c:v>
                </c:pt>
                <c:pt idx="58">
                  <c:v>15197</c:v>
                </c:pt>
                <c:pt idx="59">
                  <c:v>15107</c:v>
                </c:pt>
                <c:pt idx="60">
                  <c:v>15090</c:v>
                </c:pt>
                <c:pt idx="61">
                  <c:v>15092</c:v>
                </c:pt>
                <c:pt idx="62">
                  <c:v>15095</c:v>
                </c:pt>
                <c:pt idx="63">
                  <c:v>15061</c:v>
                </c:pt>
                <c:pt idx="64">
                  <c:v>14998</c:v>
                </c:pt>
                <c:pt idx="65">
                  <c:v>14973</c:v>
                </c:pt>
                <c:pt idx="66">
                  <c:v>14932</c:v>
                </c:pt>
                <c:pt idx="67">
                  <c:v>14942</c:v>
                </c:pt>
                <c:pt idx="68">
                  <c:v>14905</c:v>
                </c:pt>
                <c:pt idx="69">
                  <c:v>14911</c:v>
                </c:pt>
                <c:pt idx="70">
                  <c:v>14887</c:v>
                </c:pt>
                <c:pt idx="71">
                  <c:v>14914</c:v>
                </c:pt>
                <c:pt idx="72">
                  <c:v>14915</c:v>
                </c:pt>
                <c:pt idx="73">
                  <c:v>14959</c:v>
                </c:pt>
                <c:pt idx="74">
                  <c:v>15018</c:v>
                </c:pt>
                <c:pt idx="75">
                  <c:v>15006</c:v>
                </c:pt>
                <c:pt idx="76">
                  <c:v>14982</c:v>
                </c:pt>
                <c:pt idx="77">
                  <c:v>14989</c:v>
                </c:pt>
                <c:pt idx="78">
                  <c:v>14999</c:v>
                </c:pt>
                <c:pt idx="79">
                  <c:v>14977</c:v>
                </c:pt>
                <c:pt idx="80">
                  <c:v>14960</c:v>
                </c:pt>
                <c:pt idx="81">
                  <c:v>14983</c:v>
                </c:pt>
                <c:pt idx="82">
                  <c:v>14988</c:v>
                </c:pt>
                <c:pt idx="83">
                  <c:v>14958</c:v>
                </c:pt>
                <c:pt idx="84">
                  <c:v>14998</c:v>
                </c:pt>
                <c:pt idx="85">
                  <c:v>15019</c:v>
                </c:pt>
                <c:pt idx="86">
                  <c:v>15045</c:v>
                </c:pt>
                <c:pt idx="87">
                  <c:v>15046</c:v>
                </c:pt>
                <c:pt idx="88">
                  <c:v>15050</c:v>
                </c:pt>
                <c:pt idx="89">
                  <c:v>15074</c:v>
                </c:pt>
                <c:pt idx="90">
                  <c:v>15106</c:v>
                </c:pt>
                <c:pt idx="91">
                  <c:v>15103</c:v>
                </c:pt>
                <c:pt idx="92">
                  <c:v>15114</c:v>
                </c:pt>
                <c:pt idx="93">
                  <c:v>15167</c:v>
                </c:pt>
                <c:pt idx="94">
                  <c:v>15236</c:v>
                </c:pt>
                <c:pt idx="95">
                  <c:v>15230</c:v>
                </c:pt>
                <c:pt idx="96">
                  <c:v>15219</c:v>
                </c:pt>
                <c:pt idx="97">
                  <c:v>15234</c:v>
                </c:pt>
                <c:pt idx="98">
                  <c:v>15234</c:v>
                </c:pt>
                <c:pt idx="99">
                  <c:v>15252</c:v>
                </c:pt>
                <c:pt idx="100">
                  <c:v>15351</c:v>
                </c:pt>
                <c:pt idx="101">
                  <c:v>15486</c:v>
                </c:pt>
                <c:pt idx="102">
                  <c:v>15789</c:v>
                </c:pt>
                <c:pt idx="103">
                  <c:v>15872</c:v>
                </c:pt>
                <c:pt idx="104">
                  <c:v>15923</c:v>
                </c:pt>
                <c:pt idx="105">
                  <c:v>15985</c:v>
                </c:pt>
                <c:pt idx="106">
                  <c:v>15963</c:v>
                </c:pt>
                <c:pt idx="107">
                  <c:v>15964</c:v>
                </c:pt>
                <c:pt idx="108">
                  <c:v>15931</c:v>
                </c:pt>
                <c:pt idx="109">
                  <c:v>15927</c:v>
                </c:pt>
                <c:pt idx="110">
                  <c:v>15914</c:v>
                </c:pt>
                <c:pt idx="111">
                  <c:v>15920</c:v>
                </c:pt>
                <c:pt idx="112">
                  <c:v>15878</c:v>
                </c:pt>
                <c:pt idx="113">
                  <c:v>15707</c:v>
                </c:pt>
                <c:pt idx="114">
                  <c:v>15643</c:v>
                </c:pt>
                <c:pt idx="115">
                  <c:v>15607</c:v>
                </c:pt>
                <c:pt idx="116">
                  <c:v>15596</c:v>
                </c:pt>
                <c:pt idx="117">
                  <c:v>15489</c:v>
                </c:pt>
                <c:pt idx="118">
                  <c:v>15475</c:v>
                </c:pt>
                <c:pt idx="119">
                  <c:v>15492</c:v>
                </c:pt>
                <c:pt idx="120">
                  <c:v>15481</c:v>
                </c:pt>
                <c:pt idx="121">
                  <c:v>15514</c:v>
                </c:pt>
                <c:pt idx="122">
                  <c:v>15439</c:v>
                </c:pt>
                <c:pt idx="123">
                  <c:v>15390</c:v>
                </c:pt>
                <c:pt idx="124">
                  <c:v>15381</c:v>
                </c:pt>
                <c:pt idx="125">
                  <c:v>15412</c:v>
                </c:pt>
                <c:pt idx="126">
                  <c:v>15519</c:v>
                </c:pt>
                <c:pt idx="127">
                  <c:v>15608</c:v>
                </c:pt>
                <c:pt idx="128">
                  <c:v>15642</c:v>
                </c:pt>
                <c:pt idx="129">
                  <c:v>15625</c:v>
                </c:pt>
                <c:pt idx="130">
                  <c:v>15640</c:v>
                </c:pt>
                <c:pt idx="131">
                  <c:v>15590</c:v>
                </c:pt>
                <c:pt idx="132">
                  <c:v>15548</c:v>
                </c:pt>
                <c:pt idx="133">
                  <c:v>15455</c:v>
                </c:pt>
                <c:pt idx="134">
                  <c:v>15445</c:v>
                </c:pt>
                <c:pt idx="135">
                  <c:v>15447</c:v>
                </c:pt>
                <c:pt idx="136">
                  <c:v>15343</c:v>
                </c:pt>
                <c:pt idx="137">
                  <c:v>15226</c:v>
                </c:pt>
                <c:pt idx="138">
                  <c:v>15238</c:v>
                </c:pt>
                <c:pt idx="139">
                  <c:v>15223</c:v>
                </c:pt>
                <c:pt idx="140">
                  <c:v>15208</c:v>
                </c:pt>
                <c:pt idx="141">
                  <c:v>15214</c:v>
                </c:pt>
                <c:pt idx="142">
                  <c:v>15181</c:v>
                </c:pt>
                <c:pt idx="143">
                  <c:v>15191</c:v>
                </c:pt>
                <c:pt idx="144">
                  <c:v>15295</c:v>
                </c:pt>
                <c:pt idx="145">
                  <c:v>15333</c:v>
                </c:pt>
                <c:pt idx="146">
                  <c:v>15347</c:v>
                </c:pt>
                <c:pt idx="147">
                  <c:v>15379</c:v>
                </c:pt>
                <c:pt idx="148">
                  <c:v>15370</c:v>
                </c:pt>
                <c:pt idx="149">
                  <c:v>15370</c:v>
                </c:pt>
                <c:pt idx="150">
                  <c:v>15423</c:v>
                </c:pt>
                <c:pt idx="151">
                  <c:v>15514</c:v>
                </c:pt>
                <c:pt idx="152">
                  <c:v>15522</c:v>
                </c:pt>
                <c:pt idx="153">
                  <c:v>15516</c:v>
                </c:pt>
                <c:pt idx="154">
                  <c:v>15509</c:v>
                </c:pt>
                <c:pt idx="155">
                  <c:v>15522</c:v>
                </c:pt>
                <c:pt idx="156">
                  <c:v>15544</c:v>
                </c:pt>
                <c:pt idx="157">
                  <c:v>15568</c:v>
                </c:pt>
                <c:pt idx="158">
                  <c:v>15733</c:v>
                </c:pt>
                <c:pt idx="159">
                  <c:v>15742</c:v>
                </c:pt>
                <c:pt idx="160">
                  <c:v>15735</c:v>
                </c:pt>
                <c:pt idx="161">
                  <c:v>15662</c:v>
                </c:pt>
                <c:pt idx="162">
                  <c:v>15672</c:v>
                </c:pt>
                <c:pt idx="163">
                  <c:v>15691</c:v>
                </c:pt>
                <c:pt idx="164">
                  <c:v>15708</c:v>
                </c:pt>
                <c:pt idx="165">
                  <c:v>15770</c:v>
                </c:pt>
                <c:pt idx="166">
                  <c:v>15819</c:v>
                </c:pt>
                <c:pt idx="167">
                  <c:v>15920</c:v>
                </c:pt>
                <c:pt idx="168">
                  <c:v>16093</c:v>
                </c:pt>
                <c:pt idx="169">
                  <c:v>16163</c:v>
                </c:pt>
                <c:pt idx="170">
                  <c:v>16363</c:v>
                </c:pt>
                <c:pt idx="171">
                  <c:v>16397</c:v>
                </c:pt>
                <c:pt idx="172">
                  <c:v>16353</c:v>
                </c:pt>
                <c:pt idx="173">
                  <c:v>16337</c:v>
                </c:pt>
                <c:pt idx="174">
                  <c:v>16299</c:v>
                </c:pt>
                <c:pt idx="175">
                  <c:v>16262</c:v>
                </c:pt>
                <c:pt idx="176">
                  <c:v>16273</c:v>
                </c:pt>
                <c:pt idx="177">
                  <c:v>16340</c:v>
                </c:pt>
                <c:pt idx="178">
                  <c:v>16350</c:v>
                </c:pt>
                <c:pt idx="179">
                  <c:v>16380</c:v>
                </c:pt>
                <c:pt idx="180">
                  <c:v>16449</c:v>
                </c:pt>
                <c:pt idx="181">
                  <c:v>16624</c:v>
                </c:pt>
                <c:pt idx="182">
                  <c:v>16658</c:v>
                </c:pt>
                <c:pt idx="183">
                  <c:v>16620</c:v>
                </c:pt>
                <c:pt idx="184">
                  <c:v>16501</c:v>
                </c:pt>
                <c:pt idx="185">
                  <c:v>16440</c:v>
                </c:pt>
                <c:pt idx="186">
                  <c:v>16433</c:v>
                </c:pt>
                <c:pt idx="187">
                  <c:v>16408</c:v>
                </c:pt>
                <c:pt idx="188">
                  <c:v>16390</c:v>
                </c:pt>
                <c:pt idx="189">
                  <c:v>16510</c:v>
                </c:pt>
                <c:pt idx="190">
                  <c:v>16914</c:v>
                </c:pt>
                <c:pt idx="191">
                  <c:v>17179</c:v>
                </c:pt>
                <c:pt idx="192">
                  <c:v>17306</c:v>
                </c:pt>
                <c:pt idx="193">
                  <c:v>17385</c:v>
                </c:pt>
                <c:pt idx="194">
                  <c:v>17414</c:v>
                </c:pt>
                <c:pt idx="195">
                  <c:v>17403</c:v>
                </c:pt>
                <c:pt idx="196">
                  <c:v>17461</c:v>
                </c:pt>
                <c:pt idx="197">
                  <c:v>17491</c:v>
                </c:pt>
                <c:pt idx="198">
                  <c:v>17505</c:v>
                </c:pt>
                <c:pt idx="199">
                  <c:v>17540</c:v>
                </c:pt>
                <c:pt idx="200">
                  <c:v>17510</c:v>
                </c:pt>
                <c:pt idx="201">
                  <c:v>17450</c:v>
                </c:pt>
                <c:pt idx="202">
                  <c:v>17427</c:v>
                </c:pt>
                <c:pt idx="203">
                  <c:v>17374</c:v>
                </c:pt>
                <c:pt idx="204">
                  <c:v>17366</c:v>
                </c:pt>
                <c:pt idx="205">
                  <c:v>17335</c:v>
                </c:pt>
                <c:pt idx="206">
                  <c:v>17312</c:v>
                </c:pt>
                <c:pt idx="207">
                  <c:v>17312</c:v>
                </c:pt>
                <c:pt idx="208">
                  <c:v>17304</c:v>
                </c:pt>
                <c:pt idx="209">
                  <c:v>17367</c:v>
                </c:pt>
                <c:pt idx="210">
                  <c:v>17437</c:v>
                </c:pt>
                <c:pt idx="211">
                  <c:v>17424</c:v>
                </c:pt>
                <c:pt idx="212">
                  <c:v>17403</c:v>
                </c:pt>
                <c:pt idx="213">
                  <c:v>17419</c:v>
                </c:pt>
                <c:pt idx="214">
                  <c:v>17444</c:v>
                </c:pt>
                <c:pt idx="215">
                  <c:v>17439</c:v>
                </c:pt>
                <c:pt idx="216">
                  <c:v>17579</c:v>
                </c:pt>
                <c:pt idx="217">
                  <c:v>17800</c:v>
                </c:pt>
                <c:pt idx="218">
                  <c:v>17884</c:v>
                </c:pt>
                <c:pt idx="219">
                  <c:v>17942</c:v>
                </c:pt>
                <c:pt idx="220">
                  <c:v>17854</c:v>
                </c:pt>
                <c:pt idx="221">
                  <c:v>17920</c:v>
                </c:pt>
                <c:pt idx="222">
                  <c:v>17903</c:v>
                </c:pt>
                <c:pt idx="223">
                  <c:v>18049</c:v>
                </c:pt>
                <c:pt idx="224">
                  <c:v>18070</c:v>
                </c:pt>
                <c:pt idx="225">
                  <c:v>17990</c:v>
                </c:pt>
                <c:pt idx="226">
                  <c:v>17981</c:v>
                </c:pt>
                <c:pt idx="227">
                  <c:v>17986</c:v>
                </c:pt>
                <c:pt idx="228">
                  <c:v>18017</c:v>
                </c:pt>
                <c:pt idx="229">
                  <c:v>17998</c:v>
                </c:pt>
                <c:pt idx="230">
                  <c:v>18090</c:v>
                </c:pt>
                <c:pt idx="231">
                  <c:v>18176</c:v>
                </c:pt>
                <c:pt idx="232">
                  <c:v>18164</c:v>
                </c:pt>
                <c:pt idx="233">
                  <c:v>18104</c:v>
                </c:pt>
                <c:pt idx="234">
                  <c:v>18071</c:v>
                </c:pt>
                <c:pt idx="235">
                  <c:v>18124</c:v>
                </c:pt>
                <c:pt idx="236">
                  <c:v>18135</c:v>
                </c:pt>
                <c:pt idx="237">
                  <c:v>18110</c:v>
                </c:pt>
                <c:pt idx="238">
                  <c:v>18118</c:v>
                </c:pt>
                <c:pt idx="239">
                  <c:v>18126</c:v>
                </c:pt>
                <c:pt idx="240">
                  <c:v>18090</c:v>
                </c:pt>
                <c:pt idx="241">
                  <c:v>18086</c:v>
                </c:pt>
                <c:pt idx="242">
                  <c:v>18076</c:v>
                </c:pt>
                <c:pt idx="243">
                  <c:v>18012</c:v>
                </c:pt>
                <c:pt idx="244">
                  <c:v>18011</c:v>
                </c:pt>
                <c:pt idx="245">
                  <c:v>18035</c:v>
                </c:pt>
                <c:pt idx="246">
                  <c:v>17978</c:v>
                </c:pt>
                <c:pt idx="247">
                  <c:v>18011</c:v>
                </c:pt>
                <c:pt idx="248">
                  <c:v>18030</c:v>
                </c:pt>
                <c:pt idx="249">
                  <c:v>18103</c:v>
                </c:pt>
                <c:pt idx="250">
                  <c:v>18288</c:v>
                </c:pt>
                <c:pt idx="251">
                  <c:v>18271</c:v>
                </c:pt>
                <c:pt idx="252">
                  <c:v>18294</c:v>
                </c:pt>
              </c:numCache>
            </c:numRef>
          </c:val>
          <c:smooth val="0"/>
        </c:ser>
        <c:ser>
          <c:idx val="3"/>
          <c:order val="3"/>
          <c:tx>
            <c:strRef>
              <c:f>'[棉花-月报用图表（终稿）231124.xls]现货价格当月'!$K$1</c:f>
              <c:strCache>
                <c:ptCount val="1"/>
                <c:pt idx="0">
                  <c:v>2023/24</c:v>
                </c:pt>
              </c:strCache>
            </c:strRef>
          </c:tx>
          <c:spPr>
            <a:ln w="28575" cap="rnd" cmpd="sng" algn="ctr">
              <a:solidFill>
                <a:srgbClr val="00B0F0"/>
              </a:solidFill>
              <a:prstDash val="solid"/>
              <a:round/>
            </a:ln>
            <a:effectLst/>
          </c:spPr>
          <c:marker>
            <c:symbol val="none"/>
          </c:marker>
          <c:dLbls>
            <c:delete val="1"/>
          </c:dLbls>
          <c:cat>
            <c:numRef>
              <c:f>'[棉花-月报用图表（终稿）231124.xls]现货价格当月'!$E$2:$E$4835</c:f>
              <c:numCache>
                <c:formatCode>yyyy\-mm\-dd;@</c:formatCode>
                <c:ptCount val="4834"/>
                <c:pt idx="0" c:formatCode="yyyy\-mm\-dd;@">
                  <c:v>42979</c:v>
                </c:pt>
                <c:pt idx="1" c:formatCode="yyyy\-mm\-dd;@">
                  <c:v>42982</c:v>
                </c:pt>
                <c:pt idx="2" c:formatCode="yyyy\-mm\-dd;@">
                  <c:v>42983</c:v>
                </c:pt>
                <c:pt idx="3" c:formatCode="yyyy\-mm\-dd;@">
                  <c:v>42984</c:v>
                </c:pt>
                <c:pt idx="4" c:formatCode="yyyy\-mm\-dd;@">
                  <c:v>42985</c:v>
                </c:pt>
                <c:pt idx="5" c:formatCode="yyyy\-mm\-dd;@">
                  <c:v>42986</c:v>
                </c:pt>
                <c:pt idx="6" c:formatCode="yyyy\-mm\-dd;@">
                  <c:v>42989</c:v>
                </c:pt>
                <c:pt idx="7" c:formatCode="yyyy\-mm\-dd;@">
                  <c:v>42990</c:v>
                </c:pt>
                <c:pt idx="8" c:formatCode="yyyy\-mm\-dd;@">
                  <c:v>42991</c:v>
                </c:pt>
                <c:pt idx="9" c:formatCode="yyyy\-mm\-dd;@">
                  <c:v>42992</c:v>
                </c:pt>
                <c:pt idx="10" c:formatCode="yyyy\-mm\-dd;@">
                  <c:v>42993</c:v>
                </c:pt>
                <c:pt idx="11" c:formatCode="yyyy\-mm\-dd;@">
                  <c:v>42996</c:v>
                </c:pt>
                <c:pt idx="12" c:formatCode="yyyy\-mm\-dd;@">
                  <c:v>42997</c:v>
                </c:pt>
                <c:pt idx="13" c:formatCode="yyyy\-mm\-dd;@">
                  <c:v>42998</c:v>
                </c:pt>
                <c:pt idx="14" c:formatCode="yyyy\-mm\-dd;@">
                  <c:v>42999</c:v>
                </c:pt>
                <c:pt idx="15" c:formatCode="yyyy\-mm\-dd;@">
                  <c:v>43000</c:v>
                </c:pt>
                <c:pt idx="16" c:formatCode="yyyy\-mm\-dd;@">
                  <c:v>43003</c:v>
                </c:pt>
                <c:pt idx="17" c:formatCode="yyyy\-mm\-dd;@">
                  <c:v>43004</c:v>
                </c:pt>
                <c:pt idx="18" c:formatCode="yyyy\-mm\-dd;@">
                  <c:v>43005</c:v>
                </c:pt>
                <c:pt idx="19" c:formatCode="yyyy\-mm\-dd;@">
                  <c:v>43006</c:v>
                </c:pt>
                <c:pt idx="20" c:formatCode="yyyy\-mm\-dd;@">
                  <c:v>43007</c:v>
                </c:pt>
                <c:pt idx="21" c:formatCode="yyyy\-mm\-dd;@">
                  <c:v>43008</c:v>
                </c:pt>
                <c:pt idx="22" c:formatCode="yyyy\-mm\-dd;@">
                  <c:v>43010</c:v>
                </c:pt>
                <c:pt idx="23" c:formatCode="yyyy\-mm\-dd;@">
                  <c:v>43011</c:v>
                </c:pt>
                <c:pt idx="24" c:formatCode="yyyy\-mm\-dd;@">
                  <c:v>43012</c:v>
                </c:pt>
                <c:pt idx="25" c:formatCode="yyyy\-mm\-dd;@">
                  <c:v>43013</c:v>
                </c:pt>
                <c:pt idx="26" c:formatCode="yyyy\-mm\-dd;@">
                  <c:v>43014</c:v>
                </c:pt>
                <c:pt idx="27" c:formatCode="yyyy\-mm\-dd;@">
                  <c:v>43017</c:v>
                </c:pt>
                <c:pt idx="28" c:formatCode="yyyy\-mm\-dd;@">
                  <c:v>43018</c:v>
                </c:pt>
                <c:pt idx="29" c:formatCode="yyyy\-mm\-dd;@">
                  <c:v>43019</c:v>
                </c:pt>
                <c:pt idx="30" c:formatCode="yyyy\-mm\-dd;@">
                  <c:v>43020</c:v>
                </c:pt>
                <c:pt idx="31" c:formatCode="yyyy\-mm\-dd;@">
                  <c:v>43021</c:v>
                </c:pt>
                <c:pt idx="32" c:formatCode="yyyy\-mm\-dd;@">
                  <c:v>43024</c:v>
                </c:pt>
                <c:pt idx="33" c:formatCode="yyyy\-mm\-dd;@">
                  <c:v>43025</c:v>
                </c:pt>
                <c:pt idx="34" c:formatCode="yyyy\-mm\-dd;@">
                  <c:v>43026</c:v>
                </c:pt>
                <c:pt idx="35" c:formatCode="yyyy\-mm\-dd;@">
                  <c:v>43027</c:v>
                </c:pt>
                <c:pt idx="36" c:formatCode="yyyy\-mm\-dd;@">
                  <c:v>43028</c:v>
                </c:pt>
                <c:pt idx="37" c:formatCode="yyyy\-mm\-dd;@">
                  <c:v>43031</c:v>
                </c:pt>
                <c:pt idx="38" c:formatCode="yyyy\-mm\-dd;@">
                  <c:v>43032</c:v>
                </c:pt>
                <c:pt idx="39" c:formatCode="yyyy\-mm\-dd;@">
                  <c:v>43033</c:v>
                </c:pt>
                <c:pt idx="40" c:formatCode="yyyy\-mm\-dd;@">
                  <c:v>43034</c:v>
                </c:pt>
                <c:pt idx="41" c:formatCode="yyyy\-mm\-dd;@">
                  <c:v>43035</c:v>
                </c:pt>
                <c:pt idx="42" c:formatCode="yyyy\-mm\-dd;@">
                  <c:v>43038</c:v>
                </c:pt>
                <c:pt idx="43" c:formatCode="yyyy\-mm\-dd;@">
                  <c:v>43039</c:v>
                </c:pt>
                <c:pt idx="44" c:formatCode="yyyy\-mm\-dd;@">
                  <c:v>43040</c:v>
                </c:pt>
                <c:pt idx="45" c:formatCode="yyyy\-mm\-dd;@">
                  <c:v>43041</c:v>
                </c:pt>
                <c:pt idx="46" c:formatCode="yyyy\-mm\-dd;@">
                  <c:v>43042</c:v>
                </c:pt>
                <c:pt idx="47" c:formatCode="yyyy\-mm\-dd;@">
                  <c:v>43045</c:v>
                </c:pt>
                <c:pt idx="48" c:formatCode="yyyy\-mm\-dd;@">
                  <c:v>43046</c:v>
                </c:pt>
                <c:pt idx="49" c:formatCode="yyyy\-mm\-dd;@">
                  <c:v>43047</c:v>
                </c:pt>
                <c:pt idx="50" c:formatCode="yyyy\-mm\-dd;@">
                  <c:v>43048</c:v>
                </c:pt>
                <c:pt idx="51" c:formatCode="yyyy\-mm\-dd;@">
                  <c:v>43049</c:v>
                </c:pt>
                <c:pt idx="52" c:formatCode="yyyy\-mm\-dd;@">
                  <c:v>43052</c:v>
                </c:pt>
                <c:pt idx="53" c:formatCode="yyyy\-mm\-dd;@">
                  <c:v>43053</c:v>
                </c:pt>
                <c:pt idx="54" c:formatCode="yyyy\-mm\-dd;@">
                  <c:v>43054</c:v>
                </c:pt>
                <c:pt idx="55" c:formatCode="yyyy\-mm\-dd;@">
                  <c:v>43055</c:v>
                </c:pt>
                <c:pt idx="56" c:formatCode="yyyy\-mm\-dd;@">
                  <c:v>43056</c:v>
                </c:pt>
                <c:pt idx="57" c:formatCode="yyyy\-mm\-dd;@">
                  <c:v>43059</c:v>
                </c:pt>
                <c:pt idx="58" c:formatCode="yyyy\-mm\-dd;@">
                  <c:v>43060</c:v>
                </c:pt>
                <c:pt idx="59" c:formatCode="yyyy\-mm\-dd;@">
                  <c:v>43061</c:v>
                </c:pt>
                <c:pt idx="60" c:formatCode="yyyy\-mm\-dd;@">
                  <c:v>43062</c:v>
                </c:pt>
                <c:pt idx="61" c:formatCode="yyyy\-mm\-dd;@">
                  <c:v>43063</c:v>
                </c:pt>
                <c:pt idx="62" c:formatCode="yyyy\-mm\-dd;@">
                  <c:v>43066</c:v>
                </c:pt>
                <c:pt idx="63" c:formatCode="yyyy\-mm\-dd;@">
                  <c:v>43067</c:v>
                </c:pt>
                <c:pt idx="64" c:formatCode="yyyy\-mm\-dd;@">
                  <c:v>43068</c:v>
                </c:pt>
                <c:pt idx="65" c:formatCode="yyyy\-mm\-dd;@">
                  <c:v>43069</c:v>
                </c:pt>
                <c:pt idx="66" c:formatCode="yyyy\-mm\-dd;@">
                  <c:v>43070</c:v>
                </c:pt>
                <c:pt idx="67" c:formatCode="yyyy\-mm\-dd;@">
                  <c:v>43073</c:v>
                </c:pt>
                <c:pt idx="68" c:formatCode="yyyy\-mm\-dd;@">
                  <c:v>43074</c:v>
                </c:pt>
                <c:pt idx="69" c:formatCode="yyyy\-mm\-dd;@">
                  <c:v>43075</c:v>
                </c:pt>
                <c:pt idx="70" c:formatCode="yyyy\-mm\-dd;@">
                  <c:v>43076</c:v>
                </c:pt>
                <c:pt idx="71" c:formatCode="yyyy\-mm\-dd;@">
                  <c:v>43077</c:v>
                </c:pt>
                <c:pt idx="72" c:formatCode="yyyy\-mm\-dd;@">
                  <c:v>43080</c:v>
                </c:pt>
                <c:pt idx="73" c:formatCode="yyyy\-mm\-dd;@">
                  <c:v>43081</c:v>
                </c:pt>
                <c:pt idx="74" c:formatCode="yyyy\-mm\-dd;@">
                  <c:v>43082</c:v>
                </c:pt>
                <c:pt idx="75" c:formatCode="yyyy\-mm\-dd;@">
                  <c:v>43083</c:v>
                </c:pt>
                <c:pt idx="76" c:formatCode="yyyy\-mm\-dd;@">
                  <c:v>43084</c:v>
                </c:pt>
                <c:pt idx="77" c:formatCode="yyyy\-mm\-dd;@">
                  <c:v>43087</c:v>
                </c:pt>
                <c:pt idx="78" c:formatCode="yyyy\-mm\-dd;@">
                  <c:v>43088</c:v>
                </c:pt>
                <c:pt idx="79" c:formatCode="yyyy\-mm\-dd;@">
                  <c:v>43089</c:v>
                </c:pt>
                <c:pt idx="80" c:formatCode="yyyy\-mm\-dd;@">
                  <c:v>43090</c:v>
                </c:pt>
                <c:pt idx="81" c:formatCode="yyyy\-mm\-dd;@">
                  <c:v>43091</c:v>
                </c:pt>
                <c:pt idx="82" c:formatCode="yyyy\-mm\-dd;@">
                  <c:v>43094</c:v>
                </c:pt>
                <c:pt idx="83" c:formatCode="yyyy\-mm\-dd;@">
                  <c:v>43095</c:v>
                </c:pt>
                <c:pt idx="84" c:formatCode="yyyy\-mm\-dd;@">
                  <c:v>43096</c:v>
                </c:pt>
                <c:pt idx="85" c:formatCode="yyyy\-mm\-dd;@">
                  <c:v>43097</c:v>
                </c:pt>
                <c:pt idx="86" c:formatCode="yyyy\-mm\-dd;@">
                  <c:v>43098</c:v>
                </c:pt>
                <c:pt idx="87" c:formatCode="yyyy\-mm\-dd;@">
                  <c:v>43102</c:v>
                </c:pt>
                <c:pt idx="88" c:formatCode="yyyy\-mm\-dd;@">
                  <c:v>43103</c:v>
                </c:pt>
                <c:pt idx="89" c:formatCode="yyyy\-mm\-dd;@">
                  <c:v>43104</c:v>
                </c:pt>
                <c:pt idx="90" c:formatCode="yyyy\-mm\-dd;@">
                  <c:v>43105</c:v>
                </c:pt>
                <c:pt idx="91" c:formatCode="yyyy\-mm\-dd;@">
                  <c:v>43108</c:v>
                </c:pt>
                <c:pt idx="92" c:formatCode="yyyy\-mm\-dd;@">
                  <c:v>43109</c:v>
                </c:pt>
                <c:pt idx="93" c:formatCode="yyyy\-mm\-dd;@">
                  <c:v>43110</c:v>
                </c:pt>
                <c:pt idx="94" c:formatCode="yyyy\-mm\-dd;@">
                  <c:v>43111</c:v>
                </c:pt>
                <c:pt idx="95" c:formatCode="yyyy\-mm\-dd;@">
                  <c:v>43112</c:v>
                </c:pt>
                <c:pt idx="96" c:formatCode="yyyy\-mm\-dd;@">
                  <c:v>43115</c:v>
                </c:pt>
                <c:pt idx="97" c:formatCode="yyyy\-mm\-dd;@">
                  <c:v>43116</c:v>
                </c:pt>
                <c:pt idx="98" c:formatCode="yyyy\-mm\-dd;@">
                  <c:v>43117</c:v>
                </c:pt>
                <c:pt idx="99" c:formatCode="yyyy\-mm\-dd;@">
                  <c:v>43118</c:v>
                </c:pt>
                <c:pt idx="100" c:formatCode="yyyy\-mm\-dd;@">
                  <c:v>43119</c:v>
                </c:pt>
                <c:pt idx="101" c:formatCode="yyyy\-mm\-dd;@">
                  <c:v>43122</c:v>
                </c:pt>
                <c:pt idx="102" c:formatCode="yyyy\-mm\-dd;@">
                  <c:v>43123</c:v>
                </c:pt>
                <c:pt idx="103" c:formatCode="yyyy\-mm\-dd;@">
                  <c:v>43124</c:v>
                </c:pt>
                <c:pt idx="104" c:formatCode="yyyy\-mm\-dd;@">
                  <c:v>43125</c:v>
                </c:pt>
                <c:pt idx="105" c:formatCode="yyyy\-mm\-dd;@">
                  <c:v>43126</c:v>
                </c:pt>
                <c:pt idx="106" c:formatCode="yyyy\-mm\-dd;@">
                  <c:v>43129</c:v>
                </c:pt>
                <c:pt idx="107" c:formatCode="yyyy\-mm\-dd;@">
                  <c:v>43130</c:v>
                </c:pt>
                <c:pt idx="108" c:formatCode="yyyy\-mm\-dd;@">
                  <c:v>43131</c:v>
                </c:pt>
                <c:pt idx="109" c:formatCode="yyyy\-mm\-dd;@">
                  <c:v>43132</c:v>
                </c:pt>
                <c:pt idx="110" c:formatCode="yyyy\-mm\-dd;@">
                  <c:v>43133</c:v>
                </c:pt>
                <c:pt idx="111" c:formatCode="yyyy\-mm\-dd;@">
                  <c:v>43136</c:v>
                </c:pt>
                <c:pt idx="112" c:formatCode="yyyy\-mm\-dd;@">
                  <c:v>43137</c:v>
                </c:pt>
                <c:pt idx="113" c:formatCode="yyyy\-mm\-dd;@">
                  <c:v>43138</c:v>
                </c:pt>
                <c:pt idx="114" c:formatCode="yyyy\-mm\-dd;@">
                  <c:v>43139</c:v>
                </c:pt>
                <c:pt idx="115" c:formatCode="yyyy\-mm\-dd;@">
                  <c:v>43140</c:v>
                </c:pt>
                <c:pt idx="116" c:formatCode="yyyy\-mm\-dd;@">
                  <c:v>43142</c:v>
                </c:pt>
                <c:pt idx="117" c:formatCode="yyyy\-mm\-dd;@">
                  <c:v>43143</c:v>
                </c:pt>
                <c:pt idx="118" c:formatCode="yyyy\-mm\-dd;@">
                  <c:v>43144</c:v>
                </c:pt>
                <c:pt idx="119" c:formatCode="yyyy\-mm\-dd;@">
                  <c:v>43145</c:v>
                </c:pt>
                <c:pt idx="120" c:formatCode="yyyy\-mm\-dd;@">
                  <c:v>43153</c:v>
                </c:pt>
                <c:pt idx="121" c:formatCode="yyyy\-mm\-dd;@">
                  <c:v>43154</c:v>
                </c:pt>
                <c:pt idx="122" c:formatCode="yyyy\-mm\-dd;@">
                  <c:v>43155</c:v>
                </c:pt>
                <c:pt idx="123" c:formatCode="yyyy\-mm\-dd;@">
                  <c:v>43157</c:v>
                </c:pt>
                <c:pt idx="124" c:formatCode="yyyy\-mm\-dd;@">
                  <c:v>43158</c:v>
                </c:pt>
                <c:pt idx="125" c:formatCode="yyyy\-mm\-dd;@">
                  <c:v>43159</c:v>
                </c:pt>
                <c:pt idx="126" c:formatCode="yyyy\-mm\-dd;@">
                  <c:v>43160</c:v>
                </c:pt>
                <c:pt idx="127" c:formatCode="yyyy\-mm\-dd;@">
                  <c:v>43161</c:v>
                </c:pt>
                <c:pt idx="128" c:formatCode="yyyy\-mm\-dd;@">
                  <c:v>43164</c:v>
                </c:pt>
                <c:pt idx="129" c:formatCode="yyyy\-mm\-dd;@">
                  <c:v>43165</c:v>
                </c:pt>
                <c:pt idx="130" c:formatCode="yyyy\-mm\-dd;@">
                  <c:v>43166</c:v>
                </c:pt>
                <c:pt idx="131" c:formatCode="yyyy\-mm\-dd;@">
                  <c:v>43167</c:v>
                </c:pt>
                <c:pt idx="132" c:formatCode="yyyy\-mm\-dd;@">
                  <c:v>43168</c:v>
                </c:pt>
                <c:pt idx="133" c:formatCode="yyyy\-mm\-dd;@">
                  <c:v>43171</c:v>
                </c:pt>
                <c:pt idx="134" c:formatCode="yyyy\-mm\-dd;@">
                  <c:v>43172</c:v>
                </c:pt>
                <c:pt idx="135" c:formatCode="yyyy\-mm\-dd;@">
                  <c:v>43173</c:v>
                </c:pt>
                <c:pt idx="136" c:formatCode="yyyy\-mm\-dd;@">
                  <c:v>43174</c:v>
                </c:pt>
                <c:pt idx="137" c:formatCode="yyyy\-mm\-dd;@">
                  <c:v>43175</c:v>
                </c:pt>
                <c:pt idx="138" c:formatCode="yyyy\-mm\-dd;@">
                  <c:v>43178</c:v>
                </c:pt>
                <c:pt idx="139" c:formatCode="yyyy\-mm\-dd;@">
                  <c:v>43179</c:v>
                </c:pt>
                <c:pt idx="140" c:formatCode="yyyy\-mm\-dd;@">
                  <c:v>43180</c:v>
                </c:pt>
                <c:pt idx="141" c:formatCode="yyyy\-mm\-dd;@">
                  <c:v>43181</c:v>
                </c:pt>
                <c:pt idx="142" c:formatCode="yyyy\-mm\-dd;@">
                  <c:v>43182</c:v>
                </c:pt>
                <c:pt idx="143" c:formatCode="yyyy\-mm\-dd;@">
                  <c:v>43185</c:v>
                </c:pt>
                <c:pt idx="144" c:formatCode="yyyy\-mm\-dd;@">
                  <c:v>43186</c:v>
                </c:pt>
                <c:pt idx="145" c:formatCode="yyyy\-mm\-dd;@">
                  <c:v>43187</c:v>
                </c:pt>
                <c:pt idx="146" c:formatCode="yyyy\-mm\-dd;@">
                  <c:v>43188</c:v>
                </c:pt>
                <c:pt idx="147" c:formatCode="yyyy\-mm\-dd;@">
                  <c:v>43189</c:v>
                </c:pt>
                <c:pt idx="148" c:formatCode="yyyy\-mm\-dd;@">
                  <c:v>43192</c:v>
                </c:pt>
                <c:pt idx="149" c:formatCode="yyyy\-mm\-dd;@">
                  <c:v>43193</c:v>
                </c:pt>
                <c:pt idx="150" c:formatCode="yyyy\-mm\-dd;@">
                  <c:v>43194</c:v>
                </c:pt>
                <c:pt idx="151" c:formatCode="yyyy\-mm\-dd;@">
                  <c:v>43198</c:v>
                </c:pt>
                <c:pt idx="152" c:formatCode="yyyy\-mm\-dd;@">
                  <c:v>43199</c:v>
                </c:pt>
                <c:pt idx="153" c:formatCode="yyyy\-mm\-dd;@">
                  <c:v>43200</c:v>
                </c:pt>
                <c:pt idx="154" c:formatCode="yyyy\-mm\-dd;@">
                  <c:v>43201</c:v>
                </c:pt>
                <c:pt idx="155" c:formatCode="yyyy\-mm\-dd;@">
                  <c:v>43202</c:v>
                </c:pt>
                <c:pt idx="156" c:formatCode="yyyy\-mm\-dd;@">
                  <c:v>43203</c:v>
                </c:pt>
                <c:pt idx="157" c:formatCode="yyyy\-mm\-dd;@">
                  <c:v>43206</c:v>
                </c:pt>
                <c:pt idx="158" c:formatCode="yyyy\-mm\-dd;@">
                  <c:v>43207</c:v>
                </c:pt>
                <c:pt idx="159" c:formatCode="yyyy\-mm\-dd;@">
                  <c:v>43208</c:v>
                </c:pt>
                <c:pt idx="160" c:formatCode="yyyy\-mm\-dd;@">
                  <c:v>43209</c:v>
                </c:pt>
                <c:pt idx="161" c:formatCode="yyyy\-mm\-dd;@">
                  <c:v>43210</c:v>
                </c:pt>
                <c:pt idx="162" c:formatCode="yyyy\-mm\-dd;@">
                  <c:v>43213</c:v>
                </c:pt>
                <c:pt idx="163" c:formatCode="yyyy\-mm\-dd;@">
                  <c:v>43214</c:v>
                </c:pt>
                <c:pt idx="164" c:formatCode="yyyy\-mm\-dd;@">
                  <c:v>43215</c:v>
                </c:pt>
                <c:pt idx="165" c:formatCode="yyyy\-mm\-dd;@">
                  <c:v>43216</c:v>
                </c:pt>
                <c:pt idx="166" c:formatCode="yyyy\-mm\-dd;@">
                  <c:v>43217</c:v>
                </c:pt>
                <c:pt idx="167" c:formatCode="yyyy\-mm\-dd;@">
                  <c:v>43218</c:v>
                </c:pt>
                <c:pt idx="168" c:formatCode="yyyy\-mm\-dd;@">
                  <c:v>43222</c:v>
                </c:pt>
                <c:pt idx="169" c:formatCode="yyyy\-mm\-dd;@">
                  <c:v>43223</c:v>
                </c:pt>
                <c:pt idx="170" c:formatCode="yyyy\-mm\-dd;@">
                  <c:v>43224</c:v>
                </c:pt>
                <c:pt idx="171" c:formatCode="yyyy\-mm\-dd;@">
                  <c:v>43227</c:v>
                </c:pt>
                <c:pt idx="172" c:formatCode="yyyy\-mm\-dd;@">
                  <c:v>43228</c:v>
                </c:pt>
                <c:pt idx="173" c:formatCode="yyyy\-mm\-dd;@">
                  <c:v>43229</c:v>
                </c:pt>
                <c:pt idx="174" c:formatCode="yyyy\-mm\-dd;@">
                  <c:v>43230</c:v>
                </c:pt>
                <c:pt idx="175" c:formatCode="yyyy\-mm\-dd;@">
                  <c:v>43231</c:v>
                </c:pt>
                <c:pt idx="176" c:formatCode="yyyy\-mm\-dd;@">
                  <c:v>43234</c:v>
                </c:pt>
                <c:pt idx="177" c:formatCode="yyyy\-mm\-dd;@">
                  <c:v>43235</c:v>
                </c:pt>
                <c:pt idx="178" c:formatCode="yyyy\-mm\-dd;@">
                  <c:v>43236</c:v>
                </c:pt>
                <c:pt idx="179" c:formatCode="yyyy\-mm\-dd;@">
                  <c:v>43237</c:v>
                </c:pt>
                <c:pt idx="180" c:formatCode="yyyy\-mm\-dd;@">
                  <c:v>43238</c:v>
                </c:pt>
                <c:pt idx="181" c:formatCode="yyyy\-mm\-dd;@">
                  <c:v>43241</c:v>
                </c:pt>
                <c:pt idx="182" c:formatCode="yyyy\-mm\-dd;@">
                  <c:v>43242</c:v>
                </c:pt>
                <c:pt idx="183" c:formatCode="yyyy\-mm\-dd;@">
                  <c:v>43243</c:v>
                </c:pt>
                <c:pt idx="184" c:formatCode="yyyy\-mm\-dd;@">
                  <c:v>43244</c:v>
                </c:pt>
                <c:pt idx="185" c:formatCode="yyyy\-mm\-dd;@">
                  <c:v>43245</c:v>
                </c:pt>
                <c:pt idx="186" c:formatCode="yyyy\-mm\-dd;@">
                  <c:v>43248</c:v>
                </c:pt>
                <c:pt idx="187" c:formatCode="yyyy\-mm\-dd;@">
                  <c:v>43249</c:v>
                </c:pt>
                <c:pt idx="188" c:formatCode="yyyy\-mm\-dd;@">
                  <c:v>43250</c:v>
                </c:pt>
                <c:pt idx="189" c:formatCode="yyyy\-mm\-dd;@">
                  <c:v>43251</c:v>
                </c:pt>
                <c:pt idx="190" c:formatCode="yyyy\-mm\-dd;@">
                  <c:v>43252</c:v>
                </c:pt>
                <c:pt idx="191" c:formatCode="yyyy\-mm\-dd;@">
                  <c:v>43255</c:v>
                </c:pt>
                <c:pt idx="192" c:formatCode="yyyy\-mm\-dd;@">
                  <c:v>43256</c:v>
                </c:pt>
                <c:pt idx="193" c:formatCode="yyyy\-mm\-dd;@">
                  <c:v>43257</c:v>
                </c:pt>
                <c:pt idx="194" c:formatCode="yyyy\-mm\-dd;@">
                  <c:v>43258</c:v>
                </c:pt>
                <c:pt idx="195" c:formatCode="yyyy\-mm\-dd;@">
                  <c:v>43259</c:v>
                </c:pt>
                <c:pt idx="196" c:formatCode="yyyy\-mm\-dd;@">
                  <c:v>43262</c:v>
                </c:pt>
                <c:pt idx="197" c:formatCode="yyyy\-mm\-dd;@">
                  <c:v>43263</c:v>
                </c:pt>
                <c:pt idx="198" c:formatCode="yyyy\-mm\-dd;@">
                  <c:v>43264</c:v>
                </c:pt>
                <c:pt idx="199" c:formatCode="yyyy\-mm\-dd;@">
                  <c:v>43265</c:v>
                </c:pt>
                <c:pt idx="200" c:formatCode="yyyy\-mm\-dd;@">
                  <c:v>43266</c:v>
                </c:pt>
                <c:pt idx="201" c:formatCode="yyyy\-mm\-dd;@">
                  <c:v>43270</c:v>
                </c:pt>
                <c:pt idx="202" c:formatCode="yyyy\-mm\-dd;@">
                  <c:v>43271</c:v>
                </c:pt>
                <c:pt idx="203" c:formatCode="yyyy\-mm\-dd;@">
                  <c:v>43272</c:v>
                </c:pt>
                <c:pt idx="204" c:formatCode="yyyy\-mm\-dd;@">
                  <c:v>43273</c:v>
                </c:pt>
                <c:pt idx="205" c:formatCode="yyyy\-mm\-dd;@">
                  <c:v>43276</c:v>
                </c:pt>
                <c:pt idx="206" c:formatCode="yyyy\-mm\-dd;@">
                  <c:v>43277</c:v>
                </c:pt>
                <c:pt idx="207" c:formatCode="yyyy\-mm\-dd;@">
                  <c:v>43278</c:v>
                </c:pt>
                <c:pt idx="208" c:formatCode="yyyy\-mm\-dd;@">
                  <c:v>43279</c:v>
                </c:pt>
                <c:pt idx="209" c:formatCode="yyyy\-mm\-dd;@">
                  <c:v>43280</c:v>
                </c:pt>
                <c:pt idx="210" c:formatCode="yyyy\-mm\-dd;@">
                  <c:v>43283</c:v>
                </c:pt>
                <c:pt idx="211" c:formatCode="yyyy\-mm\-dd;@">
                  <c:v>43284</c:v>
                </c:pt>
                <c:pt idx="212" c:formatCode="yyyy\-mm\-dd;@">
                  <c:v>43285</c:v>
                </c:pt>
                <c:pt idx="213" c:formatCode="yyyy\-mm\-dd;@">
                  <c:v>43286</c:v>
                </c:pt>
                <c:pt idx="214" c:formatCode="yyyy\-mm\-dd;@">
                  <c:v>43287</c:v>
                </c:pt>
                <c:pt idx="215" c:formatCode="yyyy\-mm\-dd;@">
                  <c:v>43290</c:v>
                </c:pt>
                <c:pt idx="216" c:formatCode="yyyy\-mm\-dd;@">
                  <c:v>43291</c:v>
                </c:pt>
                <c:pt idx="217" c:formatCode="yyyy\-mm\-dd;@">
                  <c:v>43292</c:v>
                </c:pt>
                <c:pt idx="218" c:formatCode="yyyy\-mm\-dd;@">
                  <c:v>43293</c:v>
                </c:pt>
                <c:pt idx="219" c:formatCode="yyyy\-mm\-dd;@">
                  <c:v>43294</c:v>
                </c:pt>
                <c:pt idx="220" c:formatCode="yyyy\-mm\-dd;@">
                  <c:v>43297</c:v>
                </c:pt>
                <c:pt idx="221" c:formatCode="yyyy\-mm\-dd;@">
                  <c:v>43298</c:v>
                </c:pt>
                <c:pt idx="222" c:formatCode="yyyy\-mm\-dd;@">
                  <c:v>43299</c:v>
                </c:pt>
                <c:pt idx="223" c:formatCode="yyyy\-mm\-dd;@">
                  <c:v>43300</c:v>
                </c:pt>
                <c:pt idx="224" c:formatCode="yyyy\-mm\-dd;@">
                  <c:v>43301</c:v>
                </c:pt>
                <c:pt idx="225" c:formatCode="yyyy\-mm\-dd;@">
                  <c:v>43304</c:v>
                </c:pt>
                <c:pt idx="226" c:formatCode="yyyy\-mm\-dd;@">
                  <c:v>43305</c:v>
                </c:pt>
                <c:pt idx="227" c:formatCode="yyyy\-mm\-dd;@">
                  <c:v>43306</c:v>
                </c:pt>
                <c:pt idx="228" c:formatCode="yyyy\-mm\-dd;@">
                  <c:v>43307</c:v>
                </c:pt>
                <c:pt idx="229" c:formatCode="yyyy\-mm\-dd;@">
                  <c:v>43308</c:v>
                </c:pt>
                <c:pt idx="230" c:formatCode="yyyy\-mm\-dd;@">
                  <c:v>43311</c:v>
                </c:pt>
                <c:pt idx="231" c:formatCode="yyyy\-mm\-dd;@">
                  <c:v>43312</c:v>
                </c:pt>
                <c:pt idx="232" c:formatCode="yyyy\-mm\-dd;@">
                  <c:v>43313</c:v>
                </c:pt>
                <c:pt idx="233" c:formatCode="yyyy\-mm\-dd;@">
                  <c:v>43314</c:v>
                </c:pt>
                <c:pt idx="234" c:formatCode="yyyy\-mm\-dd;@">
                  <c:v>43315</c:v>
                </c:pt>
                <c:pt idx="235" c:formatCode="yyyy\-mm\-dd;@">
                  <c:v>43318</c:v>
                </c:pt>
                <c:pt idx="236" c:formatCode="yyyy\-mm\-dd;@">
                  <c:v>43319</c:v>
                </c:pt>
                <c:pt idx="237" c:formatCode="yyyy\-mm\-dd;@">
                  <c:v>43320</c:v>
                </c:pt>
                <c:pt idx="238" c:formatCode="yyyy\-mm\-dd;@">
                  <c:v>43321</c:v>
                </c:pt>
                <c:pt idx="239" c:formatCode="yyyy\-mm\-dd;@">
                  <c:v>43322</c:v>
                </c:pt>
                <c:pt idx="240" c:formatCode="yyyy\-mm\-dd;@">
                  <c:v>43325</c:v>
                </c:pt>
                <c:pt idx="241" c:formatCode="yyyy\-mm\-dd;@">
                  <c:v>43326</c:v>
                </c:pt>
                <c:pt idx="242" c:formatCode="yyyy\-mm\-dd;@">
                  <c:v>43327</c:v>
                </c:pt>
                <c:pt idx="243" c:formatCode="yyyy\-mm\-dd;@">
                  <c:v>43328</c:v>
                </c:pt>
                <c:pt idx="244" c:formatCode="yyyy\-mm\-dd;@">
                  <c:v>43329</c:v>
                </c:pt>
                <c:pt idx="245" c:formatCode="yyyy\-mm\-dd;@">
                  <c:v>43332</c:v>
                </c:pt>
                <c:pt idx="246" c:formatCode="yyyy\-mm\-dd;@">
                  <c:v>43333</c:v>
                </c:pt>
                <c:pt idx="247" c:formatCode="yyyy\-mm\-dd;@">
                  <c:v>43334</c:v>
                </c:pt>
                <c:pt idx="248" c:formatCode="yyyy\-mm\-dd;@">
                  <c:v>43335</c:v>
                </c:pt>
                <c:pt idx="249" c:formatCode="yyyy\-mm\-dd;@">
                  <c:v>43336</c:v>
                </c:pt>
                <c:pt idx="250" c:formatCode="yyyy\-mm\-dd;@">
                  <c:v>43339</c:v>
                </c:pt>
                <c:pt idx="251" c:formatCode="yyyy\-mm\-dd;@">
                  <c:v>43340</c:v>
                </c:pt>
                <c:pt idx="252" c:formatCode="yyyy\-mm\-dd;@">
                  <c:v>43341</c:v>
                </c:pt>
                <c:pt idx="253" c:formatCode="yyyy\-mm\-dd;@">
                  <c:v>43342</c:v>
                </c:pt>
                <c:pt idx="254" c:formatCode="yyyy\-mm\-dd;@">
                  <c:v>43343</c:v>
                </c:pt>
              </c:numCache>
            </c:numRef>
          </c:cat>
          <c:val>
            <c:numRef>
              <c:f>'[棉花-月报用图表（终稿）231124.xls]现货价格当月'!$K$2:$K$4835</c:f>
              <c:numCache>
                <c:formatCode>General</c:formatCode>
                <c:ptCount val="4834"/>
                <c:pt idx="0">
                  <c:v>18350</c:v>
                </c:pt>
                <c:pt idx="1">
                  <c:v>18433</c:v>
                </c:pt>
                <c:pt idx="2">
                  <c:v>18376</c:v>
                </c:pt>
                <c:pt idx="3">
                  <c:v>18362</c:v>
                </c:pt>
                <c:pt idx="4">
                  <c:v>18406</c:v>
                </c:pt>
                <c:pt idx="5">
                  <c:v>18242</c:v>
                </c:pt>
                <c:pt idx="6">
                  <c:v>18172</c:v>
                </c:pt>
                <c:pt idx="7">
                  <c:v>18189</c:v>
                </c:pt>
                <c:pt idx="8">
                  <c:v>18224</c:v>
                </c:pt>
                <c:pt idx="9">
                  <c:v>18183</c:v>
                </c:pt>
                <c:pt idx="10">
                  <c:v>18166</c:v>
                </c:pt>
                <c:pt idx="11">
                  <c:v>18172</c:v>
                </c:pt>
                <c:pt idx="12">
                  <c:v>18169</c:v>
                </c:pt>
                <c:pt idx="13">
                  <c:v>18222</c:v>
                </c:pt>
                <c:pt idx="14">
                  <c:v>18220</c:v>
                </c:pt>
                <c:pt idx="15">
                  <c:v>18197</c:v>
                </c:pt>
                <c:pt idx="16">
                  <c:v>18189</c:v>
                </c:pt>
                <c:pt idx="17">
                  <c:v>18171</c:v>
                </c:pt>
                <c:pt idx="18">
                  <c:v>18198</c:v>
                </c:pt>
                <c:pt idx="19">
                  <c:v>18220</c:v>
                </c:pt>
                <c:pt idx="20">
                  <c:v>18264</c:v>
                </c:pt>
                <c:pt idx="21">
                  <c:v>18266</c:v>
                </c:pt>
                <c:pt idx="22">
                  <c:v>18273</c:v>
                </c:pt>
                <c:pt idx="23">
                  <c:v>18296</c:v>
                </c:pt>
                <c:pt idx="24">
                  <c:v>18291</c:v>
                </c:pt>
                <c:pt idx="25">
                  <c:v>18303</c:v>
                </c:pt>
                <c:pt idx="26">
                  <c:v>18291</c:v>
                </c:pt>
                <c:pt idx="27">
                  <c:v>18363</c:v>
                </c:pt>
                <c:pt idx="28">
                  <c:v>18379</c:v>
                </c:pt>
                <c:pt idx="29">
                  <c:v>18230</c:v>
                </c:pt>
                <c:pt idx="30">
                  <c:v>18180</c:v>
                </c:pt>
                <c:pt idx="31">
                  <c:v>18077</c:v>
                </c:pt>
                <c:pt idx="32">
                  <c:v>18081</c:v>
                </c:pt>
                <c:pt idx="33">
                  <c:v>18062</c:v>
                </c:pt>
                <c:pt idx="34">
                  <c:v>17972</c:v>
                </c:pt>
                <c:pt idx="35">
                  <c:v>17837</c:v>
                </c:pt>
                <c:pt idx="36">
                  <c:v>17724</c:v>
                </c:pt>
                <c:pt idx="37">
                  <c:v>17463</c:v>
                </c:pt>
                <c:pt idx="38">
                  <c:v>17204</c:v>
                </c:pt>
                <c:pt idx="39">
                  <c:v>17331</c:v>
                </c:pt>
                <c:pt idx="40">
                  <c:v>17403</c:v>
                </c:pt>
                <c:pt idx="41">
                  <c:v>17349</c:v>
                </c:pt>
                <c:pt idx="42">
                  <c:v>17379</c:v>
                </c:pt>
                <c:pt idx="43">
                  <c:v>17315</c:v>
                </c:pt>
                <c:pt idx="44">
                  <c:v>17166</c:v>
                </c:pt>
                <c:pt idx="45">
                  <c:v>17045</c:v>
                </c:pt>
                <c:pt idx="46">
                  <c:v>17029</c:v>
                </c:pt>
                <c:pt idx="47">
                  <c:v>17055</c:v>
                </c:pt>
                <c:pt idx="48">
                  <c:v>17034</c:v>
                </c:pt>
                <c:pt idx="49">
                  <c:v>17055</c:v>
                </c:pt>
                <c:pt idx="50">
                  <c:v>17022</c:v>
                </c:pt>
                <c:pt idx="51">
                  <c:v>16981</c:v>
                </c:pt>
                <c:pt idx="52">
                  <c:v>16991</c:v>
                </c:pt>
                <c:pt idx="53">
                  <c:v>16843</c:v>
                </c:pt>
                <c:pt idx="54">
                  <c:v>16905</c:v>
                </c:pt>
                <c:pt idx="55">
                  <c:v>16958</c:v>
                </c:pt>
                <c:pt idx="56">
                  <c:v>16915</c:v>
                </c:pt>
                <c:pt idx="57">
                  <c:v>16898</c:v>
                </c:pt>
                <c:pt idx="58">
                  <c:v>16866</c:v>
                </c:pt>
                <c:pt idx="59">
                  <c:v>16678</c:v>
                </c:pt>
                <c:pt idx="60">
                  <c:v>16608</c:v>
                </c:pt>
                <c:pt idx="61">
                  <c:v>16569</c:v>
                </c:pt>
                <c:pt idx="62">
                  <c:v>16481</c:v>
                </c:pt>
                <c:pt idx="63">
                  <c:v>16423</c:v>
                </c:pt>
                <c:pt idx="64">
                  <c:v>16314</c:v>
                </c:pt>
                <c:pt idx="65">
                  <c:v>16333</c:v>
                </c:pt>
                <c:pt idx="66">
                  <c:v>16357</c:v>
                </c:pt>
                <c:pt idx="67">
                  <c:v>16366</c:v>
                </c:pt>
                <c:pt idx="68">
                  <c:v>16182</c:v>
                </c:pt>
                <c:pt idx="69">
                  <c:v>16187</c:v>
                </c:pt>
                <c:pt idx="70">
                  <c:v>16212</c:v>
                </c:pt>
                <c:pt idx="71">
                  <c:v>16215</c:v>
                </c:pt>
                <c:pt idx="72">
                  <c:v>16263</c:v>
                </c:pt>
                <c:pt idx="73">
                  <c:v>16336</c:v>
                </c:pt>
                <c:pt idx="74">
                  <c:v>16333</c:v>
                </c:pt>
                <c:pt idx="75">
                  <c:v>16262</c:v>
                </c:pt>
                <c:pt idx="76">
                  <c:v>16290</c:v>
                </c:pt>
                <c:pt idx="77">
                  <c:v>16253</c:v>
                </c:pt>
                <c:pt idx="78">
                  <c:v>16192</c:v>
                </c:pt>
                <c:pt idx="79">
                  <c:v>16180</c:v>
                </c:pt>
                <c:pt idx="80">
                  <c:v>16200</c:v>
                </c:pt>
                <c:pt idx="81">
                  <c:v>16208</c:v>
                </c:pt>
                <c:pt idx="82">
                  <c:v>16231</c:v>
                </c:pt>
                <c:pt idx="83">
                  <c:v>16336</c:v>
                </c:pt>
                <c:pt idx="84">
                  <c:v>16382</c:v>
                </c:pt>
                <c:pt idx="85">
                  <c:v>16396</c:v>
                </c:pt>
                <c:pt idx="86">
                  <c:v>16462</c:v>
                </c:pt>
                <c:pt idx="87">
                  <c:v>16483</c:v>
                </c:pt>
                <c:pt idx="88">
                  <c:v>16512</c:v>
                </c:pt>
                <c:pt idx="89">
                  <c:v>16562</c:v>
                </c:pt>
                <c:pt idx="90">
                  <c:v>16625</c:v>
                </c:pt>
                <c:pt idx="91">
                  <c:v>16609</c:v>
                </c:pt>
                <c:pt idx="92">
                  <c:v>16602</c:v>
                </c:pt>
                <c:pt idx="93">
                  <c:v>16551</c:v>
                </c:pt>
                <c:pt idx="94">
                  <c:v>16595</c:v>
                </c:pt>
                <c:pt idx="95">
                  <c:v>16574</c:v>
                </c:pt>
                <c:pt idx="96">
                  <c:v>16584</c:v>
                </c:pt>
                <c:pt idx="97">
                  <c:v>16545</c:v>
                </c:pt>
                <c:pt idx="98">
                  <c:v>16579</c:v>
                </c:pt>
                <c:pt idx="99">
                  <c:v>16576</c:v>
                </c:pt>
                <c:pt idx="100">
                  <c:v>16744</c:v>
                </c:pt>
                <c:pt idx="101">
                  <c:v>16791</c:v>
                </c:pt>
                <c:pt idx="102">
                  <c:v>16847</c:v>
                </c:pt>
                <c:pt idx="103">
                  <c:v>16824</c:v>
                </c:pt>
                <c:pt idx="104">
                  <c:v>16846</c:v>
                </c:pt>
                <c:pt idx="105">
                  <c:v>16871</c:v>
                </c:pt>
                <c:pt idx="106">
                  <c:v>16927</c:v>
                </c:pt>
                <c:pt idx="107">
                  <c:v>16942</c:v>
                </c:pt>
                <c:pt idx="108">
                  <c:v>16995</c:v>
                </c:pt>
                <c:pt idx="109">
                  <c:v>16980</c:v>
                </c:pt>
                <c:pt idx="110">
                  <c:v>16981</c:v>
                </c:pt>
                <c:pt idx="111">
                  <c:v>16975</c:v>
                </c:pt>
                <c:pt idx="112">
                  <c:v>16999</c:v>
                </c:pt>
                <c:pt idx="113">
                  <c:v>17024</c:v>
                </c:pt>
                <c:pt idx="114">
                  <c:v>17032</c:v>
                </c:pt>
                <c:pt idx="115">
                  <c:v>17035</c:v>
                </c:pt>
                <c:pt idx="116">
                  <c:v>17077</c:v>
                </c:pt>
                <c:pt idx="117">
                  <c:v>17089</c:v>
                </c:pt>
                <c:pt idx="118">
                  <c:v>17098</c:v>
                </c:pt>
                <c:pt idx="119">
                  <c:v>17185</c:v>
                </c:pt>
                <c:pt idx="120">
                  <c:v>17154</c:v>
                </c:pt>
                <c:pt idx="121">
                  <c:v>17151</c:v>
                </c:pt>
                <c:pt idx="122">
                  <c:v>17178</c:v>
                </c:pt>
                <c:pt idx="123">
                  <c:v>17224</c:v>
                </c:pt>
                <c:pt idx="124">
                  <c:v>17204</c:v>
                </c:pt>
                <c:pt idx="125">
                  <c:v>17241</c:v>
                </c:pt>
                <c:pt idx="126">
                  <c:v>17295</c:v>
                </c:pt>
                <c:pt idx="127">
                  <c:v>17230</c:v>
                </c:pt>
                <c:pt idx="128">
                  <c:v>17206</c:v>
                </c:pt>
                <c:pt idx="129">
                  <c:v>17195</c:v>
                </c:pt>
                <c:pt idx="130">
                  <c:v>17209</c:v>
                </c:pt>
                <c:pt idx="131">
                  <c:v>17213</c:v>
                </c:pt>
                <c:pt idx="132">
                  <c:v>17226</c:v>
                </c:pt>
                <c:pt idx="133">
                  <c:v>17262</c:v>
                </c:pt>
                <c:pt idx="134">
                  <c:v>17196</c:v>
                </c:pt>
                <c:pt idx="135">
                  <c:v>17162</c:v>
                </c:pt>
                <c:pt idx="136">
                  <c:v>17079</c:v>
                </c:pt>
                <c:pt idx="137">
                  <c:v>17105</c:v>
                </c:pt>
                <c:pt idx="138">
                  <c:v>17084</c:v>
                </c:pt>
                <c:pt idx="139">
                  <c:v>17162</c:v>
                </c:pt>
                <c:pt idx="140">
                  <c:v>17137</c:v>
                </c:pt>
                <c:pt idx="141">
                  <c:v>17084</c:v>
                </c:pt>
                <c:pt idx="142">
                  <c:v>17136</c:v>
                </c:pt>
                <c:pt idx="143">
                  <c:v>17074</c:v>
                </c:pt>
                <c:pt idx="144">
                  <c:v>16958</c:v>
                </c:pt>
                <c:pt idx="145">
                  <c:v>17007</c:v>
                </c:pt>
                <c:pt idx="146">
                  <c:v>16944</c:v>
                </c:pt>
                <c:pt idx="147">
                  <c:v>16895</c:v>
                </c:pt>
                <c:pt idx="148">
                  <c:v>17032</c:v>
                </c:pt>
                <c:pt idx="149">
                  <c:v>17106</c:v>
                </c:pt>
                <c:pt idx="150">
                  <c:v>17182</c:v>
                </c:pt>
                <c:pt idx="151">
                  <c:v>17206</c:v>
                </c:pt>
                <c:pt idx="152">
                  <c:v>17209</c:v>
                </c:pt>
                <c:pt idx="153">
                  <c:v>17168</c:v>
                </c:pt>
                <c:pt idx="154">
                  <c:v>17197</c:v>
                </c:pt>
                <c:pt idx="155">
                  <c:v>17212</c:v>
                </c:pt>
                <c:pt idx="156">
                  <c:v>17188</c:v>
                </c:pt>
                <c:pt idx="157">
                  <c:v>17116</c:v>
                </c:pt>
                <c:pt idx="158">
                  <c:v>17153</c:v>
                </c:pt>
                <c:pt idx="159">
                  <c:v>17165</c:v>
                </c:pt>
                <c:pt idx="160">
                  <c:v>17076</c:v>
                </c:pt>
                <c:pt idx="161">
                  <c:v>17014</c:v>
                </c:pt>
                <c:pt idx="162">
                  <c:v>16857</c:v>
                </c:pt>
                <c:pt idx="163">
                  <c:v>16855</c:v>
                </c:pt>
                <c:pt idx="164">
                  <c:v>16879</c:v>
                </c:pt>
                <c:pt idx="165">
                  <c:v>16813</c:v>
                </c:pt>
                <c:pt idx="166">
                  <c:v>16705</c:v>
                </c:pt>
                <c:pt idx="167">
                  <c:v>16661</c:v>
                </c:pt>
                <c:pt idx="168">
                  <c:v>16670</c:v>
                </c:pt>
                <c:pt idx="169">
                  <c:v>16681</c:v>
                </c:pt>
                <c:pt idx="170">
                  <c:v>16708</c:v>
                </c:pt>
                <c:pt idx="171">
                  <c:v>16591</c:v>
                </c:pt>
                <c:pt idx="172">
                  <c:v>16585</c:v>
                </c:pt>
                <c:pt idx="173">
                  <c:v>16664</c:v>
                </c:pt>
                <c:pt idx="174">
                  <c:v>16529</c:v>
                </c:pt>
                <c:pt idx="175">
                  <c:v>16343</c:v>
                </c:pt>
                <c:pt idx="176">
                  <c:v>16291</c:v>
                </c:pt>
                <c:pt idx="177">
                  <c:v>16238</c:v>
                </c:pt>
                <c:pt idx="178">
                  <c:v>16245</c:v>
                </c:pt>
                <c:pt idx="179">
                  <c:v>16161</c:v>
                </c:pt>
                <c:pt idx="180">
                  <c:v>16253</c:v>
                </c:pt>
                <c:pt idx="181">
                  <c:v>16309</c:v>
                </c:pt>
                <c:pt idx="182">
                  <c:v>16405</c:v>
                </c:pt>
                <c:pt idx="183">
                  <c:v>16408</c:v>
                </c:pt>
                <c:pt idx="184">
                  <c:v>16439</c:v>
                </c:pt>
                <c:pt idx="185">
                  <c:v>16465</c:v>
                </c:pt>
                <c:pt idx="186">
                  <c:v>16556</c:v>
                </c:pt>
                <c:pt idx="187">
                  <c:v>16524</c:v>
                </c:pt>
                <c:pt idx="188">
                  <c:v>16510</c:v>
                </c:pt>
                <c:pt idx="189">
                  <c:v>16542</c:v>
                </c:pt>
                <c:pt idx="190">
                  <c:v>16515</c:v>
                </c:pt>
                <c:pt idx="191">
                  <c:v>16362</c:v>
                </c:pt>
                <c:pt idx="192">
                  <c:v>16247</c:v>
                </c:pt>
                <c:pt idx="193">
                  <c:v>16189</c:v>
                </c:pt>
                <c:pt idx="194">
                  <c:v>16239</c:v>
                </c:pt>
                <c:pt idx="195">
                  <c:v>16264</c:v>
                </c:pt>
                <c:pt idx="196">
                  <c:v>16321</c:v>
                </c:pt>
                <c:pt idx="197">
                  <c:v>16234</c:v>
                </c:pt>
                <c:pt idx="198">
                  <c:v>16256</c:v>
                </c:pt>
                <c:pt idx="199">
                  <c:v>16120</c:v>
                </c:pt>
                <c:pt idx="200">
                  <c:v>16046</c:v>
                </c:pt>
                <c:pt idx="201">
                  <c:v>15931</c:v>
                </c:pt>
                <c:pt idx="202">
                  <c:v>15786</c:v>
                </c:pt>
                <c:pt idx="203">
                  <c:v>15786</c:v>
                </c:pt>
                <c:pt idx="204">
                  <c:v>15779</c:v>
                </c:pt>
                <c:pt idx="205">
                  <c:v>15772</c:v>
                </c:pt>
                <c:pt idx="206">
                  <c:v>15778</c:v>
                </c:pt>
                <c:pt idx="207">
                  <c:v>15790</c:v>
                </c:pt>
                <c:pt idx="208">
                  <c:v>15830</c:v>
                </c:pt>
                <c:pt idx="209">
                  <c:v>15826</c:v>
                </c:pt>
                <c:pt idx="210">
                  <c:v>15788</c:v>
                </c:pt>
                <c:pt idx="211">
                  <c:v>15754</c:v>
                </c:pt>
                <c:pt idx="212">
                  <c:v>15839</c:v>
                </c:pt>
                <c:pt idx="213">
                  <c:v>15792</c:v>
                </c:pt>
                <c:pt idx="214">
                  <c:v>15777</c:v>
                </c:pt>
                <c:pt idx="215">
                  <c:v>15785</c:v>
                </c:pt>
                <c:pt idx="216">
                  <c:v>15694</c:v>
                </c:pt>
                <c:pt idx="217">
                  <c:v>15707</c:v>
                </c:pt>
                <c:pt idx="218">
                  <c:v>15623</c:v>
                </c:pt>
                <c:pt idx="219">
                  <c:v>15688</c:v>
                </c:pt>
                <c:pt idx="220">
                  <c:v>15684</c:v>
                </c:pt>
                <c:pt idx="221">
                  <c:v>15691</c:v>
                </c:pt>
                <c:pt idx="222">
                  <c:v>15745</c:v>
                </c:pt>
                <c:pt idx="223">
                  <c:v>15699</c:v>
                </c:pt>
                <c:pt idx="224">
                  <c:v>15745</c:v>
                </c:pt>
                <c:pt idx="225">
                  <c:v>15742</c:v>
                </c:pt>
                <c:pt idx="226">
                  <c:v>15706</c:v>
                </c:pt>
                <c:pt idx="227">
                  <c:v>15610</c:v>
                </c:pt>
                <c:pt idx="228">
                  <c:v>15595</c:v>
                </c:pt>
                <c:pt idx="229">
                  <c:v>15469</c:v>
                </c:pt>
                <c:pt idx="230">
                  <c:v>15470</c:v>
                </c:pt>
                <c:pt idx="231">
                  <c:v>15446</c:v>
                </c:pt>
                <c:pt idx="232">
                  <c:v>15420</c:v>
                </c:pt>
                <c:pt idx="233">
                  <c:v>15418</c:v>
                </c:pt>
                <c:pt idx="234">
                  <c:v>15434</c:v>
                </c:pt>
                <c:pt idx="235">
                  <c:v>15394</c:v>
                </c:pt>
                <c:pt idx="236">
                  <c:v>15333</c:v>
                </c:pt>
                <c:pt idx="237">
                  <c:v>15067</c:v>
                </c:pt>
                <c:pt idx="238">
                  <c:v>14924</c:v>
                </c:pt>
                <c:pt idx="239">
                  <c:v>14730</c:v>
                </c:pt>
                <c:pt idx="240">
                  <c:v>14770</c:v>
                </c:pt>
                <c:pt idx="241">
                  <c:v>14900</c:v>
                </c:pt>
                <c:pt idx="242">
                  <c:v>14896</c:v>
                </c:pt>
                <c:pt idx="243">
                  <c:v>14782</c:v>
                </c:pt>
                <c:pt idx="244">
                  <c:v>14720</c:v>
                </c:pt>
                <c:pt idx="245">
                  <c:v>14734</c:v>
                </c:pt>
                <c:pt idx="246">
                  <c:v>14692</c:v>
                </c:pt>
                <c:pt idx="247">
                  <c:v>14839</c:v>
                </c:pt>
                <c:pt idx="248">
                  <c:v>14833</c:v>
                </c:pt>
                <c:pt idx="249">
                  <c:v>14866</c:v>
                </c:pt>
                <c:pt idx="250">
                  <c:v>14854</c:v>
                </c:pt>
                <c:pt idx="251">
                  <c:v>14931</c:v>
                </c:pt>
                <c:pt idx="252">
                  <c:v>14975</c:v>
                </c:pt>
                <c:pt idx="253">
                  <c:v>14988</c:v>
                </c:pt>
                <c:pt idx="254">
                  <c:v>14982</c:v>
                </c:pt>
                <c:pt idx="255">
                  <c:v>15047</c:v>
                </c:pt>
              </c:numCache>
            </c:numRef>
          </c:val>
          <c:smooth val="0"/>
        </c:ser>
        <c:ser>
          <c:idx val="4"/>
          <c:order val="4"/>
          <c:tx>
            <c:strRef>
              <c:f>'[棉花-月报用图表（终稿）231124.xls]现货价格当月'!$L$1</c:f>
              <c:strCache>
                <c:ptCount val="1"/>
                <c:pt idx="0">
                  <c:v>2024/25</c:v>
                </c:pt>
              </c:strCache>
            </c:strRef>
          </c:tx>
          <c:spPr>
            <a:ln w="28575" cap="rnd" cmpd="sng" algn="ctr">
              <a:solidFill>
                <a:srgbClr val="EC3B49"/>
              </a:solidFill>
              <a:prstDash val="solid"/>
              <a:round/>
            </a:ln>
            <a:effectLst/>
          </c:spPr>
          <c:marker>
            <c:symbol val="none"/>
          </c:marker>
          <c:dLbls>
            <c:delete val="1"/>
          </c:dLbls>
          <c:cat>
            <c:numRef>
              <c:f>'[棉花-月报用图表（终稿）231124.xls]现货价格当月'!$E$2:$E$4835</c:f>
              <c:numCache>
                <c:formatCode>yyyy\-mm\-dd;@</c:formatCode>
                <c:ptCount val="4834"/>
                <c:pt idx="0" c:formatCode="yyyy\-mm\-dd;@">
                  <c:v>42979</c:v>
                </c:pt>
                <c:pt idx="1" c:formatCode="yyyy\-mm\-dd;@">
                  <c:v>42982</c:v>
                </c:pt>
                <c:pt idx="2" c:formatCode="yyyy\-mm\-dd;@">
                  <c:v>42983</c:v>
                </c:pt>
                <c:pt idx="3" c:formatCode="yyyy\-mm\-dd;@">
                  <c:v>42984</c:v>
                </c:pt>
                <c:pt idx="4" c:formatCode="yyyy\-mm\-dd;@">
                  <c:v>42985</c:v>
                </c:pt>
                <c:pt idx="5" c:formatCode="yyyy\-mm\-dd;@">
                  <c:v>42986</c:v>
                </c:pt>
                <c:pt idx="6" c:formatCode="yyyy\-mm\-dd;@">
                  <c:v>42989</c:v>
                </c:pt>
                <c:pt idx="7" c:formatCode="yyyy\-mm\-dd;@">
                  <c:v>42990</c:v>
                </c:pt>
                <c:pt idx="8" c:formatCode="yyyy\-mm\-dd;@">
                  <c:v>42991</c:v>
                </c:pt>
                <c:pt idx="9" c:formatCode="yyyy\-mm\-dd;@">
                  <c:v>42992</c:v>
                </c:pt>
                <c:pt idx="10" c:formatCode="yyyy\-mm\-dd;@">
                  <c:v>42993</c:v>
                </c:pt>
                <c:pt idx="11" c:formatCode="yyyy\-mm\-dd;@">
                  <c:v>42996</c:v>
                </c:pt>
                <c:pt idx="12" c:formatCode="yyyy\-mm\-dd;@">
                  <c:v>42997</c:v>
                </c:pt>
                <c:pt idx="13" c:formatCode="yyyy\-mm\-dd;@">
                  <c:v>42998</c:v>
                </c:pt>
                <c:pt idx="14" c:formatCode="yyyy\-mm\-dd;@">
                  <c:v>42999</c:v>
                </c:pt>
                <c:pt idx="15" c:formatCode="yyyy\-mm\-dd;@">
                  <c:v>43000</c:v>
                </c:pt>
                <c:pt idx="16" c:formatCode="yyyy\-mm\-dd;@">
                  <c:v>43003</c:v>
                </c:pt>
                <c:pt idx="17" c:formatCode="yyyy\-mm\-dd;@">
                  <c:v>43004</c:v>
                </c:pt>
                <c:pt idx="18" c:formatCode="yyyy\-mm\-dd;@">
                  <c:v>43005</c:v>
                </c:pt>
                <c:pt idx="19" c:formatCode="yyyy\-mm\-dd;@">
                  <c:v>43006</c:v>
                </c:pt>
                <c:pt idx="20" c:formatCode="yyyy\-mm\-dd;@">
                  <c:v>43007</c:v>
                </c:pt>
                <c:pt idx="21" c:formatCode="yyyy\-mm\-dd;@">
                  <c:v>43008</c:v>
                </c:pt>
                <c:pt idx="22" c:formatCode="yyyy\-mm\-dd;@">
                  <c:v>43010</c:v>
                </c:pt>
                <c:pt idx="23" c:formatCode="yyyy\-mm\-dd;@">
                  <c:v>43011</c:v>
                </c:pt>
                <c:pt idx="24" c:formatCode="yyyy\-mm\-dd;@">
                  <c:v>43012</c:v>
                </c:pt>
                <c:pt idx="25" c:formatCode="yyyy\-mm\-dd;@">
                  <c:v>43013</c:v>
                </c:pt>
                <c:pt idx="26" c:formatCode="yyyy\-mm\-dd;@">
                  <c:v>43014</c:v>
                </c:pt>
                <c:pt idx="27" c:formatCode="yyyy\-mm\-dd;@">
                  <c:v>43017</c:v>
                </c:pt>
                <c:pt idx="28" c:formatCode="yyyy\-mm\-dd;@">
                  <c:v>43018</c:v>
                </c:pt>
                <c:pt idx="29" c:formatCode="yyyy\-mm\-dd;@">
                  <c:v>43019</c:v>
                </c:pt>
                <c:pt idx="30" c:formatCode="yyyy\-mm\-dd;@">
                  <c:v>43020</c:v>
                </c:pt>
                <c:pt idx="31" c:formatCode="yyyy\-mm\-dd;@">
                  <c:v>43021</c:v>
                </c:pt>
                <c:pt idx="32" c:formatCode="yyyy\-mm\-dd;@">
                  <c:v>43024</c:v>
                </c:pt>
                <c:pt idx="33" c:formatCode="yyyy\-mm\-dd;@">
                  <c:v>43025</c:v>
                </c:pt>
                <c:pt idx="34" c:formatCode="yyyy\-mm\-dd;@">
                  <c:v>43026</c:v>
                </c:pt>
                <c:pt idx="35" c:formatCode="yyyy\-mm\-dd;@">
                  <c:v>43027</c:v>
                </c:pt>
                <c:pt idx="36" c:formatCode="yyyy\-mm\-dd;@">
                  <c:v>43028</c:v>
                </c:pt>
                <c:pt idx="37" c:formatCode="yyyy\-mm\-dd;@">
                  <c:v>43031</c:v>
                </c:pt>
                <c:pt idx="38" c:formatCode="yyyy\-mm\-dd;@">
                  <c:v>43032</c:v>
                </c:pt>
                <c:pt idx="39" c:formatCode="yyyy\-mm\-dd;@">
                  <c:v>43033</c:v>
                </c:pt>
                <c:pt idx="40" c:formatCode="yyyy\-mm\-dd;@">
                  <c:v>43034</c:v>
                </c:pt>
                <c:pt idx="41" c:formatCode="yyyy\-mm\-dd;@">
                  <c:v>43035</c:v>
                </c:pt>
                <c:pt idx="42" c:formatCode="yyyy\-mm\-dd;@">
                  <c:v>43038</c:v>
                </c:pt>
                <c:pt idx="43" c:formatCode="yyyy\-mm\-dd;@">
                  <c:v>43039</c:v>
                </c:pt>
                <c:pt idx="44" c:formatCode="yyyy\-mm\-dd;@">
                  <c:v>43040</c:v>
                </c:pt>
                <c:pt idx="45" c:formatCode="yyyy\-mm\-dd;@">
                  <c:v>43041</c:v>
                </c:pt>
                <c:pt idx="46" c:formatCode="yyyy\-mm\-dd;@">
                  <c:v>43042</c:v>
                </c:pt>
                <c:pt idx="47" c:formatCode="yyyy\-mm\-dd;@">
                  <c:v>43045</c:v>
                </c:pt>
                <c:pt idx="48" c:formatCode="yyyy\-mm\-dd;@">
                  <c:v>43046</c:v>
                </c:pt>
                <c:pt idx="49" c:formatCode="yyyy\-mm\-dd;@">
                  <c:v>43047</c:v>
                </c:pt>
                <c:pt idx="50" c:formatCode="yyyy\-mm\-dd;@">
                  <c:v>43048</c:v>
                </c:pt>
                <c:pt idx="51" c:formatCode="yyyy\-mm\-dd;@">
                  <c:v>43049</c:v>
                </c:pt>
                <c:pt idx="52" c:formatCode="yyyy\-mm\-dd;@">
                  <c:v>43052</c:v>
                </c:pt>
                <c:pt idx="53" c:formatCode="yyyy\-mm\-dd;@">
                  <c:v>43053</c:v>
                </c:pt>
                <c:pt idx="54" c:formatCode="yyyy\-mm\-dd;@">
                  <c:v>43054</c:v>
                </c:pt>
                <c:pt idx="55" c:formatCode="yyyy\-mm\-dd;@">
                  <c:v>43055</c:v>
                </c:pt>
                <c:pt idx="56" c:formatCode="yyyy\-mm\-dd;@">
                  <c:v>43056</c:v>
                </c:pt>
                <c:pt idx="57" c:formatCode="yyyy\-mm\-dd;@">
                  <c:v>43059</c:v>
                </c:pt>
                <c:pt idx="58" c:formatCode="yyyy\-mm\-dd;@">
                  <c:v>43060</c:v>
                </c:pt>
                <c:pt idx="59" c:formatCode="yyyy\-mm\-dd;@">
                  <c:v>43061</c:v>
                </c:pt>
                <c:pt idx="60" c:formatCode="yyyy\-mm\-dd;@">
                  <c:v>43062</c:v>
                </c:pt>
                <c:pt idx="61" c:formatCode="yyyy\-mm\-dd;@">
                  <c:v>43063</c:v>
                </c:pt>
                <c:pt idx="62" c:formatCode="yyyy\-mm\-dd;@">
                  <c:v>43066</c:v>
                </c:pt>
                <c:pt idx="63" c:formatCode="yyyy\-mm\-dd;@">
                  <c:v>43067</c:v>
                </c:pt>
                <c:pt idx="64" c:formatCode="yyyy\-mm\-dd;@">
                  <c:v>43068</c:v>
                </c:pt>
                <c:pt idx="65" c:formatCode="yyyy\-mm\-dd;@">
                  <c:v>43069</c:v>
                </c:pt>
                <c:pt idx="66" c:formatCode="yyyy\-mm\-dd;@">
                  <c:v>43070</c:v>
                </c:pt>
                <c:pt idx="67" c:formatCode="yyyy\-mm\-dd;@">
                  <c:v>43073</c:v>
                </c:pt>
                <c:pt idx="68" c:formatCode="yyyy\-mm\-dd;@">
                  <c:v>43074</c:v>
                </c:pt>
                <c:pt idx="69" c:formatCode="yyyy\-mm\-dd;@">
                  <c:v>43075</c:v>
                </c:pt>
                <c:pt idx="70" c:formatCode="yyyy\-mm\-dd;@">
                  <c:v>43076</c:v>
                </c:pt>
                <c:pt idx="71" c:formatCode="yyyy\-mm\-dd;@">
                  <c:v>43077</c:v>
                </c:pt>
                <c:pt idx="72" c:formatCode="yyyy\-mm\-dd;@">
                  <c:v>43080</c:v>
                </c:pt>
                <c:pt idx="73" c:formatCode="yyyy\-mm\-dd;@">
                  <c:v>43081</c:v>
                </c:pt>
                <c:pt idx="74" c:formatCode="yyyy\-mm\-dd;@">
                  <c:v>43082</c:v>
                </c:pt>
                <c:pt idx="75" c:formatCode="yyyy\-mm\-dd;@">
                  <c:v>43083</c:v>
                </c:pt>
                <c:pt idx="76" c:formatCode="yyyy\-mm\-dd;@">
                  <c:v>43084</c:v>
                </c:pt>
                <c:pt idx="77" c:formatCode="yyyy\-mm\-dd;@">
                  <c:v>43087</c:v>
                </c:pt>
                <c:pt idx="78" c:formatCode="yyyy\-mm\-dd;@">
                  <c:v>43088</c:v>
                </c:pt>
                <c:pt idx="79" c:formatCode="yyyy\-mm\-dd;@">
                  <c:v>43089</c:v>
                </c:pt>
                <c:pt idx="80" c:formatCode="yyyy\-mm\-dd;@">
                  <c:v>43090</c:v>
                </c:pt>
                <c:pt idx="81" c:formatCode="yyyy\-mm\-dd;@">
                  <c:v>43091</c:v>
                </c:pt>
                <c:pt idx="82" c:formatCode="yyyy\-mm\-dd;@">
                  <c:v>43094</c:v>
                </c:pt>
                <c:pt idx="83" c:formatCode="yyyy\-mm\-dd;@">
                  <c:v>43095</c:v>
                </c:pt>
                <c:pt idx="84" c:formatCode="yyyy\-mm\-dd;@">
                  <c:v>43096</c:v>
                </c:pt>
                <c:pt idx="85" c:formatCode="yyyy\-mm\-dd;@">
                  <c:v>43097</c:v>
                </c:pt>
                <c:pt idx="86" c:formatCode="yyyy\-mm\-dd;@">
                  <c:v>43098</c:v>
                </c:pt>
                <c:pt idx="87" c:formatCode="yyyy\-mm\-dd;@">
                  <c:v>43102</c:v>
                </c:pt>
                <c:pt idx="88" c:formatCode="yyyy\-mm\-dd;@">
                  <c:v>43103</c:v>
                </c:pt>
                <c:pt idx="89" c:formatCode="yyyy\-mm\-dd;@">
                  <c:v>43104</c:v>
                </c:pt>
                <c:pt idx="90" c:formatCode="yyyy\-mm\-dd;@">
                  <c:v>43105</c:v>
                </c:pt>
                <c:pt idx="91" c:formatCode="yyyy\-mm\-dd;@">
                  <c:v>43108</c:v>
                </c:pt>
                <c:pt idx="92" c:formatCode="yyyy\-mm\-dd;@">
                  <c:v>43109</c:v>
                </c:pt>
                <c:pt idx="93" c:formatCode="yyyy\-mm\-dd;@">
                  <c:v>43110</c:v>
                </c:pt>
                <c:pt idx="94" c:formatCode="yyyy\-mm\-dd;@">
                  <c:v>43111</c:v>
                </c:pt>
                <c:pt idx="95" c:formatCode="yyyy\-mm\-dd;@">
                  <c:v>43112</c:v>
                </c:pt>
                <c:pt idx="96" c:formatCode="yyyy\-mm\-dd;@">
                  <c:v>43115</c:v>
                </c:pt>
                <c:pt idx="97" c:formatCode="yyyy\-mm\-dd;@">
                  <c:v>43116</c:v>
                </c:pt>
                <c:pt idx="98" c:formatCode="yyyy\-mm\-dd;@">
                  <c:v>43117</c:v>
                </c:pt>
                <c:pt idx="99" c:formatCode="yyyy\-mm\-dd;@">
                  <c:v>43118</c:v>
                </c:pt>
                <c:pt idx="100" c:formatCode="yyyy\-mm\-dd;@">
                  <c:v>43119</c:v>
                </c:pt>
                <c:pt idx="101" c:formatCode="yyyy\-mm\-dd;@">
                  <c:v>43122</c:v>
                </c:pt>
                <c:pt idx="102" c:formatCode="yyyy\-mm\-dd;@">
                  <c:v>43123</c:v>
                </c:pt>
                <c:pt idx="103" c:formatCode="yyyy\-mm\-dd;@">
                  <c:v>43124</c:v>
                </c:pt>
                <c:pt idx="104" c:formatCode="yyyy\-mm\-dd;@">
                  <c:v>43125</c:v>
                </c:pt>
                <c:pt idx="105" c:formatCode="yyyy\-mm\-dd;@">
                  <c:v>43126</c:v>
                </c:pt>
                <c:pt idx="106" c:formatCode="yyyy\-mm\-dd;@">
                  <c:v>43129</c:v>
                </c:pt>
                <c:pt idx="107" c:formatCode="yyyy\-mm\-dd;@">
                  <c:v>43130</c:v>
                </c:pt>
                <c:pt idx="108" c:formatCode="yyyy\-mm\-dd;@">
                  <c:v>43131</c:v>
                </c:pt>
                <c:pt idx="109" c:formatCode="yyyy\-mm\-dd;@">
                  <c:v>43132</c:v>
                </c:pt>
                <c:pt idx="110" c:formatCode="yyyy\-mm\-dd;@">
                  <c:v>43133</c:v>
                </c:pt>
                <c:pt idx="111" c:formatCode="yyyy\-mm\-dd;@">
                  <c:v>43136</c:v>
                </c:pt>
                <c:pt idx="112" c:formatCode="yyyy\-mm\-dd;@">
                  <c:v>43137</c:v>
                </c:pt>
                <c:pt idx="113" c:formatCode="yyyy\-mm\-dd;@">
                  <c:v>43138</c:v>
                </c:pt>
                <c:pt idx="114" c:formatCode="yyyy\-mm\-dd;@">
                  <c:v>43139</c:v>
                </c:pt>
                <c:pt idx="115" c:formatCode="yyyy\-mm\-dd;@">
                  <c:v>43140</c:v>
                </c:pt>
                <c:pt idx="116" c:formatCode="yyyy\-mm\-dd;@">
                  <c:v>43142</c:v>
                </c:pt>
                <c:pt idx="117" c:formatCode="yyyy\-mm\-dd;@">
                  <c:v>43143</c:v>
                </c:pt>
                <c:pt idx="118" c:formatCode="yyyy\-mm\-dd;@">
                  <c:v>43144</c:v>
                </c:pt>
                <c:pt idx="119" c:formatCode="yyyy\-mm\-dd;@">
                  <c:v>43145</c:v>
                </c:pt>
                <c:pt idx="120" c:formatCode="yyyy\-mm\-dd;@">
                  <c:v>43153</c:v>
                </c:pt>
                <c:pt idx="121" c:formatCode="yyyy\-mm\-dd;@">
                  <c:v>43154</c:v>
                </c:pt>
                <c:pt idx="122" c:formatCode="yyyy\-mm\-dd;@">
                  <c:v>43155</c:v>
                </c:pt>
                <c:pt idx="123" c:formatCode="yyyy\-mm\-dd;@">
                  <c:v>43157</c:v>
                </c:pt>
                <c:pt idx="124" c:formatCode="yyyy\-mm\-dd;@">
                  <c:v>43158</c:v>
                </c:pt>
                <c:pt idx="125" c:formatCode="yyyy\-mm\-dd;@">
                  <c:v>43159</c:v>
                </c:pt>
                <c:pt idx="126" c:formatCode="yyyy\-mm\-dd;@">
                  <c:v>43160</c:v>
                </c:pt>
                <c:pt idx="127" c:formatCode="yyyy\-mm\-dd;@">
                  <c:v>43161</c:v>
                </c:pt>
                <c:pt idx="128" c:formatCode="yyyy\-mm\-dd;@">
                  <c:v>43164</c:v>
                </c:pt>
                <c:pt idx="129" c:formatCode="yyyy\-mm\-dd;@">
                  <c:v>43165</c:v>
                </c:pt>
                <c:pt idx="130" c:formatCode="yyyy\-mm\-dd;@">
                  <c:v>43166</c:v>
                </c:pt>
                <c:pt idx="131" c:formatCode="yyyy\-mm\-dd;@">
                  <c:v>43167</c:v>
                </c:pt>
                <c:pt idx="132" c:formatCode="yyyy\-mm\-dd;@">
                  <c:v>43168</c:v>
                </c:pt>
                <c:pt idx="133" c:formatCode="yyyy\-mm\-dd;@">
                  <c:v>43171</c:v>
                </c:pt>
                <c:pt idx="134" c:formatCode="yyyy\-mm\-dd;@">
                  <c:v>43172</c:v>
                </c:pt>
                <c:pt idx="135" c:formatCode="yyyy\-mm\-dd;@">
                  <c:v>43173</c:v>
                </c:pt>
                <c:pt idx="136" c:formatCode="yyyy\-mm\-dd;@">
                  <c:v>43174</c:v>
                </c:pt>
                <c:pt idx="137" c:formatCode="yyyy\-mm\-dd;@">
                  <c:v>43175</c:v>
                </c:pt>
                <c:pt idx="138" c:formatCode="yyyy\-mm\-dd;@">
                  <c:v>43178</c:v>
                </c:pt>
                <c:pt idx="139" c:formatCode="yyyy\-mm\-dd;@">
                  <c:v>43179</c:v>
                </c:pt>
                <c:pt idx="140" c:formatCode="yyyy\-mm\-dd;@">
                  <c:v>43180</c:v>
                </c:pt>
                <c:pt idx="141" c:formatCode="yyyy\-mm\-dd;@">
                  <c:v>43181</c:v>
                </c:pt>
                <c:pt idx="142" c:formatCode="yyyy\-mm\-dd;@">
                  <c:v>43182</c:v>
                </c:pt>
                <c:pt idx="143" c:formatCode="yyyy\-mm\-dd;@">
                  <c:v>43185</c:v>
                </c:pt>
                <c:pt idx="144" c:formatCode="yyyy\-mm\-dd;@">
                  <c:v>43186</c:v>
                </c:pt>
                <c:pt idx="145" c:formatCode="yyyy\-mm\-dd;@">
                  <c:v>43187</c:v>
                </c:pt>
                <c:pt idx="146" c:formatCode="yyyy\-mm\-dd;@">
                  <c:v>43188</c:v>
                </c:pt>
                <c:pt idx="147" c:formatCode="yyyy\-mm\-dd;@">
                  <c:v>43189</c:v>
                </c:pt>
                <c:pt idx="148" c:formatCode="yyyy\-mm\-dd;@">
                  <c:v>43192</c:v>
                </c:pt>
                <c:pt idx="149" c:formatCode="yyyy\-mm\-dd;@">
                  <c:v>43193</c:v>
                </c:pt>
                <c:pt idx="150" c:formatCode="yyyy\-mm\-dd;@">
                  <c:v>43194</c:v>
                </c:pt>
                <c:pt idx="151" c:formatCode="yyyy\-mm\-dd;@">
                  <c:v>43198</c:v>
                </c:pt>
                <c:pt idx="152" c:formatCode="yyyy\-mm\-dd;@">
                  <c:v>43199</c:v>
                </c:pt>
                <c:pt idx="153" c:formatCode="yyyy\-mm\-dd;@">
                  <c:v>43200</c:v>
                </c:pt>
                <c:pt idx="154" c:formatCode="yyyy\-mm\-dd;@">
                  <c:v>43201</c:v>
                </c:pt>
                <c:pt idx="155" c:formatCode="yyyy\-mm\-dd;@">
                  <c:v>43202</c:v>
                </c:pt>
                <c:pt idx="156" c:formatCode="yyyy\-mm\-dd;@">
                  <c:v>43203</c:v>
                </c:pt>
                <c:pt idx="157" c:formatCode="yyyy\-mm\-dd;@">
                  <c:v>43206</c:v>
                </c:pt>
                <c:pt idx="158" c:formatCode="yyyy\-mm\-dd;@">
                  <c:v>43207</c:v>
                </c:pt>
                <c:pt idx="159" c:formatCode="yyyy\-mm\-dd;@">
                  <c:v>43208</c:v>
                </c:pt>
                <c:pt idx="160" c:formatCode="yyyy\-mm\-dd;@">
                  <c:v>43209</c:v>
                </c:pt>
                <c:pt idx="161" c:formatCode="yyyy\-mm\-dd;@">
                  <c:v>43210</c:v>
                </c:pt>
                <c:pt idx="162" c:formatCode="yyyy\-mm\-dd;@">
                  <c:v>43213</c:v>
                </c:pt>
                <c:pt idx="163" c:formatCode="yyyy\-mm\-dd;@">
                  <c:v>43214</c:v>
                </c:pt>
                <c:pt idx="164" c:formatCode="yyyy\-mm\-dd;@">
                  <c:v>43215</c:v>
                </c:pt>
                <c:pt idx="165" c:formatCode="yyyy\-mm\-dd;@">
                  <c:v>43216</c:v>
                </c:pt>
                <c:pt idx="166" c:formatCode="yyyy\-mm\-dd;@">
                  <c:v>43217</c:v>
                </c:pt>
                <c:pt idx="167" c:formatCode="yyyy\-mm\-dd;@">
                  <c:v>43218</c:v>
                </c:pt>
                <c:pt idx="168" c:formatCode="yyyy\-mm\-dd;@">
                  <c:v>43222</c:v>
                </c:pt>
                <c:pt idx="169" c:formatCode="yyyy\-mm\-dd;@">
                  <c:v>43223</c:v>
                </c:pt>
                <c:pt idx="170" c:formatCode="yyyy\-mm\-dd;@">
                  <c:v>43224</c:v>
                </c:pt>
                <c:pt idx="171" c:formatCode="yyyy\-mm\-dd;@">
                  <c:v>43227</c:v>
                </c:pt>
                <c:pt idx="172" c:formatCode="yyyy\-mm\-dd;@">
                  <c:v>43228</c:v>
                </c:pt>
                <c:pt idx="173" c:formatCode="yyyy\-mm\-dd;@">
                  <c:v>43229</c:v>
                </c:pt>
                <c:pt idx="174" c:formatCode="yyyy\-mm\-dd;@">
                  <c:v>43230</c:v>
                </c:pt>
                <c:pt idx="175" c:formatCode="yyyy\-mm\-dd;@">
                  <c:v>43231</c:v>
                </c:pt>
                <c:pt idx="176" c:formatCode="yyyy\-mm\-dd;@">
                  <c:v>43234</c:v>
                </c:pt>
                <c:pt idx="177" c:formatCode="yyyy\-mm\-dd;@">
                  <c:v>43235</c:v>
                </c:pt>
                <c:pt idx="178" c:formatCode="yyyy\-mm\-dd;@">
                  <c:v>43236</c:v>
                </c:pt>
                <c:pt idx="179" c:formatCode="yyyy\-mm\-dd;@">
                  <c:v>43237</c:v>
                </c:pt>
                <c:pt idx="180" c:formatCode="yyyy\-mm\-dd;@">
                  <c:v>43238</c:v>
                </c:pt>
                <c:pt idx="181" c:formatCode="yyyy\-mm\-dd;@">
                  <c:v>43241</c:v>
                </c:pt>
                <c:pt idx="182" c:formatCode="yyyy\-mm\-dd;@">
                  <c:v>43242</c:v>
                </c:pt>
                <c:pt idx="183" c:formatCode="yyyy\-mm\-dd;@">
                  <c:v>43243</c:v>
                </c:pt>
                <c:pt idx="184" c:formatCode="yyyy\-mm\-dd;@">
                  <c:v>43244</c:v>
                </c:pt>
                <c:pt idx="185" c:formatCode="yyyy\-mm\-dd;@">
                  <c:v>43245</c:v>
                </c:pt>
                <c:pt idx="186" c:formatCode="yyyy\-mm\-dd;@">
                  <c:v>43248</c:v>
                </c:pt>
                <c:pt idx="187" c:formatCode="yyyy\-mm\-dd;@">
                  <c:v>43249</c:v>
                </c:pt>
                <c:pt idx="188" c:formatCode="yyyy\-mm\-dd;@">
                  <c:v>43250</c:v>
                </c:pt>
                <c:pt idx="189" c:formatCode="yyyy\-mm\-dd;@">
                  <c:v>43251</c:v>
                </c:pt>
                <c:pt idx="190" c:formatCode="yyyy\-mm\-dd;@">
                  <c:v>43252</c:v>
                </c:pt>
                <c:pt idx="191" c:formatCode="yyyy\-mm\-dd;@">
                  <c:v>43255</c:v>
                </c:pt>
                <c:pt idx="192" c:formatCode="yyyy\-mm\-dd;@">
                  <c:v>43256</c:v>
                </c:pt>
                <c:pt idx="193" c:formatCode="yyyy\-mm\-dd;@">
                  <c:v>43257</c:v>
                </c:pt>
                <c:pt idx="194" c:formatCode="yyyy\-mm\-dd;@">
                  <c:v>43258</c:v>
                </c:pt>
                <c:pt idx="195" c:formatCode="yyyy\-mm\-dd;@">
                  <c:v>43259</c:v>
                </c:pt>
                <c:pt idx="196" c:formatCode="yyyy\-mm\-dd;@">
                  <c:v>43262</c:v>
                </c:pt>
                <c:pt idx="197" c:formatCode="yyyy\-mm\-dd;@">
                  <c:v>43263</c:v>
                </c:pt>
                <c:pt idx="198" c:formatCode="yyyy\-mm\-dd;@">
                  <c:v>43264</c:v>
                </c:pt>
                <c:pt idx="199" c:formatCode="yyyy\-mm\-dd;@">
                  <c:v>43265</c:v>
                </c:pt>
                <c:pt idx="200" c:formatCode="yyyy\-mm\-dd;@">
                  <c:v>43266</c:v>
                </c:pt>
                <c:pt idx="201" c:formatCode="yyyy\-mm\-dd;@">
                  <c:v>43270</c:v>
                </c:pt>
                <c:pt idx="202" c:formatCode="yyyy\-mm\-dd;@">
                  <c:v>43271</c:v>
                </c:pt>
                <c:pt idx="203" c:formatCode="yyyy\-mm\-dd;@">
                  <c:v>43272</c:v>
                </c:pt>
                <c:pt idx="204" c:formatCode="yyyy\-mm\-dd;@">
                  <c:v>43273</c:v>
                </c:pt>
                <c:pt idx="205" c:formatCode="yyyy\-mm\-dd;@">
                  <c:v>43276</c:v>
                </c:pt>
                <c:pt idx="206" c:formatCode="yyyy\-mm\-dd;@">
                  <c:v>43277</c:v>
                </c:pt>
                <c:pt idx="207" c:formatCode="yyyy\-mm\-dd;@">
                  <c:v>43278</c:v>
                </c:pt>
                <c:pt idx="208" c:formatCode="yyyy\-mm\-dd;@">
                  <c:v>43279</c:v>
                </c:pt>
                <c:pt idx="209" c:formatCode="yyyy\-mm\-dd;@">
                  <c:v>43280</c:v>
                </c:pt>
                <c:pt idx="210" c:formatCode="yyyy\-mm\-dd;@">
                  <c:v>43283</c:v>
                </c:pt>
                <c:pt idx="211" c:formatCode="yyyy\-mm\-dd;@">
                  <c:v>43284</c:v>
                </c:pt>
                <c:pt idx="212" c:formatCode="yyyy\-mm\-dd;@">
                  <c:v>43285</c:v>
                </c:pt>
                <c:pt idx="213" c:formatCode="yyyy\-mm\-dd;@">
                  <c:v>43286</c:v>
                </c:pt>
                <c:pt idx="214" c:formatCode="yyyy\-mm\-dd;@">
                  <c:v>43287</c:v>
                </c:pt>
                <c:pt idx="215" c:formatCode="yyyy\-mm\-dd;@">
                  <c:v>43290</c:v>
                </c:pt>
                <c:pt idx="216" c:formatCode="yyyy\-mm\-dd;@">
                  <c:v>43291</c:v>
                </c:pt>
                <c:pt idx="217" c:formatCode="yyyy\-mm\-dd;@">
                  <c:v>43292</c:v>
                </c:pt>
                <c:pt idx="218" c:formatCode="yyyy\-mm\-dd;@">
                  <c:v>43293</c:v>
                </c:pt>
                <c:pt idx="219" c:formatCode="yyyy\-mm\-dd;@">
                  <c:v>43294</c:v>
                </c:pt>
                <c:pt idx="220" c:formatCode="yyyy\-mm\-dd;@">
                  <c:v>43297</c:v>
                </c:pt>
                <c:pt idx="221" c:formatCode="yyyy\-mm\-dd;@">
                  <c:v>43298</c:v>
                </c:pt>
                <c:pt idx="222" c:formatCode="yyyy\-mm\-dd;@">
                  <c:v>43299</c:v>
                </c:pt>
                <c:pt idx="223" c:formatCode="yyyy\-mm\-dd;@">
                  <c:v>43300</c:v>
                </c:pt>
                <c:pt idx="224" c:formatCode="yyyy\-mm\-dd;@">
                  <c:v>43301</c:v>
                </c:pt>
                <c:pt idx="225" c:formatCode="yyyy\-mm\-dd;@">
                  <c:v>43304</c:v>
                </c:pt>
                <c:pt idx="226" c:formatCode="yyyy\-mm\-dd;@">
                  <c:v>43305</c:v>
                </c:pt>
                <c:pt idx="227" c:formatCode="yyyy\-mm\-dd;@">
                  <c:v>43306</c:v>
                </c:pt>
                <c:pt idx="228" c:formatCode="yyyy\-mm\-dd;@">
                  <c:v>43307</c:v>
                </c:pt>
                <c:pt idx="229" c:formatCode="yyyy\-mm\-dd;@">
                  <c:v>43308</c:v>
                </c:pt>
                <c:pt idx="230" c:formatCode="yyyy\-mm\-dd;@">
                  <c:v>43311</c:v>
                </c:pt>
                <c:pt idx="231" c:formatCode="yyyy\-mm\-dd;@">
                  <c:v>43312</c:v>
                </c:pt>
                <c:pt idx="232" c:formatCode="yyyy\-mm\-dd;@">
                  <c:v>43313</c:v>
                </c:pt>
                <c:pt idx="233" c:formatCode="yyyy\-mm\-dd;@">
                  <c:v>43314</c:v>
                </c:pt>
                <c:pt idx="234" c:formatCode="yyyy\-mm\-dd;@">
                  <c:v>43315</c:v>
                </c:pt>
                <c:pt idx="235" c:formatCode="yyyy\-mm\-dd;@">
                  <c:v>43318</c:v>
                </c:pt>
                <c:pt idx="236" c:formatCode="yyyy\-mm\-dd;@">
                  <c:v>43319</c:v>
                </c:pt>
                <c:pt idx="237" c:formatCode="yyyy\-mm\-dd;@">
                  <c:v>43320</c:v>
                </c:pt>
                <c:pt idx="238" c:formatCode="yyyy\-mm\-dd;@">
                  <c:v>43321</c:v>
                </c:pt>
                <c:pt idx="239" c:formatCode="yyyy\-mm\-dd;@">
                  <c:v>43322</c:v>
                </c:pt>
                <c:pt idx="240" c:formatCode="yyyy\-mm\-dd;@">
                  <c:v>43325</c:v>
                </c:pt>
                <c:pt idx="241" c:formatCode="yyyy\-mm\-dd;@">
                  <c:v>43326</c:v>
                </c:pt>
                <c:pt idx="242" c:formatCode="yyyy\-mm\-dd;@">
                  <c:v>43327</c:v>
                </c:pt>
                <c:pt idx="243" c:formatCode="yyyy\-mm\-dd;@">
                  <c:v>43328</c:v>
                </c:pt>
                <c:pt idx="244" c:formatCode="yyyy\-mm\-dd;@">
                  <c:v>43329</c:v>
                </c:pt>
                <c:pt idx="245" c:formatCode="yyyy\-mm\-dd;@">
                  <c:v>43332</c:v>
                </c:pt>
                <c:pt idx="246" c:formatCode="yyyy\-mm\-dd;@">
                  <c:v>43333</c:v>
                </c:pt>
                <c:pt idx="247" c:formatCode="yyyy\-mm\-dd;@">
                  <c:v>43334</c:v>
                </c:pt>
                <c:pt idx="248" c:formatCode="yyyy\-mm\-dd;@">
                  <c:v>43335</c:v>
                </c:pt>
                <c:pt idx="249" c:formatCode="yyyy\-mm\-dd;@">
                  <c:v>43336</c:v>
                </c:pt>
                <c:pt idx="250" c:formatCode="yyyy\-mm\-dd;@">
                  <c:v>43339</c:v>
                </c:pt>
                <c:pt idx="251" c:formatCode="yyyy\-mm\-dd;@">
                  <c:v>43340</c:v>
                </c:pt>
                <c:pt idx="252" c:formatCode="yyyy\-mm\-dd;@">
                  <c:v>43341</c:v>
                </c:pt>
                <c:pt idx="253" c:formatCode="yyyy\-mm\-dd;@">
                  <c:v>43342</c:v>
                </c:pt>
                <c:pt idx="254" c:formatCode="yyyy\-mm\-dd;@">
                  <c:v>43343</c:v>
                </c:pt>
              </c:numCache>
            </c:numRef>
          </c:cat>
          <c:val>
            <c:numRef>
              <c:f>'[棉花-月报用图表（终稿）231124.xls]现货价格当月'!$L$2:$L$4835</c:f>
              <c:numCache>
                <c:formatCode>General</c:formatCode>
                <c:ptCount val="4834"/>
                <c:pt idx="0">
                  <c:v>14927</c:v>
                </c:pt>
                <c:pt idx="1">
                  <c:v>15054</c:v>
                </c:pt>
                <c:pt idx="2">
                  <c:v>14993</c:v>
                </c:pt>
                <c:pt idx="3">
                  <c:v>14963</c:v>
                </c:pt>
                <c:pt idx="4">
                  <c:v>14855</c:v>
                </c:pt>
                <c:pt idx="5">
                  <c:v>14717</c:v>
                </c:pt>
                <c:pt idx="6">
                  <c:v>14738</c:v>
                </c:pt>
                <c:pt idx="7">
                  <c:v>14761</c:v>
                </c:pt>
                <c:pt idx="8">
                  <c:v>14869</c:v>
                </c:pt>
                <c:pt idx="9">
                  <c:v>14874</c:v>
                </c:pt>
                <c:pt idx="10">
                  <c:v>14886</c:v>
                </c:pt>
                <c:pt idx="11">
                  <c:v>15005</c:v>
                </c:pt>
                <c:pt idx="12">
                  <c:v>14965</c:v>
                </c:pt>
                <c:pt idx="13">
                  <c:v>15127</c:v>
                </c:pt>
                <c:pt idx="14">
                  <c:v>15184</c:v>
                </c:pt>
                <c:pt idx="15">
                  <c:v>15208</c:v>
                </c:pt>
                <c:pt idx="16">
                  <c:v>15285</c:v>
                </c:pt>
                <c:pt idx="17">
                  <c:v>15281</c:v>
                </c:pt>
                <c:pt idx="18">
                  <c:v>15370</c:v>
                </c:pt>
                <c:pt idx="19">
                  <c:v>15410</c:v>
                </c:pt>
                <c:pt idx="20">
                  <c:v>15575</c:v>
                </c:pt>
                <c:pt idx="21">
                  <c:v>15581</c:v>
                </c:pt>
                <c:pt idx="22">
                  <c:v>15602</c:v>
                </c:pt>
                <c:pt idx="23">
                  <c:v>15627</c:v>
                </c:pt>
                <c:pt idx="24">
                  <c:v>15649</c:v>
                </c:pt>
                <c:pt idx="25">
                  <c:v>15691</c:v>
                </c:pt>
                <c:pt idx="26">
                  <c:v>15650</c:v>
                </c:pt>
                <c:pt idx="27">
                  <c:v>15592</c:v>
                </c:pt>
                <c:pt idx="28">
                  <c:v>15572</c:v>
                </c:pt>
                <c:pt idx="29">
                  <c:v>15542</c:v>
                </c:pt>
                <c:pt idx="30">
                  <c:v>15554</c:v>
                </c:pt>
                <c:pt idx="31">
                  <c:v>15535</c:v>
                </c:pt>
                <c:pt idx="32">
                  <c:v>15513</c:v>
                </c:pt>
                <c:pt idx="33">
                  <c:v>15480</c:v>
                </c:pt>
                <c:pt idx="34">
                  <c:v>15430</c:v>
                </c:pt>
                <c:pt idx="35">
                  <c:v>15421</c:v>
                </c:pt>
                <c:pt idx="36">
                  <c:v>15443</c:v>
                </c:pt>
                <c:pt idx="37">
                  <c:v>15456</c:v>
                </c:pt>
                <c:pt idx="38">
                  <c:v>15454</c:v>
                </c:pt>
                <c:pt idx="39">
                  <c:v>15509</c:v>
                </c:pt>
                <c:pt idx="40">
                  <c:v>15487</c:v>
                </c:pt>
                <c:pt idx="41">
                  <c:v>15464</c:v>
                </c:pt>
                <c:pt idx="42">
                  <c:v>15436</c:v>
                </c:pt>
                <c:pt idx="43">
                  <c:v>15410</c:v>
                </c:pt>
                <c:pt idx="44">
                  <c:v>15388</c:v>
                </c:pt>
                <c:pt idx="45">
                  <c:v>15399</c:v>
                </c:pt>
                <c:pt idx="46">
                  <c:v>15369</c:v>
                </c:pt>
                <c:pt idx="47">
                  <c:v>15348</c:v>
                </c:pt>
                <c:pt idx="48">
                  <c:v>15295</c:v>
                </c:pt>
                <c:pt idx="49">
                  <c:v>15338</c:v>
                </c:pt>
                <c:pt idx="50">
                  <c:v>15406</c:v>
                </c:pt>
                <c:pt idx="51">
                  <c:v>15376</c:v>
                </c:pt>
                <c:pt idx="52">
                  <c:v>15404</c:v>
                </c:pt>
                <c:pt idx="53">
                  <c:v>15396</c:v>
                </c:pt>
                <c:pt idx="54">
                  <c:v>15368</c:v>
                </c:pt>
                <c:pt idx="55">
                  <c:v>15313</c:v>
                </c:pt>
                <c:pt idx="56">
                  <c:v>15287</c:v>
                </c:pt>
                <c:pt idx="57">
                  <c:v>15272</c:v>
                </c:pt>
                <c:pt idx="58">
                  <c:v>15283</c:v>
                </c:pt>
                <c:pt idx="59">
                  <c:v>15282</c:v>
                </c:pt>
                <c:pt idx="60">
                  <c:v>15249</c:v>
                </c:pt>
                <c:pt idx="61">
                  <c:v>15279</c:v>
                </c:pt>
                <c:pt idx="62">
                  <c:v>15271</c:v>
                </c:pt>
                <c:pt idx="63">
                  <c:v>15275</c:v>
                </c:pt>
                <c:pt idx="64">
                  <c:v>15279</c:v>
                </c:pt>
                <c:pt idx="65">
                  <c:v>15308</c:v>
                </c:pt>
                <c:pt idx="66">
                  <c:v>15291</c:v>
                </c:pt>
                <c:pt idx="67">
                  <c:v>15256</c:v>
                </c:pt>
                <c:pt idx="68">
                  <c:v>15202</c:v>
                </c:pt>
                <c:pt idx="69">
                  <c:v>15196</c:v>
                </c:pt>
                <c:pt idx="70">
                  <c:v>15197</c:v>
                </c:pt>
                <c:pt idx="71">
                  <c:v>15104</c:v>
                </c:pt>
                <c:pt idx="72">
                  <c:v>15101</c:v>
                </c:pt>
                <c:pt idx="73">
                  <c:v>15085</c:v>
                </c:pt>
                <c:pt idx="74">
                  <c:v>15045</c:v>
                </c:pt>
                <c:pt idx="75">
                  <c:v>14972</c:v>
                </c:pt>
                <c:pt idx="76">
                  <c:v>14868</c:v>
                </c:pt>
                <c:pt idx="77">
                  <c:v>14836</c:v>
                </c:pt>
                <c:pt idx="78">
                  <c:v>14724</c:v>
                </c:pt>
                <c:pt idx="79">
                  <c:v>14694</c:v>
                </c:pt>
                <c:pt idx="80">
                  <c:v>14709</c:v>
                </c:pt>
                <c:pt idx="81">
                  <c:v>14722</c:v>
                </c:pt>
                <c:pt idx="82">
                  <c:v>14731</c:v>
                </c:pt>
                <c:pt idx="83">
                  <c:v>14725</c:v>
                </c:pt>
                <c:pt idx="84">
                  <c:v>14706</c:v>
                </c:pt>
                <c:pt idx="85">
                  <c:v>14732</c:v>
                </c:pt>
                <c:pt idx="86">
                  <c:v>14675</c:v>
                </c:pt>
                <c:pt idx="87">
                  <c:v>14710</c:v>
                </c:pt>
                <c:pt idx="88">
                  <c:v>14727</c:v>
                </c:pt>
                <c:pt idx="89">
                  <c:v>14674</c:v>
                </c:pt>
                <c:pt idx="90">
                  <c:v>14630</c:v>
                </c:pt>
                <c:pt idx="91">
                  <c:v>14648</c:v>
                </c:pt>
                <c:pt idx="92">
                  <c:v>14652</c:v>
                </c:pt>
                <c:pt idx="93">
                  <c:v>14643</c:v>
                </c:pt>
                <c:pt idx="94">
                  <c:v>14711</c:v>
                </c:pt>
                <c:pt idx="95">
                  <c:v>14685</c:v>
                </c:pt>
                <c:pt idx="96">
                  <c:v>14737</c:v>
                </c:pt>
                <c:pt idx="97">
                  <c:v>14749</c:v>
                </c:pt>
                <c:pt idx="98">
                  <c:v>14776</c:v>
                </c:pt>
                <c:pt idx="99">
                  <c:v>14780</c:v>
                </c:pt>
                <c:pt idx="100">
                  <c:v>14805</c:v>
                </c:pt>
                <c:pt idx="101">
                  <c:v>14810</c:v>
                </c:pt>
                <c:pt idx="102">
                  <c:v>14814</c:v>
                </c:pt>
                <c:pt idx="103">
                  <c:v>14707</c:v>
                </c:pt>
                <c:pt idx="104">
                  <c:v>14722</c:v>
                </c:pt>
                <c:pt idx="105">
                  <c:v>14726</c:v>
                </c:pt>
                <c:pt idx="106">
                  <c:v>14752</c:v>
                </c:pt>
                <c:pt idx="107">
                  <c:v>14831</c:v>
                </c:pt>
                <c:pt idx="108">
                  <c:v>14790</c:v>
                </c:pt>
                <c:pt idx="109">
                  <c:v>14817</c:v>
                </c:pt>
                <c:pt idx="110">
                  <c:v>14807</c:v>
                </c:pt>
                <c:pt idx="111">
                  <c:v>14825</c:v>
                </c:pt>
                <c:pt idx="112">
                  <c:v>14866</c:v>
                </c:pt>
                <c:pt idx="113">
                  <c:v>14905</c:v>
                </c:pt>
                <c:pt idx="114">
                  <c:v>14894</c:v>
                </c:pt>
                <c:pt idx="115">
                  <c:v>14882</c:v>
                </c:pt>
                <c:pt idx="116">
                  <c:v>14922</c:v>
                </c:pt>
                <c:pt idx="117">
                  <c:v>14975</c:v>
                </c:pt>
                <c:pt idx="118">
                  <c:v>14979</c:v>
                </c:pt>
                <c:pt idx="119">
                  <c:v>14965</c:v>
                </c:pt>
                <c:pt idx="120">
                  <c:v>14993</c:v>
                </c:pt>
                <c:pt idx="121">
                  <c:v>14981</c:v>
                </c:pt>
                <c:pt idx="122">
                  <c:v>14978</c:v>
                </c:pt>
                <c:pt idx="123">
                  <c:v>14979</c:v>
                </c:pt>
                <c:pt idx="124">
                  <c:v>14947</c:v>
                </c:pt>
                <c:pt idx="125">
                  <c:v>14897</c:v>
                </c:pt>
                <c:pt idx="126">
                  <c:v>14880</c:v>
                </c:pt>
                <c:pt idx="127">
                  <c:v>14877</c:v>
                </c:pt>
                <c:pt idx="128">
                  <c:v>14860</c:v>
                </c:pt>
                <c:pt idx="129">
                  <c:v>14835</c:v>
                </c:pt>
                <c:pt idx="130">
                  <c:v>14882</c:v>
                </c:pt>
                <c:pt idx="131">
                  <c:v>14903</c:v>
                </c:pt>
                <c:pt idx="132">
                  <c:v>14893</c:v>
                </c:pt>
                <c:pt idx="133">
                  <c:v>14896</c:v>
                </c:pt>
                <c:pt idx="134">
                  <c:v>14904</c:v>
                </c:pt>
                <c:pt idx="135">
                  <c:v>14914</c:v>
                </c:pt>
                <c:pt idx="136">
                  <c:v>14907</c:v>
                </c:pt>
                <c:pt idx="137">
                  <c:v>14874</c:v>
                </c:pt>
                <c:pt idx="138">
                  <c:v>14891</c:v>
                </c:pt>
                <c:pt idx="139">
                  <c:v>14905</c:v>
                </c:pt>
                <c:pt idx="140">
                  <c:v>14911</c:v>
                </c:pt>
                <c:pt idx="141">
                  <c:v>14869</c:v>
                </c:pt>
                <c:pt idx="142">
                  <c:v>14867</c:v>
                </c:pt>
                <c:pt idx="143">
                  <c:v>14869</c:v>
                </c:pt>
                <c:pt idx="144">
                  <c:v>14864</c:v>
                </c:pt>
                <c:pt idx="145">
                  <c:v>14881</c:v>
                </c:pt>
                <c:pt idx="146">
                  <c:v>14864</c:v>
                </c:pt>
                <c:pt idx="147">
                  <c:v>14874</c:v>
                </c:pt>
                <c:pt idx="148">
                  <c:v>14902</c:v>
                </c:pt>
                <c:pt idx="149">
                  <c:v>14815</c:v>
                </c:pt>
                <c:pt idx="150">
                  <c:v>14594</c:v>
                </c:pt>
                <c:pt idx="151">
                  <c:v>14464</c:v>
                </c:pt>
                <c:pt idx="152">
                  <c:v>14144</c:v>
                </c:pt>
                <c:pt idx="153">
                  <c:v>14275</c:v>
                </c:pt>
                <c:pt idx="154">
                  <c:v>14293</c:v>
                </c:pt>
                <c:pt idx="155">
                  <c:v>14297</c:v>
                </c:pt>
                <c:pt idx="156">
                  <c:v>14252</c:v>
                </c:pt>
                <c:pt idx="157">
                  <c:v>14200</c:v>
                </c:pt>
                <c:pt idx="158">
                  <c:v>14209</c:v>
                </c:pt>
                <c:pt idx="159">
                  <c:v>14210</c:v>
                </c:pt>
                <c:pt idx="160">
                  <c:v>14218</c:v>
                </c:pt>
                <c:pt idx="161">
                  <c:v>14151</c:v>
                </c:pt>
                <c:pt idx="162">
                  <c:v>14188</c:v>
                </c:pt>
                <c:pt idx="163">
                  <c:v>14224</c:v>
                </c:pt>
                <c:pt idx="164">
                  <c:v>14234</c:v>
                </c:pt>
                <c:pt idx="165">
                  <c:v>14244</c:v>
                </c:pt>
                <c:pt idx="166">
                  <c:v>14232</c:v>
                </c:pt>
                <c:pt idx="167">
                  <c:v>14183</c:v>
                </c:pt>
                <c:pt idx="168">
                  <c:v>14113</c:v>
                </c:pt>
                <c:pt idx="169">
                  <c:v>14100</c:v>
                </c:pt>
                <c:pt idx="170">
                  <c:v>14135</c:v>
                </c:pt>
                <c:pt idx="171">
                  <c:v>14122</c:v>
                </c:pt>
              </c:numCache>
            </c:numRef>
          </c:val>
          <c:smooth val="0"/>
        </c:ser>
        <c:dLbls>
          <c:showLegendKey val="0"/>
          <c:showVal val="0"/>
          <c:showCatName val="0"/>
          <c:showSerName val="0"/>
          <c:showPercent val="0"/>
          <c:showBubbleSize val="0"/>
        </c:dLbls>
        <c:marker val="0"/>
        <c:smooth val="0"/>
        <c:axId val="728173568"/>
        <c:axId val="727405312"/>
      </c:lineChart>
      <c:dateAx>
        <c:axId val="728173568"/>
        <c:scaling>
          <c:orientation val="minMax"/>
        </c:scaling>
        <c:delete val="0"/>
        <c:axPos val="b"/>
        <c:numFmt formatCode="mm&quot;月&quot;"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27405312"/>
        <c:crosses val="autoZero"/>
        <c:auto val="1"/>
        <c:lblOffset val="100"/>
        <c:baseTimeUnit val="days"/>
      </c:dateAx>
      <c:valAx>
        <c:axId val="727405312"/>
        <c:scaling>
          <c:orientation val="minMax"/>
          <c:min val="10000"/>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ln w="3175"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28173568"/>
        <c:crosses val="autoZero"/>
        <c:crossBetween val="between"/>
      </c:valAx>
      <c:spPr>
        <a:noFill/>
        <a:ln w="25400">
          <a:noFill/>
        </a:ln>
      </c:spPr>
    </c:plotArea>
    <c:legend>
      <c:legendPos val="r"/>
      <c:legendEntry>
        <c:idx val="0"/>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1"/>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2"/>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3"/>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4"/>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ayout>
        <c:manualLayout>
          <c:xMode val="edge"/>
          <c:yMode val="edge"/>
          <c:x val="0.154865768682468"/>
          <c:y val="0.0634510613357796"/>
          <c:w val="0.761250072167375"/>
          <c:h val="0.0569999745177484"/>
        </c:manualLayout>
      </c:layout>
      <c:overlay val="0"/>
      <c:spPr>
        <a:noFill/>
        <a:ln w="3175">
          <a:noFill/>
        </a:ln>
      </c:spPr>
      <c:txPr>
        <a:bodyPr rot="0" spcFirstLastPara="0" vertOverflow="ellipsis" vert="horz" wrap="square" anchor="ctr" anchorCtr="1"/>
        <a:lstStyle/>
        <a:p>
          <a:pPr>
            <a:defRPr lang="zh-CN" sz="85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
    <c:plotVisOnly val="1"/>
    <c:dispBlanksAs val="span"/>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阿里巴巴普惠体 2.0 55 Regular"/>
          <a:ea typeface="阿里巴巴普惠体 2.0 55 Regular"/>
          <a:cs typeface="阿里巴巴普惠体 2.0 55 Regular"/>
        </a:defRPr>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r>
              <a:rPr lang="zh-CN" altLang="en-US" sz="1400" b="1" i="0" u="none" strike="noStrike" baseline="0">
                <a:solidFill>
                  <a:srgbClr val="000000"/>
                </a:solidFill>
                <a:latin typeface="黑体" panose="02010609060101010101" pitchFamily="49" charset="-122"/>
                <a:ea typeface="黑体" panose="02010609060101010101" pitchFamily="49" charset="-122"/>
              </a:rPr>
              <a:t>中国棉花价格指数</a:t>
            </a:r>
            <a:r>
              <a:rPr lang="en-US" altLang="zh-CN" sz="1400" b="1" i="0" u="none" strike="noStrike" baseline="0">
                <a:solidFill>
                  <a:srgbClr val="000000"/>
                </a:solidFill>
                <a:latin typeface="黑体" panose="02010609060101010101" pitchFamily="49" charset="-122"/>
                <a:ea typeface="黑体" panose="02010609060101010101" pitchFamily="49" charset="-122"/>
              </a:rPr>
              <a:t>3128B</a:t>
            </a:r>
            <a:r>
              <a:rPr lang="zh-CN" altLang="en-US" sz="1400" b="1" i="0" u="none" strike="noStrike" baseline="0">
                <a:solidFill>
                  <a:srgbClr val="000000"/>
                </a:solidFill>
                <a:latin typeface="黑体" panose="02010609060101010101" pitchFamily="49" charset="-122"/>
                <a:ea typeface="黑体" panose="02010609060101010101" pitchFamily="49" charset="-122"/>
              </a:rPr>
              <a:t>：当月</a:t>
            </a:r>
            <a:endParaRPr lang="zh-CN" altLang="en-US" sz="1400" b="1" i="0" u="none" strike="noStrike" baseline="0">
              <a:solidFill>
                <a:srgbClr val="000000"/>
              </a:solidFill>
              <a:latin typeface="黑体" panose="02010609060101010101" pitchFamily="49" charset="-122"/>
              <a:ea typeface="黑体" panose="02010609060101010101" pitchFamily="49" charset="-122"/>
            </a:endParaRPr>
          </a:p>
        </c:rich>
      </c:tx>
      <c:layout>
        <c:manualLayout>
          <c:xMode val="edge"/>
          <c:yMode val="edge"/>
          <c:x val="0.29466250680929"/>
          <c:y val="0.00787248681293479"/>
        </c:manualLayout>
      </c:layout>
      <c:overlay val="0"/>
      <c:spPr>
        <a:noFill/>
        <a:ln w="25400">
          <a:noFill/>
        </a:ln>
      </c:spPr>
    </c:title>
    <c:autoTitleDeleted val="0"/>
    <c:plotArea>
      <c:layout>
        <c:manualLayout>
          <c:layoutTarget val="inner"/>
          <c:xMode val="edge"/>
          <c:yMode val="edge"/>
          <c:x val="0.0832150557311344"/>
          <c:y val="0.0956640666602179"/>
          <c:w val="0.913629784439731"/>
          <c:h val="0.829462045546467"/>
        </c:manualLayout>
      </c:layout>
      <c:lineChart>
        <c:grouping val="standard"/>
        <c:varyColors val="0"/>
        <c:ser>
          <c:idx val="0"/>
          <c:order val="0"/>
          <c:spPr>
            <a:ln w="28575" cap="rnd" cmpd="sng" algn="ctr">
              <a:solidFill>
                <a:srgbClr val="EC3B49"/>
              </a:solidFill>
              <a:prstDash val="solid"/>
              <a:round/>
            </a:ln>
            <a:effectLst/>
          </c:spPr>
          <c:marker>
            <c:spPr>
              <a:solidFill>
                <a:srgbClr val="EC3B49"/>
              </a:solidFill>
              <a:ln w="6350" cap="flat" cmpd="sng" algn="ctr">
                <a:solidFill>
                  <a:srgbClr val="EC3B49"/>
                </a:solidFill>
                <a:prstDash val="solid"/>
                <a:round/>
              </a:ln>
            </c:spPr>
          </c:marker>
          <c:dLbls>
            <c:delete val="1"/>
          </c:dLbls>
          <c:cat>
            <c:numRef>
              <c:f>'[棉花-月报用图表（终稿）231124.xls]现货价格当月'!$A$5418:$A$5439</c:f>
              <c:numCache>
                <c:formatCode>yyyy\-mm\-dd</c:formatCode>
                <c:ptCount val="22"/>
                <c:pt idx="0" c:formatCode="yyyy\-mm\-dd">
                  <c:v>45748</c:v>
                </c:pt>
                <c:pt idx="1" c:formatCode="yyyy\-mm\-dd">
                  <c:v>45749</c:v>
                </c:pt>
                <c:pt idx="2" c:formatCode="yyyy\-mm\-dd">
                  <c:v>45750</c:v>
                </c:pt>
                <c:pt idx="3" c:formatCode="yyyy\-mm\-dd">
                  <c:v>45754</c:v>
                </c:pt>
                <c:pt idx="4" c:formatCode="yyyy\-mm\-dd">
                  <c:v>45755</c:v>
                </c:pt>
                <c:pt idx="5" c:formatCode="yyyy\-mm\-dd">
                  <c:v>45756</c:v>
                </c:pt>
                <c:pt idx="6" c:formatCode="yyyy\-mm\-dd">
                  <c:v>45757</c:v>
                </c:pt>
                <c:pt idx="7" c:formatCode="yyyy\-mm\-dd">
                  <c:v>45758</c:v>
                </c:pt>
                <c:pt idx="8" c:formatCode="yyyy\-mm\-dd">
                  <c:v>45761</c:v>
                </c:pt>
                <c:pt idx="9" c:formatCode="yyyy\-mm\-dd">
                  <c:v>45762</c:v>
                </c:pt>
                <c:pt idx="10" c:formatCode="yyyy\-mm\-dd">
                  <c:v>45763</c:v>
                </c:pt>
                <c:pt idx="11" c:formatCode="yyyy\-mm\-dd">
                  <c:v>45764</c:v>
                </c:pt>
                <c:pt idx="12" c:formatCode="yyyy\-mm\-dd">
                  <c:v>45765</c:v>
                </c:pt>
                <c:pt idx="13" c:formatCode="yyyy\-mm\-dd">
                  <c:v>45768</c:v>
                </c:pt>
                <c:pt idx="14" c:formatCode="yyyy\-mm\-dd">
                  <c:v>45769</c:v>
                </c:pt>
                <c:pt idx="15" c:formatCode="yyyy\-mm\-dd">
                  <c:v>45770</c:v>
                </c:pt>
                <c:pt idx="16" c:formatCode="yyyy\-mm\-dd">
                  <c:v>45771</c:v>
                </c:pt>
                <c:pt idx="17" c:formatCode="yyyy\-mm\-dd">
                  <c:v>45772</c:v>
                </c:pt>
                <c:pt idx="18" c:formatCode="yyyy\-mm\-dd">
                  <c:v>45774</c:v>
                </c:pt>
                <c:pt idx="19" c:formatCode="yyyy\-mm\-dd">
                  <c:v>45775</c:v>
                </c:pt>
                <c:pt idx="20" c:formatCode="yyyy\-mm\-dd">
                  <c:v>45776</c:v>
                </c:pt>
                <c:pt idx="21" c:formatCode="yyyy\-mm\-dd">
                  <c:v>45777</c:v>
                </c:pt>
              </c:numCache>
            </c:numRef>
          </c:cat>
          <c:val>
            <c:numRef>
              <c:f>'[棉花-月报用图表（终稿）231124.xls]现货价格当月'!$B$5418:$B$5439</c:f>
              <c:numCache>
                <c:formatCode>#,##0.00_ </c:formatCode>
                <c:ptCount val="22"/>
                <c:pt idx="0">
                  <c:v>14864</c:v>
                </c:pt>
                <c:pt idx="1">
                  <c:v>14874</c:v>
                </c:pt>
                <c:pt idx="2">
                  <c:v>14902</c:v>
                </c:pt>
                <c:pt idx="3">
                  <c:v>14815</c:v>
                </c:pt>
                <c:pt idx="4">
                  <c:v>14594</c:v>
                </c:pt>
                <c:pt idx="5">
                  <c:v>14464</c:v>
                </c:pt>
                <c:pt idx="6">
                  <c:v>14144</c:v>
                </c:pt>
                <c:pt idx="7">
                  <c:v>14275</c:v>
                </c:pt>
                <c:pt idx="8">
                  <c:v>14293</c:v>
                </c:pt>
                <c:pt idx="9">
                  <c:v>14297</c:v>
                </c:pt>
                <c:pt idx="10">
                  <c:v>14252</c:v>
                </c:pt>
                <c:pt idx="11">
                  <c:v>14200</c:v>
                </c:pt>
                <c:pt idx="12">
                  <c:v>14209</c:v>
                </c:pt>
                <c:pt idx="13">
                  <c:v>14210</c:v>
                </c:pt>
                <c:pt idx="14">
                  <c:v>14218</c:v>
                </c:pt>
                <c:pt idx="15">
                  <c:v>14151</c:v>
                </c:pt>
                <c:pt idx="16">
                  <c:v>14188</c:v>
                </c:pt>
                <c:pt idx="17">
                  <c:v>14224</c:v>
                </c:pt>
                <c:pt idx="18">
                  <c:v>14234</c:v>
                </c:pt>
                <c:pt idx="19">
                  <c:v>14244</c:v>
                </c:pt>
                <c:pt idx="20">
                  <c:v>14232</c:v>
                </c:pt>
                <c:pt idx="21">
                  <c:v>14183</c:v>
                </c:pt>
              </c:numCache>
            </c:numRef>
          </c:val>
          <c:smooth val="0"/>
        </c:ser>
        <c:dLbls>
          <c:showLegendKey val="0"/>
          <c:showVal val="0"/>
          <c:showCatName val="0"/>
          <c:showSerName val="0"/>
          <c:showPercent val="0"/>
          <c:showBubbleSize val="0"/>
        </c:dLbls>
        <c:marker val="1"/>
        <c:smooth val="0"/>
        <c:axId val="727426560"/>
        <c:axId val="728191360"/>
      </c:lineChart>
      <c:dateAx>
        <c:axId val="727426560"/>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28191360"/>
        <c:crosses val="autoZero"/>
        <c:auto val="1"/>
        <c:lblOffset val="100"/>
        <c:baseTimeUnit val="days"/>
        <c:majorUnit val="5"/>
        <c:majorTimeUnit val="days"/>
      </c:dateAx>
      <c:valAx>
        <c:axId val="7281913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ln w="6350"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27426560"/>
        <c:crosses val="autoZero"/>
        <c:crossBetween val="between"/>
      </c:valAx>
      <c:spPr>
        <a:noFill/>
        <a:ln w="25400">
          <a:noFill/>
        </a:ln>
      </c:spPr>
    </c:plotArea>
    <c:plotVisOnly val="1"/>
    <c:dispBlanksAs val="span"/>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r>
              <a:rPr lang="en-US" altLang="zh-CN" sz="1400" b="1" i="0" u="none" strike="noStrike" baseline="0">
                <a:solidFill>
                  <a:srgbClr val="000000"/>
                </a:solidFill>
                <a:latin typeface="黑体" panose="02010609060101010101" pitchFamily="49" charset="-122"/>
                <a:ea typeface="黑体" panose="02010609060101010101" pitchFamily="49" charset="-122"/>
              </a:rPr>
              <a:t>CZCE</a:t>
            </a:r>
            <a:r>
              <a:rPr lang="zh-CN" altLang="en-US" sz="1400" b="1" i="0" u="none" strike="noStrike" baseline="0">
                <a:solidFill>
                  <a:srgbClr val="000000"/>
                </a:solidFill>
                <a:latin typeface="黑体" panose="02010609060101010101" pitchFamily="49" charset="-122"/>
                <a:ea typeface="黑体" panose="02010609060101010101" pitchFamily="49" charset="-122"/>
              </a:rPr>
              <a:t>棉花仓单数量</a:t>
            </a:r>
            <a:endParaRPr lang="zh-CN" altLang="en-US" sz="1400" b="1" i="0" u="none" strike="noStrike" baseline="0">
              <a:solidFill>
                <a:srgbClr val="000000"/>
              </a:solidFill>
              <a:latin typeface="黑体" panose="02010609060101010101" pitchFamily="49" charset="-122"/>
              <a:ea typeface="黑体" panose="02010609060101010101" pitchFamily="49" charset="-122"/>
            </a:endParaRPr>
          </a:p>
        </c:rich>
      </c:tx>
      <c:layout>
        <c:manualLayout>
          <c:xMode val="edge"/>
          <c:yMode val="edge"/>
          <c:x val="0.341218216144035"/>
          <c:y val="0.00560165273458465"/>
        </c:manualLayout>
      </c:layout>
      <c:overlay val="0"/>
    </c:title>
    <c:autoTitleDeleted val="0"/>
    <c:plotArea>
      <c:layout>
        <c:manualLayout>
          <c:layoutTarget val="inner"/>
          <c:xMode val="edge"/>
          <c:yMode val="edge"/>
          <c:x val="0.0877650897226754"/>
          <c:y val="0.147271413082761"/>
          <c:w val="0.90815660685155"/>
          <c:h val="0.778352005782436"/>
        </c:manualLayout>
      </c:layout>
      <c:lineChart>
        <c:grouping val="standard"/>
        <c:varyColors val="0"/>
        <c:ser>
          <c:idx val="0"/>
          <c:order val="0"/>
          <c:tx>
            <c:strRef>
              <c:f>'[棉花-月报用图表（终稿）231124.xls]仓单'!$E$2</c:f>
              <c:strCache>
                <c:ptCount val="1"/>
                <c:pt idx="0">
                  <c:v>2021年</c:v>
                </c:pt>
              </c:strCache>
            </c:strRef>
          </c:tx>
          <c:spPr>
            <a:ln w="28575" cap="rnd" cmpd="sng" algn="ctr">
              <a:solidFill>
                <a:srgbClr val="00B050"/>
              </a:solidFill>
              <a:prstDash val="solid"/>
              <a:round/>
            </a:ln>
            <a:effectLst/>
          </c:spPr>
          <c:marker>
            <c:symbol val="none"/>
          </c:marker>
          <c:dLbls>
            <c:delete val="1"/>
          </c:dLbls>
          <c:cat>
            <c:numRef>
              <c:f>'[棉花-月报用图表（终稿）231124.xls]仓单'!$D$3:$D$246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'[棉花-月报用图表（终稿）231124.xls]仓单'!$E$3:$E$246</c:f>
              <c:numCache>
                <c:formatCode>#,##0.00_ </c:formatCode>
                <c:ptCount val="244"/>
                <c:pt idx="0">
                  <c:v>13926</c:v>
                </c:pt>
                <c:pt idx="1">
                  <c:v>14096</c:v>
                </c:pt>
                <c:pt idx="2">
                  <c:v>14534</c:v>
                </c:pt>
                <c:pt idx="3">
                  <c:v>14721</c:v>
                </c:pt>
                <c:pt idx="4">
                  <c:v>15004</c:v>
                </c:pt>
                <c:pt idx="5">
                  <c:v>15515</c:v>
                </c:pt>
                <c:pt idx="6">
                  <c:v>15648</c:v>
                </c:pt>
                <c:pt idx="7">
                  <c:v>15883</c:v>
                </c:pt>
                <c:pt idx="8">
                  <c:v>16050</c:v>
                </c:pt>
                <c:pt idx="9">
                  <c:v>16126</c:v>
                </c:pt>
                <c:pt idx="10">
                  <c:v>16273</c:v>
                </c:pt>
                <c:pt idx="11">
                  <c:v>16259</c:v>
                </c:pt>
                <c:pt idx="12">
                  <c:v>16351</c:v>
                </c:pt>
                <c:pt idx="13">
                  <c:v>16359</c:v>
                </c:pt>
                <c:pt idx="14">
                  <c:v>16407</c:v>
                </c:pt>
                <c:pt idx="15">
                  <c:v>16796</c:v>
                </c:pt>
                <c:pt idx="16">
                  <c:v>16823</c:v>
                </c:pt>
                <c:pt idx="17">
                  <c:v>16827</c:v>
                </c:pt>
                <c:pt idx="18">
                  <c:v>16857</c:v>
                </c:pt>
                <c:pt idx="19">
                  <c:v>16767</c:v>
                </c:pt>
                <c:pt idx="20">
                  <c:v>16970</c:v>
                </c:pt>
                <c:pt idx="21">
                  <c:v>17044</c:v>
                </c:pt>
                <c:pt idx="22">
                  <c:v>16997</c:v>
                </c:pt>
                <c:pt idx="23">
                  <c:v>17008</c:v>
                </c:pt>
                <c:pt idx="24">
                  <c:v>17046</c:v>
                </c:pt>
                <c:pt idx="25">
                  <c:v>17375</c:v>
                </c:pt>
                <c:pt idx="26">
                  <c:v>17369</c:v>
                </c:pt>
                <c:pt idx="27">
                  <c:v>17436</c:v>
                </c:pt>
                <c:pt idx="28">
                  <c:v>17451</c:v>
                </c:pt>
                <c:pt idx="29">
                  <c:v>17454</c:v>
                </c:pt>
                <c:pt idx="30">
                  <c:v>17592</c:v>
                </c:pt>
                <c:pt idx="31">
                  <c:v>17819</c:v>
                </c:pt>
                <c:pt idx="32">
                  <c:v>17796</c:v>
                </c:pt>
                <c:pt idx="33">
                  <c:v>17791</c:v>
                </c:pt>
                <c:pt idx="34">
                  <c:v>17779</c:v>
                </c:pt>
                <c:pt idx="35">
                  <c:v>17777</c:v>
                </c:pt>
                <c:pt idx="36">
                  <c:v>17687</c:v>
                </c:pt>
                <c:pt idx="37">
                  <c:v>17729</c:v>
                </c:pt>
                <c:pt idx="38">
                  <c:v>17733</c:v>
                </c:pt>
                <c:pt idx="39">
                  <c:v>17706</c:v>
                </c:pt>
                <c:pt idx="40">
                  <c:v>17672</c:v>
                </c:pt>
                <c:pt idx="41">
                  <c:v>17641</c:v>
                </c:pt>
                <c:pt idx="42">
                  <c:v>17606</c:v>
                </c:pt>
                <c:pt idx="43">
                  <c:v>17534</c:v>
                </c:pt>
                <c:pt idx="44">
                  <c:v>17530</c:v>
                </c:pt>
                <c:pt idx="45">
                  <c:v>17567</c:v>
                </c:pt>
                <c:pt idx="46">
                  <c:v>17486</c:v>
                </c:pt>
                <c:pt idx="47">
                  <c:v>17502</c:v>
                </c:pt>
                <c:pt idx="48">
                  <c:v>17567</c:v>
                </c:pt>
                <c:pt idx="49">
                  <c:v>17566</c:v>
                </c:pt>
                <c:pt idx="50">
                  <c:v>17532</c:v>
                </c:pt>
                <c:pt idx="51">
                  <c:v>17588</c:v>
                </c:pt>
                <c:pt idx="52">
                  <c:v>17614</c:v>
                </c:pt>
                <c:pt idx="53">
                  <c:v>17625</c:v>
                </c:pt>
                <c:pt idx="54">
                  <c:v>17731</c:v>
                </c:pt>
                <c:pt idx="55">
                  <c:v>17771</c:v>
                </c:pt>
                <c:pt idx="56">
                  <c:v>17699</c:v>
                </c:pt>
                <c:pt idx="57">
                  <c:v>17539</c:v>
                </c:pt>
                <c:pt idx="58">
                  <c:v>17536</c:v>
                </c:pt>
                <c:pt idx="59">
                  <c:v>17649</c:v>
                </c:pt>
                <c:pt idx="60">
                  <c:v>17763</c:v>
                </c:pt>
                <c:pt idx="61">
                  <c:v>17834</c:v>
                </c:pt>
                <c:pt idx="62">
                  <c:v>17884</c:v>
                </c:pt>
                <c:pt idx="63">
                  <c:v>18033</c:v>
                </c:pt>
                <c:pt idx="64">
                  <c:v>18138</c:v>
                </c:pt>
                <c:pt idx="65">
                  <c:v>18327</c:v>
                </c:pt>
                <c:pt idx="66">
                  <c:v>18427</c:v>
                </c:pt>
                <c:pt idx="67">
                  <c:v>18433</c:v>
                </c:pt>
                <c:pt idx="68">
                  <c:v>18471</c:v>
                </c:pt>
                <c:pt idx="69">
                  <c:v>18519</c:v>
                </c:pt>
                <c:pt idx="70">
                  <c:v>18811</c:v>
                </c:pt>
                <c:pt idx="71">
                  <c:v>18923</c:v>
                </c:pt>
                <c:pt idx="72">
                  <c:v>19020</c:v>
                </c:pt>
                <c:pt idx="73">
                  <c:v>18962</c:v>
                </c:pt>
                <c:pt idx="74">
                  <c:v>19285</c:v>
                </c:pt>
                <c:pt idx="75">
                  <c:v>19351</c:v>
                </c:pt>
                <c:pt idx="76">
                  <c:v>19583</c:v>
                </c:pt>
                <c:pt idx="77">
                  <c:v>19663</c:v>
                </c:pt>
                <c:pt idx="78">
                  <c:v>19844</c:v>
                </c:pt>
                <c:pt idx="79">
                  <c:v>20152</c:v>
                </c:pt>
                <c:pt idx="80">
                  <c:v>20425</c:v>
                </c:pt>
                <c:pt idx="81">
                  <c:v>20775</c:v>
                </c:pt>
                <c:pt idx="82">
                  <c:v>20873</c:v>
                </c:pt>
                <c:pt idx="83">
                  <c:v>21285</c:v>
                </c:pt>
                <c:pt idx="84">
                  <c:v>21343</c:v>
                </c:pt>
                <c:pt idx="85">
                  <c:v>21372</c:v>
                </c:pt>
                <c:pt idx="86">
                  <c:v>21417</c:v>
                </c:pt>
                <c:pt idx="87">
                  <c:v>21163</c:v>
                </c:pt>
                <c:pt idx="88">
                  <c:v>20881</c:v>
                </c:pt>
                <c:pt idx="89">
                  <c:v>20693</c:v>
                </c:pt>
                <c:pt idx="90">
                  <c:v>20458</c:v>
                </c:pt>
                <c:pt idx="91">
                  <c:v>20333</c:v>
                </c:pt>
                <c:pt idx="92">
                  <c:v>20146</c:v>
                </c:pt>
                <c:pt idx="93">
                  <c:v>19987</c:v>
                </c:pt>
                <c:pt idx="94">
                  <c:v>19794</c:v>
                </c:pt>
                <c:pt idx="95">
                  <c:v>19469</c:v>
                </c:pt>
                <c:pt idx="96">
                  <c:v>19230</c:v>
                </c:pt>
                <c:pt idx="97">
                  <c:v>18981</c:v>
                </c:pt>
                <c:pt idx="98">
                  <c:v>18811</c:v>
                </c:pt>
                <c:pt idx="99">
                  <c:v>18662</c:v>
                </c:pt>
                <c:pt idx="100">
                  <c:v>18566</c:v>
                </c:pt>
                <c:pt idx="101">
                  <c:v>18485</c:v>
                </c:pt>
                <c:pt idx="102">
                  <c:v>18419</c:v>
                </c:pt>
                <c:pt idx="103">
                  <c:v>18343</c:v>
                </c:pt>
                <c:pt idx="104">
                  <c:v>18313</c:v>
                </c:pt>
                <c:pt idx="105">
                  <c:v>18225</c:v>
                </c:pt>
                <c:pt idx="106">
                  <c:v>18175</c:v>
                </c:pt>
                <c:pt idx="107">
                  <c:v>18080</c:v>
                </c:pt>
                <c:pt idx="108">
                  <c:v>17924</c:v>
                </c:pt>
                <c:pt idx="109">
                  <c:v>17757</c:v>
                </c:pt>
                <c:pt idx="110">
                  <c:v>17629</c:v>
                </c:pt>
                <c:pt idx="111">
                  <c:v>17454</c:v>
                </c:pt>
                <c:pt idx="112">
                  <c:v>17261</c:v>
                </c:pt>
                <c:pt idx="113">
                  <c:v>17073</c:v>
                </c:pt>
                <c:pt idx="114">
                  <c:v>16919</c:v>
                </c:pt>
                <c:pt idx="115">
                  <c:v>16814</c:v>
                </c:pt>
                <c:pt idx="116">
                  <c:v>16734</c:v>
                </c:pt>
                <c:pt idx="117">
                  <c:v>16643</c:v>
                </c:pt>
                <c:pt idx="118">
                  <c:v>16585</c:v>
                </c:pt>
                <c:pt idx="119">
                  <c:v>16395</c:v>
                </c:pt>
                <c:pt idx="120">
                  <c:v>16307</c:v>
                </c:pt>
                <c:pt idx="121">
                  <c:v>16275</c:v>
                </c:pt>
                <c:pt idx="122">
                  <c:v>16246</c:v>
                </c:pt>
                <c:pt idx="123">
                  <c:v>16117</c:v>
                </c:pt>
                <c:pt idx="124">
                  <c:v>15989</c:v>
                </c:pt>
                <c:pt idx="125">
                  <c:v>15880</c:v>
                </c:pt>
                <c:pt idx="126">
                  <c:v>15752</c:v>
                </c:pt>
                <c:pt idx="127">
                  <c:v>15485</c:v>
                </c:pt>
                <c:pt idx="128">
                  <c:v>15348</c:v>
                </c:pt>
                <c:pt idx="129">
                  <c:v>15198</c:v>
                </c:pt>
                <c:pt idx="130">
                  <c:v>15055</c:v>
                </c:pt>
                <c:pt idx="131">
                  <c:v>14849</c:v>
                </c:pt>
                <c:pt idx="132">
                  <c:v>14654</c:v>
                </c:pt>
                <c:pt idx="133">
                  <c:v>14441</c:v>
                </c:pt>
                <c:pt idx="134">
                  <c:v>14279</c:v>
                </c:pt>
                <c:pt idx="135">
                  <c:v>14103</c:v>
                </c:pt>
                <c:pt idx="136">
                  <c:v>13960</c:v>
                </c:pt>
                <c:pt idx="137">
                  <c:v>13808</c:v>
                </c:pt>
                <c:pt idx="138">
                  <c:v>13678</c:v>
                </c:pt>
                <c:pt idx="139">
                  <c:v>13491</c:v>
                </c:pt>
                <c:pt idx="140">
                  <c:v>13267</c:v>
                </c:pt>
                <c:pt idx="141">
                  <c:v>12970</c:v>
                </c:pt>
                <c:pt idx="142">
                  <c:v>12705</c:v>
                </c:pt>
                <c:pt idx="143">
                  <c:v>12465</c:v>
                </c:pt>
                <c:pt idx="144">
                  <c:v>12236</c:v>
                </c:pt>
                <c:pt idx="145">
                  <c:v>12070</c:v>
                </c:pt>
                <c:pt idx="146">
                  <c:v>11884</c:v>
                </c:pt>
                <c:pt idx="147">
                  <c:v>11653</c:v>
                </c:pt>
                <c:pt idx="148">
                  <c:v>11524</c:v>
                </c:pt>
                <c:pt idx="149">
                  <c:v>11357</c:v>
                </c:pt>
                <c:pt idx="150">
                  <c:v>11229</c:v>
                </c:pt>
                <c:pt idx="151">
                  <c:v>11048</c:v>
                </c:pt>
                <c:pt idx="152">
                  <c:v>10945</c:v>
                </c:pt>
                <c:pt idx="153">
                  <c:v>10802</c:v>
                </c:pt>
                <c:pt idx="154">
                  <c:v>10471</c:v>
                </c:pt>
                <c:pt idx="155">
                  <c:v>10169</c:v>
                </c:pt>
                <c:pt idx="156">
                  <c:v>9756</c:v>
                </c:pt>
                <c:pt idx="157">
                  <c:v>9412</c:v>
                </c:pt>
                <c:pt idx="158">
                  <c:v>9149</c:v>
                </c:pt>
                <c:pt idx="159">
                  <c:v>8886</c:v>
                </c:pt>
                <c:pt idx="160">
                  <c:v>8667</c:v>
                </c:pt>
                <c:pt idx="161">
                  <c:v>8467</c:v>
                </c:pt>
                <c:pt idx="162">
                  <c:v>8254</c:v>
                </c:pt>
                <c:pt idx="163">
                  <c:v>8004</c:v>
                </c:pt>
                <c:pt idx="164">
                  <c:v>7739</c:v>
                </c:pt>
                <c:pt idx="165">
                  <c:v>7493</c:v>
                </c:pt>
                <c:pt idx="166">
                  <c:v>7408</c:v>
                </c:pt>
                <c:pt idx="167">
                  <c:v>7286</c:v>
                </c:pt>
                <c:pt idx="168">
                  <c:v>7090</c:v>
                </c:pt>
                <c:pt idx="169">
                  <c:v>7017</c:v>
                </c:pt>
                <c:pt idx="170">
                  <c:v>6841</c:v>
                </c:pt>
                <c:pt idx="171">
                  <c:v>6675</c:v>
                </c:pt>
                <c:pt idx="172">
                  <c:v>6450</c:v>
                </c:pt>
                <c:pt idx="173">
                  <c:v>6215</c:v>
                </c:pt>
                <c:pt idx="174">
                  <c:v>6003</c:v>
                </c:pt>
                <c:pt idx="175">
                  <c:v>5740</c:v>
                </c:pt>
                <c:pt idx="176">
                  <c:v>5475</c:v>
                </c:pt>
                <c:pt idx="177">
                  <c:v>5132</c:v>
                </c:pt>
                <c:pt idx="178">
                  <c:v>4606</c:v>
                </c:pt>
                <c:pt idx="179">
                  <c:v>4399</c:v>
                </c:pt>
                <c:pt idx="180">
                  <c:v>4148</c:v>
                </c:pt>
                <c:pt idx="181">
                  <c:v>4041</c:v>
                </c:pt>
                <c:pt idx="182">
                  <c:v>3968</c:v>
                </c:pt>
                <c:pt idx="183">
                  <c:v>3829</c:v>
                </c:pt>
                <c:pt idx="184">
                  <c:v>3701</c:v>
                </c:pt>
                <c:pt idx="185">
                  <c:v>3591</c:v>
                </c:pt>
                <c:pt idx="186">
                  <c:v>3381</c:v>
                </c:pt>
                <c:pt idx="187">
                  <c:v>3247</c:v>
                </c:pt>
                <c:pt idx="188">
                  <c:v>3185</c:v>
                </c:pt>
                <c:pt idx="189">
                  <c:v>3030</c:v>
                </c:pt>
                <c:pt idx="190">
                  <c:v>2912</c:v>
                </c:pt>
                <c:pt idx="191">
                  <c:v>2763</c:v>
                </c:pt>
                <c:pt idx="192">
                  <c:v>2511</c:v>
                </c:pt>
                <c:pt idx="193">
                  <c:v>2454</c:v>
                </c:pt>
                <c:pt idx="194">
                  <c:v>2479</c:v>
                </c:pt>
                <c:pt idx="195">
                  <c:v>2310</c:v>
                </c:pt>
                <c:pt idx="196">
                  <c:v>2229</c:v>
                </c:pt>
                <c:pt idx="197">
                  <c:v>2188</c:v>
                </c:pt>
                <c:pt idx="198">
                  <c:v>2133</c:v>
                </c:pt>
                <c:pt idx="199">
                  <c:v>2379</c:v>
                </c:pt>
                <c:pt idx="200">
                  <c:v>2313</c:v>
                </c:pt>
                <c:pt idx="201">
                  <c:v>2229</c:v>
                </c:pt>
                <c:pt idx="202">
                  <c:v>2322</c:v>
                </c:pt>
                <c:pt idx="203">
                  <c:v>2379</c:v>
                </c:pt>
                <c:pt idx="204">
                  <c:v>2348</c:v>
                </c:pt>
                <c:pt idx="205">
                  <c:v>2605</c:v>
                </c:pt>
                <c:pt idx="206">
                  <c:v>2704</c:v>
                </c:pt>
                <c:pt idx="207">
                  <c:v>2563</c:v>
                </c:pt>
                <c:pt idx="208">
                  <c:v>2608</c:v>
                </c:pt>
                <c:pt idx="209">
                  <c:v>2833</c:v>
                </c:pt>
                <c:pt idx="210">
                  <c:v>2940</c:v>
                </c:pt>
                <c:pt idx="211">
                  <c:v>3305</c:v>
                </c:pt>
                <c:pt idx="212">
                  <c:v>3430</c:v>
                </c:pt>
                <c:pt idx="213">
                  <c:v>3447</c:v>
                </c:pt>
                <c:pt idx="214">
                  <c:v>3444</c:v>
                </c:pt>
                <c:pt idx="215">
                  <c:v>3822</c:v>
                </c:pt>
                <c:pt idx="216">
                  <c:v>3851</c:v>
                </c:pt>
                <c:pt idx="217">
                  <c:v>4337</c:v>
                </c:pt>
                <c:pt idx="218">
                  <c:v>4745</c:v>
                </c:pt>
                <c:pt idx="219">
                  <c:v>4744</c:v>
                </c:pt>
                <c:pt idx="220">
                  <c:v>4852</c:v>
                </c:pt>
                <c:pt idx="221">
                  <c:v>5503</c:v>
                </c:pt>
                <c:pt idx="222">
                  <c:v>6092</c:v>
                </c:pt>
                <c:pt idx="223">
                  <c:v>6182</c:v>
                </c:pt>
                <c:pt idx="224">
                  <c:v>6155</c:v>
                </c:pt>
                <c:pt idx="225">
                  <c:v>6387</c:v>
                </c:pt>
                <c:pt idx="226">
                  <c:v>6948</c:v>
                </c:pt>
                <c:pt idx="227">
                  <c:v>7340</c:v>
                </c:pt>
                <c:pt idx="228">
                  <c:v>7911</c:v>
                </c:pt>
                <c:pt idx="229">
                  <c:v>8016</c:v>
                </c:pt>
                <c:pt idx="230">
                  <c:v>8400</c:v>
                </c:pt>
                <c:pt idx="231">
                  <c:v>8599</c:v>
                </c:pt>
                <c:pt idx="232">
                  <c:v>9318</c:v>
                </c:pt>
                <c:pt idx="233">
                  <c:v>10209</c:v>
                </c:pt>
                <c:pt idx="234">
                  <c:v>10408</c:v>
                </c:pt>
                <c:pt idx="235">
                  <c:v>10558</c:v>
                </c:pt>
                <c:pt idx="236">
                  <c:v>10883</c:v>
                </c:pt>
                <c:pt idx="237">
                  <c:v>11424</c:v>
                </c:pt>
                <c:pt idx="238">
                  <c:v>12263</c:v>
                </c:pt>
                <c:pt idx="239">
                  <c:v>12490</c:v>
                </c:pt>
                <c:pt idx="240">
                  <c:v>12964</c:v>
                </c:pt>
                <c:pt idx="241">
                  <c:v>13391</c:v>
                </c:pt>
                <c:pt idx="242">
                  <c:v>13681</c:v>
                </c:pt>
              </c:numCache>
            </c:numRef>
          </c:val>
          <c:smooth val="0"/>
        </c:ser>
        <c:ser>
          <c:idx val="1"/>
          <c:order val="1"/>
          <c:tx>
            <c:strRef>
              <c:f>'[棉花-月报用图表（终稿）231124.xls]仓单'!$F$2</c:f>
              <c:strCache>
                <c:ptCount val="1"/>
                <c:pt idx="0">
                  <c:v>2022年</c:v>
                </c:pt>
              </c:strCache>
            </c:strRef>
          </c:tx>
          <c:spPr>
            <a:ln w="28575" cap="rnd" cmpd="sng" algn="ctr">
              <a:solidFill>
                <a:schemeClr val="accent2"/>
              </a:solidFill>
              <a:prstDash val="solid"/>
              <a:round/>
            </a:ln>
            <a:effectLst/>
          </c:spPr>
          <c:marker>
            <c:symbol val="none"/>
          </c:marker>
          <c:dLbls>
            <c:delete val="1"/>
          </c:dLbls>
          <c:cat>
            <c:numRef>
              <c:f>'[棉花-月报用图表（终稿）231124.xls]仓单'!$D$3:$D$246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'[棉花-月报用图表（终稿）231124.xls]仓单'!$F$3:$F$246</c:f>
              <c:numCache>
                <c:formatCode>#,##0.00_ </c:formatCode>
                <c:ptCount val="244"/>
                <c:pt idx="0">
                  <c:v>14325</c:v>
                </c:pt>
                <c:pt idx="1">
                  <c:v>14588</c:v>
                </c:pt>
                <c:pt idx="2">
                  <c:v>14812</c:v>
                </c:pt>
                <c:pt idx="3">
                  <c:v>15157</c:v>
                </c:pt>
                <c:pt idx="4">
                  <c:v>15644</c:v>
                </c:pt>
                <c:pt idx="5">
                  <c:v>15826</c:v>
                </c:pt>
                <c:pt idx="6">
                  <c:v>15814</c:v>
                </c:pt>
                <c:pt idx="7">
                  <c:v>16343</c:v>
                </c:pt>
                <c:pt idx="8">
                  <c:v>16544</c:v>
                </c:pt>
                <c:pt idx="9">
                  <c:v>17055</c:v>
                </c:pt>
                <c:pt idx="10">
                  <c:v>17128</c:v>
                </c:pt>
                <c:pt idx="11">
                  <c:v>17418</c:v>
                </c:pt>
                <c:pt idx="12">
                  <c:v>17578</c:v>
                </c:pt>
                <c:pt idx="13">
                  <c:v>17720</c:v>
                </c:pt>
                <c:pt idx="14">
                  <c:v>17991</c:v>
                </c:pt>
                <c:pt idx="15">
                  <c:v>17955</c:v>
                </c:pt>
                <c:pt idx="16">
                  <c:v>18082</c:v>
                </c:pt>
                <c:pt idx="17">
                  <c:v>18095</c:v>
                </c:pt>
                <c:pt idx="18">
                  <c:v>18150</c:v>
                </c:pt>
                <c:pt idx="19">
                  <c:v>18228</c:v>
                </c:pt>
                <c:pt idx="20">
                  <c:v>18309</c:v>
                </c:pt>
                <c:pt idx="21">
                  <c:v>18299</c:v>
                </c:pt>
                <c:pt idx="22">
                  <c:v>18399</c:v>
                </c:pt>
                <c:pt idx="23">
                  <c:v>18390</c:v>
                </c:pt>
                <c:pt idx="24">
                  <c:v>18418</c:v>
                </c:pt>
                <c:pt idx="25">
                  <c:v>18506</c:v>
                </c:pt>
                <c:pt idx="26">
                  <c:v>18397</c:v>
                </c:pt>
                <c:pt idx="27">
                  <c:v>18392</c:v>
                </c:pt>
                <c:pt idx="28">
                  <c:v>18351</c:v>
                </c:pt>
                <c:pt idx="29">
                  <c:v>18408</c:v>
                </c:pt>
                <c:pt idx="30">
                  <c:v>18404</c:v>
                </c:pt>
                <c:pt idx="31">
                  <c:v>18401</c:v>
                </c:pt>
                <c:pt idx="32">
                  <c:v>18388</c:v>
                </c:pt>
                <c:pt idx="33">
                  <c:v>18388</c:v>
                </c:pt>
                <c:pt idx="34">
                  <c:v>18448</c:v>
                </c:pt>
                <c:pt idx="35">
                  <c:v>18425</c:v>
                </c:pt>
                <c:pt idx="36">
                  <c:v>18348</c:v>
                </c:pt>
                <c:pt idx="37">
                  <c:v>18330</c:v>
                </c:pt>
                <c:pt idx="38">
                  <c:v>18342</c:v>
                </c:pt>
                <c:pt idx="39">
                  <c:v>18358</c:v>
                </c:pt>
                <c:pt idx="40">
                  <c:v>18394</c:v>
                </c:pt>
                <c:pt idx="41">
                  <c:v>18318</c:v>
                </c:pt>
                <c:pt idx="42">
                  <c:v>18299</c:v>
                </c:pt>
                <c:pt idx="43">
                  <c:v>18241</c:v>
                </c:pt>
                <c:pt idx="44">
                  <c:v>18220</c:v>
                </c:pt>
                <c:pt idx="45">
                  <c:v>18202</c:v>
                </c:pt>
                <c:pt idx="46">
                  <c:v>18144</c:v>
                </c:pt>
                <c:pt idx="47">
                  <c:v>18087</c:v>
                </c:pt>
                <c:pt idx="48">
                  <c:v>18032</c:v>
                </c:pt>
                <c:pt idx="49">
                  <c:v>18013</c:v>
                </c:pt>
                <c:pt idx="50">
                  <c:v>17989</c:v>
                </c:pt>
                <c:pt idx="51">
                  <c:v>17964</c:v>
                </c:pt>
                <c:pt idx="52">
                  <c:v>17942</c:v>
                </c:pt>
                <c:pt idx="53">
                  <c:v>17874</c:v>
                </c:pt>
                <c:pt idx="54">
                  <c:v>18037</c:v>
                </c:pt>
                <c:pt idx="55">
                  <c:v>18022</c:v>
                </c:pt>
                <c:pt idx="56">
                  <c:v>17989</c:v>
                </c:pt>
                <c:pt idx="57">
                  <c:v>17789</c:v>
                </c:pt>
                <c:pt idx="58">
                  <c:v>17713</c:v>
                </c:pt>
                <c:pt idx="59">
                  <c:v>17729</c:v>
                </c:pt>
                <c:pt idx="60">
                  <c:v>17653</c:v>
                </c:pt>
                <c:pt idx="61">
                  <c:v>17630</c:v>
                </c:pt>
                <c:pt idx="62">
                  <c:v>17616</c:v>
                </c:pt>
                <c:pt idx="63">
                  <c:v>17545</c:v>
                </c:pt>
                <c:pt idx="64">
                  <c:v>17352</c:v>
                </c:pt>
                <c:pt idx="65">
                  <c:v>17296</c:v>
                </c:pt>
                <c:pt idx="66">
                  <c:v>17280</c:v>
                </c:pt>
                <c:pt idx="67">
                  <c:v>17292</c:v>
                </c:pt>
                <c:pt idx="68">
                  <c:v>17176</c:v>
                </c:pt>
                <c:pt idx="69">
                  <c:v>17255</c:v>
                </c:pt>
                <c:pt idx="70">
                  <c:v>17149</c:v>
                </c:pt>
                <c:pt idx="71">
                  <c:v>17028</c:v>
                </c:pt>
                <c:pt idx="72">
                  <c:v>17026</c:v>
                </c:pt>
                <c:pt idx="73">
                  <c:v>16909</c:v>
                </c:pt>
                <c:pt idx="74">
                  <c:v>16830</c:v>
                </c:pt>
                <c:pt idx="75">
                  <c:v>16800</c:v>
                </c:pt>
                <c:pt idx="76">
                  <c:v>16763</c:v>
                </c:pt>
                <c:pt idx="77">
                  <c:v>16764</c:v>
                </c:pt>
                <c:pt idx="78">
                  <c:v>16765</c:v>
                </c:pt>
                <c:pt idx="79">
                  <c:v>16639</c:v>
                </c:pt>
                <c:pt idx="80">
                  <c:v>16565</c:v>
                </c:pt>
                <c:pt idx="81">
                  <c:v>16539</c:v>
                </c:pt>
                <c:pt idx="82">
                  <c:v>16429</c:v>
                </c:pt>
                <c:pt idx="83">
                  <c:v>16338</c:v>
                </c:pt>
                <c:pt idx="84">
                  <c:v>16528</c:v>
                </c:pt>
                <c:pt idx="85">
                  <c:v>16574</c:v>
                </c:pt>
                <c:pt idx="86">
                  <c:v>16583</c:v>
                </c:pt>
                <c:pt idx="87">
                  <c:v>16547</c:v>
                </c:pt>
                <c:pt idx="88">
                  <c:v>16563</c:v>
                </c:pt>
                <c:pt idx="89">
                  <c:v>16462</c:v>
                </c:pt>
                <c:pt idx="90">
                  <c:v>16442</c:v>
                </c:pt>
                <c:pt idx="91">
                  <c:v>16398</c:v>
                </c:pt>
                <c:pt idx="92">
                  <c:v>16308</c:v>
                </c:pt>
                <c:pt idx="93">
                  <c:v>16295</c:v>
                </c:pt>
                <c:pt idx="94">
                  <c:v>16231</c:v>
                </c:pt>
                <c:pt idx="95">
                  <c:v>16162</c:v>
                </c:pt>
                <c:pt idx="96">
                  <c:v>15892</c:v>
                </c:pt>
                <c:pt idx="97">
                  <c:v>15821</c:v>
                </c:pt>
                <c:pt idx="98">
                  <c:v>15781</c:v>
                </c:pt>
                <c:pt idx="99">
                  <c:v>15755</c:v>
                </c:pt>
                <c:pt idx="100">
                  <c:v>15701</c:v>
                </c:pt>
                <c:pt idx="101">
                  <c:v>15642</c:v>
                </c:pt>
                <c:pt idx="102">
                  <c:v>15615</c:v>
                </c:pt>
                <c:pt idx="103">
                  <c:v>15604</c:v>
                </c:pt>
                <c:pt idx="104">
                  <c:v>15658</c:v>
                </c:pt>
                <c:pt idx="105">
                  <c:v>15613</c:v>
                </c:pt>
                <c:pt idx="106">
                  <c:v>15536</c:v>
                </c:pt>
                <c:pt idx="107">
                  <c:v>15517</c:v>
                </c:pt>
                <c:pt idx="108">
                  <c:v>15483</c:v>
                </c:pt>
                <c:pt idx="109">
                  <c:v>15451</c:v>
                </c:pt>
                <c:pt idx="110">
                  <c:v>15443</c:v>
                </c:pt>
                <c:pt idx="111">
                  <c:v>15393</c:v>
                </c:pt>
                <c:pt idx="112">
                  <c:v>15394</c:v>
                </c:pt>
                <c:pt idx="113">
                  <c:v>15414</c:v>
                </c:pt>
                <c:pt idx="114">
                  <c:v>15359</c:v>
                </c:pt>
                <c:pt idx="115">
                  <c:v>15335</c:v>
                </c:pt>
                <c:pt idx="116">
                  <c:v>15274</c:v>
                </c:pt>
                <c:pt idx="117">
                  <c:v>15260</c:v>
                </c:pt>
                <c:pt idx="118">
                  <c:v>15231</c:v>
                </c:pt>
                <c:pt idx="119">
                  <c:v>15211</c:v>
                </c:pt>
                <c:pt idx="120">
                  <c:v>15228</c:v>
                </c:pt>
                <c:pt idx="121">
                  <c:v>15152</c:v>
                </c:pt>
                <c:pt idx="122">
                  <c:v>15036</c:v>
                </c:pt>
                <c:pt idx="123">
                  <c:v>15017</c:v>
                </c:pt>
                <c:pt idx="124">
                  <c:v>14982</c:v>
                </c:pt>
                <c:pt idx="125">
                  <c:v>14940</c:v>
                </c:pt>
                <c:pt idx="126">
                  <c:v>14860</c:v>
                </c:pt>
                <c:pt idx="127">
                  <c:v>14736</c:v>
                </c:pt>
                <c:pt idx="128">
                  <c:v>14684</c:v>
                </c:pt>
                <c:pt idx="129">
                  <c:v>14621</c:v>
                </c:pt>
                <c:pt idx="130">
                  <c:v>14493</c:v>
                </c:pt>
                <c:pt idx="131">
                  <c:v>14437</c:v>
                </c:pt>
                <c:pt idx="132">
                  <c:v>14378</c:v>
                </c:pt>
                <c:pt idx="133">
                  <c:v>14341</c:v>
                </c:pt>
                <c:pt idx="134">
                  <c:v>14313</c:v>
                </c:pt>
                <c:pt idx="135">
                  <c:v>14270</c:v>
                </c:pt>
                <c:pt idx="136">
                  <c:v>14241</c:v>
                </c:pt>
                <c:pt idx="137">
                  <c:v>14191</c:v>
                </c:pt>
                <c:pt idx="138">
                  <c:v>14161</c:v>
                </c:pt>
                <c:pt idx="139">
                  <c:v>14095</c:v>
                </c:pt>
                <c:pt idx="140">
                  <c:v>14060</c:v>
                </c:pt>
                <c:pt idx="141">
                  <c:v>14024</c:v>
                </c:pt>
                <c:pt idx="142">
                  <c:v>13914</c:v>
                </c:pt>
                <c:pt idx="143">
                  <c:v>13804</c:v>
                </c:pt>
                <c:pt idx="144">
                  <c:v>13767</c:v>
                </c:pt>
                <c:pt idx="145">
                  <c:v>13679</c:v>
                </c:pt>
                <c:pt idx="146">
                  <c:v>13599</c:v>
                </c:pt>
                <c:pt idx="147">
                  <c:v>13547</c:v>
                </c:pt>
                <c:pt idx="148">
                  <c:v>13511</c:v>
                </c:pt>
                <c:pt idx="149">
                  <c:v>13461</c:v>
                </c:pt>
                <c:pt idx="150">
                  <c:v>13452</c:v>
                </c:pt>
                <c:pt idx="151">
                  <c:v>13368</c:v>
                </c:pt>
                <c:pt idx="152">
                  <c:v>13285</c:v>
                </c:pt>
                <c:pt idx="153">
                  <c:v>13323</c:v>
                </c:pt>
                <c:pt idx="154">
                  <c:v>13197</c:v>
                </c:pt>
                <c:pt idx="155">
                  <c:v>13355</c:v>
                </c:pt>
                <c:pt idx="156">
                  <c:v>13312</c:v>
                </c:pt>
                <c:pt idx="157">
                  <c:v>13262</c:v>
                </c:pt>
                <c:pt idx="158">
                  <c:v>13096</c:v>
                </c:pt>
                <c:pt idx="159">
                  <c:v>13119</c:v>
                </c:pt>
                <c:pt idx="160">
                  <c:v>13103</c:v>
                </c:pt>
                <c:pt idx="161">
                  <c:v>12976</c:v>
                </c:pt>
                <c:pt idx="162">
                  <c:v>12743</c:v>
                </c:pt>
                <c:pt idx="163">
                  <c:v>12518</c:v>
                </c:pt>
                <c:pt idx="164">
                  <c:v>12269</c:v>
                </c:pt>
                <c:pt idx="165">
                  <c:v>11975</c:v>
                </c:pt>
                <c:pt idx="166">
                  <c:v>11725</c:v>
                </c:pt>
                <c:pt idx="167">
                  <c:v>11436</c:v>
                </c:pt>
                <c:pt idx="168">
                  <c:v>11267</c:v>
                </c:pt>
                <c:pt idx="169">
                  <c:v>11061</c:v>
                </c:pt>
                <c:pt idx="170">
                  <c:v>10840</c:v>
                </c:pt>
                <c:pt idx="171">
                  <c:v>10625</c:v>
                </c:pt>
                <c:pt idx="172">
                  <c:v>10433</c:v>
                </c:pt>
                <c:pt idx="173">
                  <c:v>10159</c:v>
                </c:pt>
                <c:pt idx="174">
                  <c:v>9772</c:v>
                </c:pt>
                <c:pt idx="175">
                  <c:v>9387</c:v>
                </c:pt>
                <c:pt idx="176">
                  <c:v>9103</c:v>
                </c:pt>
                <c:pt idx="177">
                  <c:v>8964</c:v>
                </c:pt>
                <c:pt idx="178">
                  <c:v>8747</c:v>
                </c:pt>
                <c:pt idx="179">
                  <c:v>8561</c:v>
                </c:pt>
                <c:pt idx="180">
                  <c:v>8294</c:v>
                </c:pt>
                <c:pt idx="181">
                  <c:v>8140</c:v>
                </c:pt>
                <c:pt idx="182">
                  <c:v>7844</c:v>
                </c:pt>
                <c:pt idx="183">
                  <c:v>7636</c:v>
                </c:pt>
                <c:pt idx="184">
                  <c:v>7419</c:v>
                </c:pt>
                <c:pt idx="185">
                  <c:v>6949</c:v>
                </c:pt>
                <c:pt idx="186">
                  <c:v>6861</c:v>
                </c:pt>
                <c:pt idx="187">
                  <c:v>6746</c:v>
                </c:pt>
                <c:pt idx="188">
                  <c:v>6587</c:v>
                </c:pt>
                <c:pt idx="189">
                  <c:v>6404</c:v>
                </c:pt>
                <c:pt idx="190">
                  <c:v>6241</c:v>
                </c:pt>
                <c:pt idx="191">
                  <c:v>6179</c:v>
                </c:pt>
                <c:pt idx="192">
                  <c:v>5929</c:v>
                </c:pt>
                <c:pt idx="193">
                  <c:v>5895</c:v>
                </c:pt>
                <c:pt idx="194">
                  <c:v>5802</c:v>
                </c:pt>
                <c:pt idx="195">
                  <c:v>5778</c:v>
                </c:pt>
                <c:pt idx="196">
                  <c:v>5758</c:v>
                </c:pt>
                <c:pt idx="197">
                  <c:v>5718</c:v>
                </c:pt>
                <c:pt idx="198">
                  <c:v>5525</c:v>
                </c:pt>
                <c:pt idx="199">
                  <c:v>5437</c:v>
                </c:pt>
                <c:pt idx="200">
                  <c:v>5359</c:v>
                </c:pt>
                <c:pt idx="201">
                  <c:v>5331</c:v>
                </c:pt>
                <c:pt idx="202">
                  <c:v>5314</c:v>
                </c:pt>
                <c:pt idx="203">
                  <c:v>5261</c:v>
                </c:pt>
                <c:pt idx="204">
                  <c:v>5202</c:v>
                </c:pt>
                <c:pt idx="205">
                  <c:v>5201</c:v>
                </c:pt>
                <c:pt idx="206">
                  <c:v>5160</c:v>
                </c:pt>
                <c:pt idx="207">
                  <c:v>5128</c:v>
                </c:pt>
                <c:pt idx="208">
                  <c:v>5047</c:v>
                </c:pt>
                <c:pt idx="209">
                  <c:v>4980</c:v>
                </c:pt>
                <c:pt idx="210">
                  <c:v>1228</c:v>
                </c:pt>
                <c:pt idx="211">
                  <c:v>1230</c:v>
                </c:pt>
                <c:pt idx="212">
                  <c:v>228</c:v>
                </c:pt>
                <c:pt idx="213">
                  <c:v>240</c:v>
                </c:pt>
                <c:pt idx="214">
                  <c:v>237</c:v>
                </c:pt>
                <c:pt idx="215">
                  <c:v>272</c:v>
                </c:pt>
                <c:pt idx="216">
                  <c:v>303</c:v>
                </c:pt>
                <c:pt idx="217">
                  <c:v>430</c:v>
                </c:pt>
                <c:pt idx="218">
                  <c:v>428</c:v>
                </c:pt>
                <c:pt idx="219">
                  <c:v>470</c:v>
                </c:pt>
                <c:pt idx="220">
                  <c:v>516</c:v>
                </c:pt>
                <c:pt idx="221">
                  <c:v>646</c:v>
                </c:pt>
                <c:pt idx="222">
                  <c:v>749</c:v>
                </c:pt>
                <c:pt idx="223">
                  <c:v>775</c:v>
                </c:pt>
                <c:pt idx="224">
                  <c:v>957</c:v>
                </c:pt>
                <c:pt idx="225">
                  <c:v>955</c:v>
                </c:pt>
                <c:pt idx="226">
                  <c:v>952</c:v>
                </c:pt>
                <c:pt idx="227">
                  <c:v>955</c:v>
                </c:pt>
                <c:pt idx="228">
                  <c:v>1262</c:v>
                </c:pt>
                <c:pt idx="229">
                  <c:v>1317</c:v>
                </c:pt>
                <c:pt idx="230">
                  <c:v>1330</c:v>
                </c:pt>
                <c:pt idx="231">
                  <c:v>1514</c:v>
                </c:pt>
                <c:pt idx="232">
                  <c:v>1512</c:v>
                </c:pt>
                <c:pt idx="233">
                  <c:v>1501</c:v>
                </c:pt>
                <c:pt idx="234">
                  <c:v>1737</c:v>
                </c:pt>
                <c:pt idx="235">
                  <c:v>1799</c:v>
                </c:pt>
                <c:pt idx="236">
                  <c:v>1818</c:v>
                </c:pt>
                <c:pt idx="237">
                  <c:v>1996</c:v>
                </c:pt>
                <c:pt idx="238">
                  <c:v>2082</c:v>
                </c:pt>
                <c:pt idx="239">
                  <c:v>2105</c:v>
                </c:pt>
                <c:pt idx="240">
                  <c:v>2448</c:v>
                </c:pt>
                <c:pt idx="241">
                  <c:v>2584</c:v>
                </c:pt>
                <c:pt idx="242" c:formatCode="General">
                  <c:v>44925</c:v>
                </c:pt>
              </c:numCache>
            </c:numRef>
          </c:val>
          <c:smooth val="0"/>
        </c:ser>
        <c:ser>
          <c:idx val="2"/>
          <c:order val="2"/>
          <c:tx>
            <c:strRef>
              <c:f>'[棉花-月报用图表（终稿）231124.xls]仓单'!$G$2</c:f>
              <c:strCache>
                <c:ptCount val="1"/>
                <c:pt idx="0">
                  <c:v>2023年</c:v>
                </c:pt>
              </c:strCache>
            </c:strRef>
          </c:tx>
          <c:spPr>
            <a:ln w="28575" cap="rnd" cmpd="sng" algn="ctr">
              <a:solidFill>
                <a:srgbClr val="FFC000"/>
              </a:solidFill>
              <a:prstDash val="solid"/>
              <a:round/>
            </a:ln>
            <a:effectLst/>
          </c:spPr>
          <c:marker>
            <c:symbol val="none"/>
          </c:marker>
          <c:dLbls>
            <c:delete val="1"/>
          </c:dLbls>
          <c:cat>
            <c:numRef>
              <c:f>'[棉花-月报用图表（终稿）231124.xls]仓单'!$D$3:$D$246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'[棉花-月报用图表（终稿）231124.xls]仓单'!$G$3:$G$246</c:f>
              <c:numCache>
                <c:formatCode>#,##0.00_ </c:formatCode>
                <c:ptCount val="244"/>
                <c:pt idx="0">
                  <c:v>2782</c:v>
                </c:pt>
                <c:pt idx="1">
                  <c:v>3180</c:v>
                </c:pt>
                <c:pt idx="2">
                  <c:v>3299</c:v>
                </c:pt>
                <c:pt idx="3">
                  <c:v>3723</c:v>
                </c:pt>
                <c:pt idx="4">
                  <c:v>4174</c:v>
                </c:pt>
                <c:pt idx="5">
                  <c:v>4655</c:v>
                </c:pt>
                <c:pt idx="6">
                  <c:v>5021</c:v>
                </c:pt>
                <c:pt idx="7">
                  <c:v>5434</c:v>
                </c:pt>
                <c:pt idx="8">
                  <c:v>5820</c:v>
                </c:pt>
                <c:pt idx="9">
                  <c:v>6156</c:v>
                </c:pt>
                <c:pt idx="10">
                  <c:v>6118</c:v>
                </c:pt>
                <c:pt idx="11">
                  <c:v>6095</c:v>
                </c:pt>
                <c:pt idx="12">
                  <c:v>6715</c:v>
                </c:pt>
                <c:pt idx="13">
                  <c:v>7108</c:v>
                </c:pt>
                <c:pt idx="14">
                  <c:v>7840</c:v>
                </c:pt>
                <c:pt idx="15">
                  <c:v>7985</c:v>
                </c:pt>
                <c:pt idx="16">
                  <c:v>7977</c:v>
                </c:pt>
                <c:pt idx="17">
                  <c:v>8168</c:v>
                </c:pt>
                <c:pt idx="18">
                  <c:v>8177</c:v>
                </c:pt>
                <c:pt idx="19">
                  <c:v>8501</c:v>
                </c:pt>
                <c:pt idx="20">
                  <c:v>8635</c:v>
                </c:pt>
                <c:pt idx="21">
                  <c:v>9037</c:v>
                </c:pt>
                <c:pt idx="22">
                  <c:v>9340</c:v>
                </c:pt>
                <c:pt idx="23">
                  <c:v>9737</c:v>
                </c:pt>
                <c:pt idx="24">
                  <c:v>9671</c:v>
                </c:pt>
                <c:pt idx="25">
                  <c:v>10383</c:v>
                </c:pt>
                <c:pt idx="26">
                  <c:v>10353</c:v>
                </c:pt>
                <c:pt idx="27">
                  <c:v>10686</c:v>
                </c:pt>
                <c:pt idx="28">
                  <c:v>10977</c:v>
                </c:pt>
                <c:pt idx="29">
                  <c:v>11046</c:v>
                </c:pt>
                <c:pt idx="30">
                  <c:v>11288</c:v>
                </c:pt>
                <c:pt idx="31">
                  <c:v>11842</c:v>
                </c:pt>
                <c:pt idx="32">
                  <c:v>11975</c:v>
                </c:pt>
                <c:pt idx="33">
                  <c:v>12264</c:v>
                </c:pt>
                <c:pt idx="34">
                  <c:v>12674</c:v>
                </c:pt>
                <c:pt idx="35">
                  <c:v>12941</c:v>
                </c:pt>
                <c:pt idx="36">
                  <c:v>12915</c:v>
                </c:pt>
                <c:pt idx="37">
                  <c:v>13157</c:v>
                </c:pt>
                <c:pt idx="38">
                  <c:v>13168</c:v>
                </c:pt>
                <c:pt idx="39">
                  <c:v>13888</c:v>
                </c:pt>
                <c:pt idx="40">
                  <c:v>14296</c:v>
                </c:pt>
                <c:pt idx="41">
                  <c:v>14319</c:v>
                </c:pt>
                <c:pt idx="42">
                  <c:v>14322</c:v>
                </c:pt>
                <c:pt idx="43">
                  <c:v>14430</c:v>
                </c:pt>
                <c:pt idx="44">
                  <c:v>14743</c:v>
                </c:pt>
                <c:pt idx="45">
                  <c:v>14920</c:v>
                </c:pt>
                <c:pt idx="46">
                  <c:v>14719</c:v>
                </c:pt>
                <c:pt idx="47">
                  <c:v>14621</c:v>
                </c:pt>
                <c:pt idx="48">
                  <c:v>14774</c:v>
                </c:pt>
                <c:pt idx="49">
                  <c:v>14863</c:v>
                </c:pt>
                <c:pt idx="50">
                  <c:v>14702</c:v>
                </c:pt>
                <c:pt idx="51">
                  <c:v>14721</c:v>
                </c:pt>
                <c:pt idx="52">
                  <c:v>14758</c:v>
                </c:pt>
                <c:pt idx="53">
                  <c:v>14743</c:v>
                </c:pt>
                <c:pt idx="54">
                  <c:v>14662</c:v>
                </c:pt>
                <c:pt idx="55">
                  <c:v>14683</c:v>
                </c:pt>
                <c:pt idx="56">
                  <c:v>14651</c:v>
                </c:pt>
                <c:pt idx="57">
                  <c:v>14600</c:v>
                </c:pt>
                <c:pt idx="58">
                  <c:v>14696</c:v>
                </c:pt>
                <c:pt idx="59">
                  <c:v>14696</c:v>
                </c:pt>
                <c:pt idx="60">
                  <c:v>14612</c:v>
                </c:pt>
                <c:pt idx="61">
                  <c:v>14717</c:v>
                </c:pt>
                <c:pt idx="62">
                  <c:v>14800</c:v>
                </c:pt>
                <c:pt idx="63">
                  <c:v>14789</c:v>
                </c:pt>
                <c:pt idx="64">
                  <c:v>14821</c:v>
                </c:pt>
                <c:pt idx="65">
                  <c:v>14873</c:v>
                </c:pt>
                <c:pt idx="66">
                  <c:v>14824</c:v>
                </c:pt>
                <c:pt idx="67">
                  <c:v>14820</c:v>
                </c:pt>
                <c:pt idx="68">
                  <c:v>14737</c:v>
                </c:pt>
                <c:pt idx="69">
                  <c:v>14783</c:v>
                </c:pt>
                <c:pt idx="70">
                  <c:v>15074</c:v>
                </c:pt>
                <c:pt idx="71">
                  <c:v>15032</c:v>
                </c:pt>
                <c:pt idx="72">
                  <c:v>15067</c:v>
                </c:pt>
                <c:pt idx="73">
                  <c:v>15181</c:v>
                </c:pt>
                <c:pt idx="74">
                  <c:v>15343</c:v>
                </c:pt>
                <c:pt idx="75">
                  <c:v>15507</c:v>
                </c:pt>
                <c:pt idx="76">
                  <c:v>15405</c:v>
                </c:pt>
                <c:pt idx="77">
                  <c:v>15404</c:v>
                </c:pt>
                <c:pt idx="78">
                  <c:v>15515</c:v>
                </c:pt>
                <c:pt idx="79">
                  <c:v>15918</c:v>
                </c:pt>
                <c:pt idx="80">
                  <c:v>16173</c:v>
                </c:pt>
                <c:pt idx="81">
                  <c:v>16369</c:v>
                </c:pt>
                <c:pt idx="82">
                  <c:v>16410</c:v>
                </c:pt>
                <c:pt idx="83">
                  <c:v>16443</c:v>
                </c:pt>
                <c:pt idx="84">
                  <c:v>16537</c:v>
                </c:pt>
                <c:pt idx="85">
                  <c:v>16587</c:v>
                </c:pt>
                <c:pt idx="86">
                  <c:v>16547</c:v>
                </c:pt>
                <c:pt idx="87">
                  <c:v>16435</c:v>
                </c:pt>
                <c:pt idx="88">
                  <c:v>16335</c:v>
                </c:pt>
                <c:pt idx="89">
                  <c:v>16264</c:v>
                </c:pt>
                <c:pt idx="90">
                  <c:v>16196</c:v>
                </c:pt>
                <c:pt idx="91">
                  <c:v>16143</c:v>
                </c:pt>
                <c:pt idx="92">
                  <c:v>16116</c:v>
                </c:pt>
                <c:pt idx="93">
                  <c:v>16012</c:v>
                </c:pt>
                <c:pt idx="94">
                  <c:v>15924</c:v>
                </c:pt>
                <c:pt idx="95">
                  <c:v>15769</c:v>
                </c:pt>
                <c:pt idx="96">
                  <c:v>15696</c:v>
                </c:pt>
                <c:pt idx="97">
                  <c:v>15536</c:v>
                </c:pt>
                <c:pt idx="98">
                  <c:v>15400</c:v>
                </c:pt>
                <c:pt idx="99">
                  <c:v>15375</c:v>
                </c:pt>
                <c:pt idx="100">
                  <c:v>15259</c:v>
                </c:pt>
                <c:pt idx="101">
                  <c:v>15175</c:v>
                </c:pt>
                <c:pt idx="102">
                  <c:v>15016</c:v>
                </c:pt>
                <c:pt idx="103">
                  <c:v>14935</c:v>
                </c:pt>
                <c:pt idx="104">
                  <c:v>14861</c:v>
                </c:pt>
                <c:pt idx="105">
                  <c:v>14750</c:v>
                </c:pt>
                <c:pt idx="106">
                  <c:v>14702</c:v>
                </c:pt>
                <c:pt idx="107">
                  <c:v>14618</c:v>
                </c:pt>
                <c:pt idx="108">
                  <c:v>14488</c:v>
                </c:pt>
                <c:pt idx="109">
                  <c:v>14456</c:v>
                </c:pt>
                <c:pt idx="110">
                  <c:v>14347</c:v>
                </c:pt>
                <c:pt idx="111">
                  <c:v>14134</c:v>
                </c:pt>
                <c:pt idx="112">
                  <c:v>13951</c:v>
                </c:pt>
                <c:pt idx="113">
                  <c:v>13756</c:v>
                </c:pt>
                <c:pt idx="114">
                  <c:v>13627</c:v>
                </c:pt>
                <c:pt idx="115">
                  <c:v>13517</c:v>
                </c:pt>
                <c:pt idx="116">
                  <c:v>13404</c:v>
                </c:pt>
                <c:pt idx="117">
                  <c:v>13373</c:v>
                </c:pt>
                <c:pt idx="118">
                  <c:v>13242</c:v>
                </c:pt>
                <c:pt idx="119">
                  <c:v>13100</c:v>
                </c:pt>
                <c:pt idx="120">
                  <c:v>12971</c:v>
                </c:pt>
                <c:pt idx="121">
                  <c:v>12791</c:v>
                </c:pt>
                <c:pt idx="122">
                  <c:v>12675</c:v>
                </c:pt>
                <c:pt idx="123">
                  <c:v>12553</c:v>
                </c:pt>
                <c:pt idx="124">
                  <c:v>12463</c:v>
                </c:pt>
                <c:pt idx="125">
                  <c:v>12054</c:v>
                </c:pt>
                <c:pt idx="126">
                  <c:v>11939</c:v>
                </c:pt>
                <c:pt idx="127">
                  <c:v>11862</c:v>
                </c:pt>
                <c:pt idx="128">
                  <c:v>11776</c:v>
                </c:pt>
                <c:pt idx="129">
                  <c:v>11705</c:v>
                </c:pt>
                <c:pt idx="130">
                  <c:v>11603</c:v>
                </c:pt>
                <c:pt idx="131">
                  <c:v>11531</c:v>
                </c:pt>
                <c:pt idx="132">
                  <c:v>11446</c:v>
                </c:pt>
                <c:pt idx="133">
                  <c:v>11333</c:v>
                </c:pt>
                <c:pt idx="134">
                  <c:v>11231</c:v>
                </c:pt>
                <c:pt idx="135">
                  <c:v>11169</c:v>
                </c:pt>
                <c:pt idx="136">
                  <c:v>10898</c:v>
                </c:pt>
                <c:pt idx="137">
                  <c:v>10795</c:v>
                </c:pt>
                <c:pt idx="138">
                  <c:v>10713</c:v>
                </c:pt>
                <c:pt idx="139">
                  <c:v>10643</c:v>
                </c:pt>
                <c:pt idx="140">
                  <c:v>10515</c:v>
                </c:pt>
                <c:pt idx="141">
                  <c:v>10423</c:v>
                </c:pt>
                <c:pt idx="142">
                  <c:v>10231</c:v>
                </c:pt>
                <c:pt idx="143">
                  <c:v>10129</c:v>
                </c:pt>
                <c:pt idx="144">
                  <c:v>10016</c:v>
                </c:pt>
                <c:pt idx="145">
                  <c:v>9895</c:v>
                </c:pt>
                <c:pt idx="146">
                  <c:v>9760</c:v>
                </c:pt>
                <c:pt idx="147">
                  <c:v>9580</c:v>
                </c:pt>
                <c:pt idx="148">
                  <c:v>9500</c:v>
                </c:pt>
                <c:pt idx="149">
                  <c:v>9310</c:v>
                </c:pt>
                <c:pt idx="150">
                  <c:v>9197</c:v>
                </c:pt>
                <c:pt idx="151">
                  <c:v>8975</c:v>
                </c:pt>
                <c:pt idx="152">
                  <c:v>8797</c:v>
                </c:pt>
                <c:pt idx="153">
                  <c:v>8655</c:v>
                </c:pt>
                <c:pt idx="154">
                  <c:v>8434</c:v>
                </c:pt>
                <c:pt idx="155">
                  <c:v>8280</c:v>
                </c:pt>
                <c:pt idx="156">
                  <c:v>8122</c:v>
                </c:pt>
                <c:pt idx="157">
                  <c:v>8061</c:v>
                </c:pt>
                <c:pt idx="158">
                  <c:v>7997</c:v>
                </c:pt>
                <c:pt idx="159">
                  <c:v>7965</c:v>
                </c:pt>
                <c:pt idx="160">
                  <c:v>7944</c:v>
                </c:pt>
                <c:pt idx="161">
                  <c:v>7861</c:v>
                </c:pt>
                <c:pt idx="162">
                  <c:v>7751</c:v>
                </c:pt>
                <c:pt idx="163">
                  <c:v>7654</c:v>
                </c:pt>
                <c:pt idx="164">
                  <c:v>7479</c:v>
                </c:pt>
                <c:pt idx="165">
                  <c:v>7343</c:v>
                </c:pt>
                <c:pt idx="166">
                  <c:v>7140</c:v>
                </c:pt>
                <c:pt idx="167">
                  <c:v>6906</c:v>
                </c:pt>
                <c:pt idx="168">
                  <c:v>6619</c:v>
                </c:pt>
                <c:pt idx="169">
                  <c:v>6360</c:v>
                </c:pt>
                <c:pt idx="170">
                  <c:v>6133</c:v>
                </c:pt>
                <c:pt idx="171">
                  <c:v>5964</c:v>
                </c:pt>
                <c:pt idx="172">
                  <c:v>5759</c:v>
                </c:pt>
                <c:pt idx="173">
                  <c:v>5596</c:v>
                </c:pt>
                <c:pt idx="174">
                  <c:v>5467</c:v>
                </c:pt>
                <c:pt idx="175">
                  <c:v>5361</c:v>
                </c:pt>
                <c:pt idx="176">
                  <c:v>5160</c:v>
                </c:pt>
                <c:pt idx="177">
                  <c:v>5032</c:v>
                </c:pt>
                <c:pt idx="178">
                  <c:v>4828</c:v>
                </c:pt>
                <c:pt idx="179">
                  <c:v>4447</c:v>
                </c:pt>
                <c:pt idx="180">
                  <c:v>4295</c:v>
                </c:pt>
                <c:pt idx="181">
                  <c:v>4174</c:v>
                </c:pt>
                <c:pt idx="182">
                  <c:v>4056</c:v>
                </c:pt>
                <c:pt idx="183">
                  <c:v>3940</c:v>
                </c:pt>
                <c:pt idx="184">
                  <c:v>3823</c:v>
                </c:pt>
                <c:pt idx="185">
                  <c:v>3670</c:v>
                </c:pt>
                <c:pt idx="186">
                  <c:v>3467</c:v>
                </c:pt>
                <c:pt idx="187">
                  <c:v>3397</c:v>
                </c:pt>
                <c:pt idx="188">
                  <c:v>3338</c:v>
                </c:pt>
                <c:pt idx="189">
                  <c:v>3171</c:v>
                </c:pt>
                <c:pt idx="190">
                  <c:v>2920</c:v>
                </c:pt>
                <c:pt idx="191">
                  <c:v>2862</c:v>
                </c:pt>
                <c:pt idx="192">
                  <c:v>2780</c:v>
                </c:pt>
                <c:pt idx="193">
                  <c:v>2691</c:v>
                </c:pt>
                <c:pt idx="194">
                  <c:v>2666</c:v>
                </c:pt>
                <c:pt idx="195">
                  <c:v>2536</c:v>
                </c:pt>
                <c:pt idx="196">
                  <c:v>2447</c:v>
                </c:pt>
                <c:pt idx="197">
                  <c:v>2374</c:v>
                </c:pt>
                <c:pt idx="198">
                  <c:v>2372</c:v>
                </c:pt>
                <c:pt idx="199">
                  <c:v>2313</c:v>
                </c:pt>
                <c:pt idx="200">
                  <c:v>2184</c:v>
                </c:pt>
                <c:pt idx="201">
                  <c:v>2144</c:v>
                </c:pt>
                <c:pt idx="202">
                  <c:v>2085</c:v>
                </c:pt>
                <c:pt idx="203">
                  <c:v>2027</c:v>
                </c:pt>
                <c:pt idx="204">
                  <c:v>1972</c:v>
                </c:pt>
                <c:pt idx="205">
                  <c:v>1929</c:v>
                </c:pt>
                <c:pt idx="206">
                  <c:v>1914</c:v>
                </c:pt>
                <c:pt idx="207">
                  <c:v>2026</c:v>
                </c:pt>
                <c:pt idx="208">
                  <c:v>2217</c:v>
                </c:pt>
                <c:pt idx="209">
                  <c:v>2070</c:v>
                </c:pt>
                <c:pt idx="210">
                  <c:v>1990</c:v>
                </c:pt>
                <c:pt idx="211">
                  <c:v>1922</c:v>
                </c:pt>
                <c:pt idx="212">
                  <c:v>2010</c:v>
                </c:pt>
                <c:pt idx="213">
                  <c:v>897</c:v>
                </c:pt>
                <c:pt idx="214">
                  <c:v>896</c:v>
                </c:pt>
                <c:pt idx="215">
                  <c:v>1251</c:v>
                </c:pt>
                <c:pt idx="216">
                  <c:v>1267</c:v>
                </c:pt>
                <c:pt idx="217">
                  <c:v>1821</c:v>
                </c:pt>
                <c:pt idx="218">
                  <c:v>2301</c:v>
                </c:pt>
                <c:pt idx="219">
                  <c:v>2295</c:v>
                </c:pt>
                <c:pt idx="220">
                  <c:v>2308</c:v>
                </c:pt>
                <c:pt idx="221">
                  <c:v>2793</c:v>
                </c:pt>
                <c:pt idx="222">
                  <c:v>2896</c:v>
                </c:pt>
                <c:pt idx="223">
                  <c:v>2895</c:v>
                </c:pt>
                <c:pt idx="224">
                  <c:v>3511</c:v>
                </c:pt>
                <c:pt idx="225">
                  <c:v>3554</c:v>
                </c:pt>
                <c:pt idx="226">
                  <c:v>4048</c:v>
                </c:pt>
                <c:pt idx="227">
                  <c:v>4765</c:v>
                </c:pt>
                <c:pt idx="228">
                  <c:v>5494</c:v>
                </c:pt>
                <c:pt idx="229">
                  <c:v>5814</c:v>
                </c:pt>
                <c:pt idx="230">
                  <c:v>5925</c:v>
                </c:pt>
                <c:pt idx="231">
                  <c:v>6249</c:v>
                </c:pt>
                <c:pt idx="232">
                  <c:v>6666</c:v>
                </c:pt>
                <c:pt idx="233">
                  <c:v>7321</c:v>
                </c:pt>
                <c:pt idx="234">
                  <c:v>7928</c:v>
                </c:pt>
                <c:pt idx="235">
                  <c:v>7918</c:v>
                </c:pt>
                <c:pt idx="236">
                  <c:v>8752</c:v>
                </c:pt>
                <c:pt idx="237">
                  <c:v>9059</c:v>
                </c:pt>
                <c:pt idx="238">
                  <c:v>9370</c:v>
                </c:pt>
                <c:pt idx="239">
                  <c:v>9540</c:v>
                </c:pt>
                <c:pt idx="240">
                  <c:v>9798</c:v>
                </c:pt>
                <c:pt idx="241">
                  <c:v>10026</c:v>
                </c:pt>
                <c:pt idx="242" c:formatCode="General">
                  <c:v>45293</c:v>
                </c:pt>
              </c:numCache>
            </c:numRef>
          </c:val>
          <c:smooth val="0"/>
        </c:ser>
        <c:ser>
          <c:idx val="3"/>
          <c:order val="3"/>
          <c:tx>
            <c:strRef>
              <c:f>'[棉花-月报用图表（终稿）231124.xls]仓单'!$H$2</c:f>
              <c:strCache>
                <c:ptCount val="1"/>
                <c:pt idx="0">
                  <c:v>2024年</c:v>
                </c:pt>
              </c:strCache>
            </c:strRef>
          </c:tx>
          <c:spPr>
            <a:ln w="28575" cap="rnd" cmpd="sng" algn="ctr">
              <a:solidFill>
                <a:srgbClr val="00B0F0"/>
              </a:solidFill>
              <a:prstDash val="solid"/>
              <a:round/>
            </a:ln>
            <a:effectLst/>
          </c:spPr>
          <c:marker>
            <c:symbol val="none"/>
          </c:marker>
          <c:dLbls>
            <c:delete val="1"/>
          </c:dLbls>
          <c:cat>
            <c:numRef>
              <c:f>'[棉花-月报用图表（终稿）231124.xls]仓单'!$D$3:$D$246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'[棉花-月报用图表（终稿）231124.xls]仓单'!$H$3:$H$246</c:f>
              <c:numCache>
                <c:formatCode>#,##0.00_ </c:formatCode>
                <c:ptCount val="244"/>
                <c:pt idx="0">
                  <c:v>10493</c:v>
                </c:pt>
                <c:pt idx="1">
                  <c:v>11302</c:v>
                </c:pt>
                <c:pt idx="2">
                  <c:v>11549</c:v>
                </c:pt>
                <c:pt idx="3">
                  <c:v>11671</c:v>
                </c:pt>
                <c:pt idx="4">
                  <c:v>12122</c:v>
                </c:pt>
                <c:pt idx="5">
                  <c:v>12388</c:v>
                </c:pt>
                <c:pt idx="6">
                  <c:v>12732</c:v>
                </c:pt>
                <c:pt idx="7">
                  <c:v>12760</c:v>
                </c:pt>
                <c:pt idx="8">
                  <c:v>13284</c:v>
                </c:pt>
                <c:pt idx="9">
                  <c:v>13363</c:v>
                </c:pt>
                <c:pt idx="10">
                  <c:v>13281</c:v>
                </c:pt>
                <c:pt idx="11">
                  <c:v>13218</c:v>
                </c:pt>
                <c:pt idx="12">
                  <c:v>13156</c:v>
                </c:pt>
                <c:pt idx="13">
                  <c:v>13308</c:v>
                </c:pt>
                <c:pt idx="14">
                  <c:v>13258</c:v>
                </c:pt>
                <c:pt idx="15">
                  <c:v>13372</c:v>
                </c:pt>
                <c:pt idx="16">
                  <c:v>13370</c:v>
                </c:pt>
                <c:pt idx="17">
                  <c:v>13658</c:v>
                </c:pt>
                <c:pt idx="18">
                  <c:v>13713</c:v>
                </c:pt>
                <c:pt idx="19">
                  <c:v>13794</c:v>
                </c:pt>
                <c:pt idx="20">
                  <c:v>13749</c:v>
                </c:pt>
                <c:pt idx="21">
                  <c:v>14107</c:v>
                </c:pt>
                <c:pt idx="22">
                  <c:v>14029</c:v>
                </c:pt>
                <c:pt idx="23">
                  <c:v>14106</c:v>
                </c:pt>
                <c:pt idx="24">
                  <c:v>14136</c:v>
                </c:pt>
                <c:pt idx="25">
                  <c:v>14411</c:v>
                </c:pt>
                <c:pt idx="26">
                  <c:v>14399</c:v>
                </c:pt>
                <c:pt idx="27">
                  <c:v>14419</c:v>
                </c:pt>
                <c:pt idx="28">
                  <c:v>14419</c:v>
                </c:pt>
                <c:pt idx="29">
                  <c:v>14395</c:v>
                </c:pt>
                <c:pt idx="30">
                  <c:v>14456</c:v>
                </c:pt>
                <c:pt idx="31">
                  <c:v>14362</c:v>
                </c:pt>
                <c:pt idx="32">
                  <c:v>14307</c:v>
                </c:pt>
                <c:pt idx="33">
                  <c:v>14288</c:v>
                </c:pt>
                <c:pt idx="34">
                  <c:v>14292</c:v>
                </c:pt>
                <c:pt idx="35">
                  <c:v>14267</c:v>
                </c:pt>
                <c:pt idx="36">
                  <c:v>14257</c:v>
                </c:pt>
                <c:pt idx="37">
                  <c:v>14221</c:v>
                </c:pt>
                <c:pt idx="38">
                  <c:v>14220</c:v>
                </c:pt>
                <c:pt idx="39">
                  <c:v>14255</c:v>
                </c:pt>
                <c:pt idx="40">
                  <c:v>14183</c:v>
                </c:pt>
                <c:pt idx="41">
                  <c:v>14208</c:v>
                </c:pt>
                <c:pt idx="42">
                  <c:v>14359</c:v>
                </c:pt>
                <c:pt idx="43">
                  <c:v>14386</c:v>
                </c:pt>
                <c:pt idx="44">
                  <c:v>14349</c:v>
                </c:pt>
                <c:pt idx="45">
                  <c:v>14552</c:v>
                </c:pt>
                <c:pt idx="46">
                  <c:v>14603</c:v>
                </c:pt>
                <c:pt idx="47">
                  <c:v>14548</c:v>
                </c:pt>
                <c:pt idx="48">
                  <c:v>14504</c:v>
                </c:pt>
                <c:pt idx="49">
                  <c:v>14486</c:v>
                </c:pt>
                <c:pt idx="50">
                  <c:v>14415</c:v>
                </c:pt>
                <c:pt idx="51">
                  <c:v>14362</c:v>
                </c:pt>
                <c:pt idx="52">
                  <c:v>14320</c:v>
                </c:pt>
                <c:pt idx="53">
                  <c:v>14303</c:v>
                </c:pt>
                <c:pt idx="54">
                  <c:v>14232</c:v>
                </c:pt>
                <c:pt idx="55">
                  <c:v>14220</c:v>
                </c:pt>
                <c:pt idx="56">
                  <c:v>14175</c:v>
                </c:pt>
                <c:pt idx="57">
                  <c:v>14116</c:v>
                </c:pt>
                <c:pt idx="58">
                  <c:v>14103</c:v>
                </c:pt>
                <c:pt idx="59">
                  <c:v>14007</c:v>
                </c:pt>
                <c:pt idx="60">
                  <c:v>13948</c:v>
                </c:pt>
                <c:pt idx="61">
                  <c:v>13899</c:v>
                </c:pt>
                <c:pt idx="62">
                  <c:v>13894</c:v>
                </c:pt>
                <c:pt idx="63">
                  <c:v>14046</c:v>
                </c:pt>
                <c:pt idx="64">
                  <c:v>14028</c:v>
                </c:pt>
                <c:pt idx="65">
                  <c:v>13947</c:v>
                </c:pt>
                <c:pt idx="66">
                  <c:v>13916</c:v>
                </c:pt>
                <c:pt idx="67">
                  <c:v>13842</c:v>
                </c:pt>
                <c:pt idx="68">
                  <c:v>13904</c:v>
                </c:pt>
                <c:pt idx="69">
                  <c:v>13798</c:v>
                </c:pt>
                <c:pt idx="70">
                  <c:v>13710</c:v>
                </c:pt>
                <c:pt idx="71">
                  <c:v>13597</c:v>
                </c:pt>
                <c:pt idx="72">
                  <c:v>13673</c:v>
                </c:pt>
                <c:pt idx="73">
                  <c:v>13722</c:v>
                </c:pt>
                <c:pt idx="74">
                  <c:v>13746</c:v>
                </c:pt>
                <c:pt idx="75">
                  <c:v>13608</c:v>
                </c:pt>
                <c:pt idx="76">
                  <c:v>13645</c:v>
                </c:pt>
                <c:pt idx="77">
                  <c:v>13747</c:v>
                </c:pt>
                <c:pt idx="78">
                  <c:v>14132</c:v>
                </c:pt>
                <c:pt idx="79">
                  <c:v>14020</c:v>
                </c:pt>
                <c:pt idx="80">
                  <c:v>14398</c:v>
                </c:pt>
                <c:pt idx="81">
                  <c:v>14612</c:v>
                </c:pt>
                <c:pt idx="82">
                  <c:v>14592</c:v>
                </c:pt>
                <c:pt idx="83">
                  <c:v>14656</c:v>
                </c:pt>
                <c:pt idx="84">
                  <c:v>14794</c:v>
                </c:pt>
                <c:pt idx="85">
                  <c:v>14786</c:v>
                </c:pt>
                <c:pt idx="86">
                  <c:v>14859</c:v>
                </c:pt>
                <c:pt idx="87">
                  <c:v>14828</c:v>
                </c:pt>
                <c:pt idx="88">
                  <c:v>14786</c:v>
                </c:pt>
                <c:pt idx="89">
                  <c:v>14752</c:v>
                </c:pt>
                <c:pt idx="90">
                  <c:v>14678</c:v>
                </c:pt>
                <c:pt idx="91">
                  <c:v>14632</c:v>
                </c:pt>
                <c:pt idx="92">
                  <c:v>14573</c:v>
                </c:pt>
                <c:pt idx="93">
                  <c:v>14530</c:v>
                </c:pt>
                <c:pt idx="94">
                  <c:v>14490</c:v>
                </c:pt>
                <c:pt idx="95">
                  <c:v>14479</c:v>
                </c:pt>
                <c:pt idx="96">
                  <c:v>14387</c:v>
                </c:pt>
                <c:pt idx="97">
                  <c:v>14340</c:v>
                </c:pt>
                <c:pt idx="98">
                  <c:v>14347</c:v>
                </c:pt>
                <c:pt idx="99">
                  <c:v>14253</c:v>
                </c:pt>
                <c:pt idx="100">
                  <c:v>14126</c:v>
                </c:pt>
                <c:pt idx="101">
                  <c:v>14029</c:v>
                </c:pt>
                <c:pt idx="102">
                  <c:v>13948</c:v>
                </c:pt>
                <c:pt idx="103">
                  <c:v>13982</c:v>
                </c:pt>
                <c:pt idx="104">
                  <c:v>13905</c:v>
                </c:pt>
                <c:pt idx="105">
                  <c:v>13821</c:v>
                </c:pt>
                <c:pt idx="106">
                  <c:v>13724</c:v>
                </c:pt>
                <c:pt idx="107">
                  <c:v>13681</c:v>
                </c:pt>
                <c:pt idx="108">
                  <c:v>13599</c:v>
                </c:pt>
                <c:pt idx="109">
                  <c:v>13519</c:v>
                </c:pt>
                <c:pt idx="110">
                  <c:v>13421</c:v>
                </c:pt>
                <c:pt idx="111">
                  <c:v>13284</c:v>
                </c:pt>
                <c:pt idx="112">
                  <c:v>13235</c:v>
                </c:pt>
                <c:pt idx="113">
                  <c:v>13168</c:v>
                </c:pt>
                <c:pt idx="114">
                  <c:v>13097</c:v>
                </c:pt>
                <c:pt idx="115">
                  <c:v>13068</c:v>
                </c:pt>
                <c:pt idx="116">
                  <c:v>13001</c:v>
                </c:pt>
                <c:pt idx="117">
                  <c:v>12940</c:v>
                </c:pt>
                <c:pt idx="118">
                  <c:v>12857</c:v>
                </c:pt>
                <c:pt idx="119">
                  <c:v>12968</c:v>
                </c:pt>
                <c:pt idx="120">
                  <c:v>12889</c:v>
                </c:pt>
                <c:pt idx="121">
                  <c:v>12908</c:v>
                </c:pt>
                <c:pt idx="122">
                  <c:v>12851</c:v>
                </c:pt>
                <c:pt idx="123">
                  <c:v>12810</c:v>
                </c:pt>
                <c:pt idx="124">
                  <c:v>12692</c:v>
                </c:pt>
                <c:pt idx="125">
                  <c:v>12636</c:v>
                </c:pt>
                <c:pt idx="126">
                  <c:v>12572</c:v>
                </c:pt>
                <c:pt idx="127">
                  <c:v>12518</c:v>
                </c:pt>
                <c:pt idx="128">
                  <c:v>12463</c:v>
                </c:pt>
                <c:pt idx="129">
                  <c:v>12371</c:v>
                </c:pt>
                <c:pt idx="130">
                  <c:v>12311</c:v>
                </c:pt>
                <c:pt idx="131">
                  <c:v>12227</c:v>
                </c:pt>
                <c:pt idx="132">
                  <c:v>12158</c:v>
                </c:pt>
                <c:pt idx="133">
                  <c:v>12110</c:v>
                </c:pt>
                <c:pt idx="134">
                  <c:v>12039</c:v>
                </c:pt>
                <c:pt idx="135">
                  <c:v>11901</c:v>
                </c:pt>
                <c:pt idx="136">
                  <c:v>11702</c:v>
                </c:pt>
                <c:pt idx="137">
                  <c:v>11547</c:v>
                </c:pt>
                <c:pt idx="138">
                  <c:v>11440</c:v>
                </c:pt>
                <c:pt idx="139">
                  <c:v>11340</c:v>
                </c:pt>
                <c:pt idx="140">
                  <c:v>11255</c:v>
                </c:pt>
                <c:pt idx="141">
                  <c:v>11173</c:v>
                </c:pt>
                <c:pt idx="142">
                  <c:v>11058</c:v>
                </c:pt>
                <c:pt idx="143">
                  <c:v>10979</c:v>
                </c:pt>
                <c:pt idx="144">
                  <c:v>10856</c:v>
                </c:pt>
                <c:pt idx="145">
                  <c:v>10678</c:v>
                </c:pt>
                <c:pt idx="146">
                  <c:v>10532</c:v>
                </c:pt>
                <c:pt idx="147">
                  <c:v>10396</c:v>
                </c:pt>
                <c:pt idx="148">
                  <c:v>10323</c:v>
                </c:pt>
                <c:pt idx="149">
                  <c:v>10203</c:v>
                </c:pt>
                <c:pt idx="150">
                  <c:v>10103</c:v>
                </c:pt>
                <c:pt idx="151">
                  <c:v>9982</c:v>
                </c:pt>
                <c:pt idx="152">
                  <c:v>9872</c:v>
                </c:pt>
                <c:pt idx="153">
                  <c:v>9783</c:v>
                </c:pt>
                <c:pt idx="154">
                  <c:v>9632</c:v>
                </c:pt>
                <c:pt idx="155">
                  <c:v>9509</c:v>
                </c:pt>
                <c:pt idx="156">
                  <c:v>9406</c:v>
                </c:pt>
                <c:pt idx="157">
                  <c:v>9336</c:v>
                </c:pt>
                <c:pt idx="158">
                  <c:v>9413</c:v>
                </c:pt>
                <c:pt idx="159">
                  <c:v>9336</c:v>
                </c:pt>
                <c:pt idx="160">
                  <c:v>9227</c:v>
                </c:pt>
                <c:pt idx="161">
                  <c:v>9093</c:v>
                </c:pt>
                <c:pt idx="162">
                  <c:v>8957</c:v>
                </c:pt>
                <c:pt idx="163">
                  <c:v>8782</c:v>
                </c:pt>
                <c:pt idx="164">
                  <c:v>8625</c:v>
                </c:pt>
                <c:pt idx="165">
                  <c:v>8480</c:v>
                </c:pt>
                <c:pt idx="166">
                  <c:v>8328</c:v>
                </c:pt>
                <c:pt idx="167">
                  <c:v>8176</c:v>
                </c:pt>
                <c:pt idx="168">
                  <c:v>7924</c:v>
                </c:pt>
                <c:pt idx="169">
                  <c:v>7731</c:v>
                </c:pt>
                <c:pt idx="170">
                  <c:v>7585</c:v>
                </c:pt>
                <c:pt idx="171">
                  <c:v>7397</c:v>
                </c:pt>
                <c:pt idx="172">
                  <c:v>7286</c:v>
                </c:pt>
                <c:pt idx="173">
                  <c:v>6938</c:v>
                </c:pt>
                <c:pt idx="174">
                  <c:v>6811</c:v>
                </c:pt>
                <c:pt idx="175">
                  <c:v>6672</c:v>
                </c:pt>
                <c:pt idx="176">
                  <c:v>6495</c:v>
                </c:pt>
                <c:pt idx="177">
                  <c:v>6303</c:v>
                </c:pt>
                <c:pt idx="178">
                  <c:v>5993</c:v>
                </c:pt>
                <c:pt idx="179">
                  <c:v>5489</c:v>
                </c:pt>
                <c:pt idx="180">
                  <c:v>5251</c:v>
                </c:pt>
                <c:pt idx="181">
                  <c:v>5158</c:v>
                </c:pt>
                <c:pt idx="182">
                  <c:v>4971</c:v>
                </c:pt>
                <c:pt idx="183">
                  <c:v>4773</c:v>
                </c:pt>
                <c:pt idx="184">
                  <c:v>4505</c:v>
                </c:pt>
                <c:pt idx="185">
                  <c:v>4293</c:v>
                </c:pt>
                <c:pt idx="186">
                  <c:v>4168</c:v>
                </c:pt>
                <c:pt idx="187">
                  <c:v>4073</c:v>
                </c:pt>
                <c:pt idx="188">
                  <c:v>3974</c:v>
                </c:pt>
                <c:pt idx="189">
                  <c:v>3841</c:v>
                </c:pt>
                <c:pt idx="190">
                  <c:v>3749</c:v>
                </c:pt>
                <c:pt idx="191">
                  <c:v>3674</c:v>
                </c:pt>
                <c:pt idx="192">
                  <c:v>3615</c:v>
                </c:pt>
                <c:pt idx="193">
                  <c:v>3553</c:v>
                </c:pt>
                <c:pt idx="194">
                  <c:v>3449</c:v>
                </c:pt>
                <c:pt idx="195">
                  <c:v>3370</c:v>
                </c:pt>
                <c:pt idx="196">
                  <c:v>3337</c:v>
                </c:pt>
                <c:pt idx="197">
                  <c:v>3299</c:v>
                </c:pt>
                <c:pt idx="198">
                  <c:v>3267</c:v>
                </c:pt>
                <c:pt idx="199">
                  <c:v>3205</c:v>
                </c:pt>
                <c:pt idx="200">
                  <c:v>3181</c:v>
                </c:pt>
                <c:pt idx="201">
                  <c:v>3185</c:v>
                </c:pt>
                <c:pt idx="202">
                  <c:v>3143</c:v>
                </c:pt>
                <c:pt idx="203">
                  <c:v>3115</c:v>
                </c:pt>
                <c:pt idx="204">
                  <c:v>3126</c:v>
                </c:pt>
                <c:pt idx="205">
                  <c:v>3044</c:v>
                </c:pt>
                <c:pt idx="206">
                  <c:v>3027</c:v>
                </c:pt>
                <c:pt idx="207">
                  <c:v>2444</c:v>
                </c:pt>
                <c:pt idx="208">
                  <c:v>2421</c:v>
                </c:pt>
                <c:pt idx="209">
                  <c:v>2512</c:v>
                </c:pt>
                <c:pt idx="210">
                  <c:v>2388</c:v>
                </c:pt>
                <c:pt idx="211">
                  <c:v>2329</c:v>
                </c:pt>
                <c:pt idx="212">
                  <c:v>2186</c:v>
                </c:pt>
                <c:pt idx="213">
                  <c:v>280</c:v>
                </c:pt>
                <c:pt idx="214">
                  <c:v>360</c:v>
                </c:pt>
                <c:pt idx="215">
                  <c:v>360</c:v>
                </c:pt>
                <c:pt idx="216">
                  <c:v>357</c:v>
                </c:pt>
                <c:pt idx="217">
                  <c:v>356</c:v>
                </c:pt>
                <c:pt idx="218">
                  <c:v>532</c:v>
                </c:pt>
                <c:pt idx="219">
                  <c:v>648</c:v>
                </c:pt>
                <c:pt idx="220">
                  <c:v>707</c:v>
                </c:pt>
                <c:pt idx="221">
                  <c:v>705</c:v>
                </c:pt>
                <c:pt idx="222">
                  <c:v>708</c:v>
                </c:pt>
                <c:pt idx="223">
                  <c:v>803</c:v>
                </c:pt>
                <c:pt idx="224">
                  <c:v>852</c:v>
                </c:pt>
                <c:pt idx="225">
                  <c:v>850</c:v>
                </c:pt>
                <c:pt idx="226">
                  <c:v>966</c:v>
                </c:pt>
                <c:pt idx="227">
                  <c:v>1089</c:v>
                </c:pt>
                <c:pt idx="228">
                  <c:v>1126</c:v>
                </c:pt>
                <c:pt idx="229">
                  <c:v>1260</c:v>
                </c:pt>
                <c:pt idx="230">
                  <c:v>1488</c:v>
                </c:pt>
                <c:pt idx="231">
                  <c:v>1510</c:v>
                </c:pt>
                <c:pt idx="232">
                  <c:v>1770</c:v>
                </c:pt>
                <c:pt idx="233">
                  <c:v>1885</c:v>
                </c:pt>
                <c:pt idx="234">
                  <c:v>2080</c:v>
                </c:pt>
                <c:pt idx="235">
                  <c:v>2249</c:v>
                </c:pt>
                <c:pt idx="236">
                  <c:v>2287</c:v>
                </c:pt>
                <c:pt idx="237">
                  <c:v>2582</c:v>
                </c:pt>
                <c:pt idx="238">
                  <c:v>2678</c:v>
                </c:pt>
                <c:pt idx="239">
                  <c:v>2821</c:v>
                </c:pt>
                <c:pt idx="240">
                  <c:v>3038</c:v>
                </c:pt>
                <c:pt idx="241">
                  <c:v>3292</c:v>
                </c:pt>
                <c:pt idx="242" c:formatCode="General">
                  <c:v>3223</c:v>
                </c:pt>
              </c:numCache>
            </c:numRef>
          </c:val>
          <c:smooth val="0"/>
        </c:ser>
        <c:ser>
          <c:idx val="4"/>
          <c:order val="4"/>
          <c:tx>
            <c:strRef>
              <c:f>'[棉花-月报用图表（终稿）231124.xls]仓单'!$I$2</c:f>
              <c:strCache>
                <c:ptCount val="1"/>
                <c:pt idx="0">
                  <c:v>2025年</c:v>
                </c:pt>
              </c:strCache>
            </c:strRef>
          </c:tx>
          <c:spPr>
            <a:ln w="28575" cap="rnd" cmpd="sng" algn="ctr">
              <a:solidFill>
                <a:srgbClr val="EC3B49"/>
              </a:solidFill>
              <a:prstDash val="solid"/>
              <a:round/>
            </a:ln>
            <a:effectLst/>
          </c:spPr>
          <c:marker>
            <c:symbol val="none"/>
          </c:marker>
          <c:dLbls>
            <c:delete val="1"/>
          </c:dLbls>
          <c:cat>
            <c:numRef>
              <c:f>'[棉花-月报用图表（终稿）231124.xls]仓单'!$D$3:$D$246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'[棉花-月报用图表（终稿）231124.xls]仓单'!$I$3:$I$246</c:f>
              <c:numCache>
                <c:formatCode>#,##0.00_ </c:formatCode>
                <c:ptCount val="244"/>
                <c:pt idx="0">
                  <c:v>3285</c:v>
                </c:pt>
                <c:pt idx="1">
                  <c:v>3587</c:v>
                </c:pt>
                <c:pt idx="2">
                  <c:v>4006</c:v>
                </c:pt>
                <c:pt idx="3">
                  <c:v>4078</c:v>
                </c:pt>
                <c:pt idx="4">
                  <c:v>4342</c:v>
                </c:pt>
                <c:pt idx="5">
                  <c:v>4540</c:v>
                </c:pt>
                <c:pt idx="6">
                  <c:v>5608</c:v>
                </c:pt>
                <c:pt idx="7">
                  <c:v>6196</c:v>
                </c:pt>
                <c:pt idx="8">
                  <c:v>6380</c:v>
                </c:pt>
                <c:pt idx="9">
                  <c:v>6517</c:v>
                </c:pt>
                <c:pt idx="10">
                  <c:v>6500</c:v>
                </c:pt>
                <c:pt idx="11">
                  <c:v>6494</c:v>
                </c:pt>
                <c:pt idx="12">
                  <c:v>6480</c:v>
                </c:pt>
                <c:pt idx="13">
                  <c:v>6593</c:v>
                </c:pt>
                <c:pt idx="14">
                  <c:v>6576</c:v>
                </c:pt>
                <c:pt idx="15">
                  <c:v>6620</c:v>
                </c:pt>
                <c:pt idx="16">
                  <c:v>6716</c:v>
                </c:pt>
                <c:pt idx="17">
                  <c:v>6713</c:v>
                </c:pt>
                <c:pt idx="18">
                  <c:v>6762</c:v>
                </c:pt>
                <c:pt idx="19">
                  <c:v>6768</c:v>
                </c:pt>
                <c:pt idx="20">
                  <c:v>6765</c:v>
                </c:pt>
                <c:pt idx="21">
                  <c:v>6735</c:v>
                </c:pt>
                <c:pt idx="22">
                  <c:v>6730</c:v>
                </c:pt>
                <c:pt idx="23">
                  <c:v>6713</c:v>
                </c:pt>
                <c:pt idx="24">
                  <c:v>6706</c:v>
                </c:pt>
                <c:pt idx="25">
                  <c:v>6743</c:v>
                </c:pt>
                <c:pt idx="26">
                  <c:v>6754</c:v>
                </c:pt>
                <c:pt idx="27">
                  <c:v>6743</c:v>
                </c:pt>
                <c:pt idx="28">
                  <c:v>6735</c:v>
                </c:pt>
                <c:pt idx="29">
                  <c:v>6725</c:v>
                </c:pt>
                <c:pt idx="30">
                  <c:v>6912</c:v>
                </c:pt>
                <c:pt idx="31">
                  <c:v>7106</c:v>
                </c:pt>
                <c:pt idx="32">
                  <c:v>7093</c:v>
                </c:pt>
                <c:pt idx="33">
                  <c:v>7075</c:v>
                </c:pt>
                <c:pt idx="34">
                  <c:v>7060</c:v>
                </c:pt>
                <c:pt idx="35">
                  <c:v>7250</c:v>
                </c:pt>
                <c:pt idx="36">
                  <c:v>7453</c:v>
                </c:pt>
                <c:pt idx="37">
                  <c:v>7399</c:v>
                </c:pt>
                <c:pt idx="38">
                  <c:v>7338</c:v>
                </c:pt>
                <c:pt idx="39">
                  <c:v>7584</c:v>
                </c:pt>
                <c:pt idx="40">
                  <c:v>7804</c:v>
                </c:pt>
                <c:pt idx="41">
                  <c:v>7939</c:v>
                </c:pt>
                <c:pt idx="42">
                  <c:v>8468</c:v>
                </c:pt>
                <c:pt idx="43">
                  <c:v>8540</c:v>
                </c:pt>
                <c:pt idx="44">
                  <c:v>9017</c:v>
                </c:pt>
                <c:pt idx="45">
                  <c:v>9141</c:v>
                </c:pt>
                <c:pt idx="46">
                  <c:v>9122</c:v>
                </c:pt>
                <c:pt idx="47">
                  <c:v>9096</c:v>
                </c:pt>
                <c:pt idx="48">
                  <c:v>9070</c:v>
                </c:pt>
                <c:pt idx="49">
                  <c:v>9143</c:v>
                </c:pt>
                <c:pt idx="50">
                  <c:v>9096</c:v>
                </c:pt>
                <c:pt idx="51">
                  <c:v>9171</c:v>
                </c:pt>
                <c:pt idx="52">
                  <c:v>9141</c:v>
                </c:pt>
                <c:pt idx="53">
                  <c:v>9117</c:v>
                </c:pt>
                <c:pt idx="54">
                  <c:v>9062</c:v>
                </c:pt>
                <c:pt idx="55">
                  <c:v>9275</c:v>
                </c:pt>
                <c:pt idx="56">
                  <c:v>9250</c:v>
                </c:pt>
                <c:pt idx="57">
                  <c:v>9207</c:v>
                </c:pt>
                <c:pt idx="58">
                  <c:v>9234</c:v>
                </c:pt>
                <c:pt idx="59">
                  <c:v>9263</c:v>
                </c:pt>
                <c:pt idx="60">
                  <c:v>9390</c:v>
                </c:pt>
                <c:pt idx="61">
                  <c:v>9423</c:v>
                </c:pt>
                <c:pt idx="62">
                  <c:v>9365</c:v>
                </c:pt>
                <c:pt idx="63">
                  <c:v>9380</c:v>
                </c:pt>
                <c:pt idx="64">
                  <c:v>9507</c:v>
                </c:pt>
                <c:pt idx="65">
                  <c:v>9445</c:v>
                </c:pt>
                <c:pt idx="66">
                  <c:v>9479</c:v>
                </c:pt>
                <c:pt idx="67">
                  <c:v>9715</c:v>
                </c:pt>
                <c:pt idx="68">
                  <c:v>9833</c:v>
                </c:pt>
                <c:pt idx="69">
                  <c:v>9942</c:v>
                </c:pt>
                <c:pt idx="70">
                  <c:v>10109</c:v>
                </c:pt>
                <c:pt idx="71">
                  <c:v>10080</c:v>
                </c:pt>
                <c:pt idx="72">
                  <c:v>10216</c:v>
                </c:pt>
                <c:pt idx="73">
                  <c:v>10339</c:v>
                </c:pt>
                <c:pt idx="74">
                  <c:v>10555</c:v>
                </c:pt>
                <c:pt idx="75">
                  <c:v>10479</c:v>
                </c:pt>
                <c:pt idx="76">
                  <c:v>10838</c:v>
                </c:pt>
                <c:pt idx="77">
                  <c:v>11040</c:v>
                </c:pt>
                <c:pt idx="78">
                  <c:v>11116</c:v>
                </c:pt>
                <c:pt idx="79">
                  <c:v>11172</c:v>
                </c:pt>
                <c:pt idx="80">
                  <c:v>11269</c:v>
                </c:pt>
                <c:pt idx="81">
                  <c:v>11282</c:v>
                </c:pt>
              </c:numCache>
            </c:numRef>
          </c:val>
          <c:smooth val="0"/>
        </c:ser>
        <c:dLbls>
          <c:showLegendKey val="0"/>
          <c:showVal val="0"/>
          <c:showCatName val="0"/>
          <c:showSerName val="0"/>
          <c:showPercent val="0"/>
          <c:showBubbleSize val="0"/>
        </c:dLbls>
        <c:marker val="0"/>
        <c:smooth val="0"/>
        <c:axId val="741074432"/>
        <c:axId val="741075968"/>
      </c:lineChart>
      <c:dateAx>
        <c:axId val="741074432"/>
        <c:scaling>
          <c:orientation val="minMax"/>
        </c:scaling>
        <c:delete val="0"/>
        <c:axPos val="b"/>
        <c:numFmt formatCode="mm&quot;月&quot;"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41075968"/>
        <c:crosses val="autoZero"/>
        <c:auto val="1"/>
        <c:lblOffset val="100"/>
        <c:baseTimeUnit val="days"/>
      </c:dateAx>
      <c:valAx>
        <c:axId val="74107596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ln w="3175"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41074432"/>
        <c:crosses val="autoZero"/>
        <c:crossBetween val="between"/>
      </c:valAx>
      <c:spPr>
        <a:noFill/>
        <a:ln w="25400">
          <a:noFill/>
        </a:ln>
      </c:spPr>
    </c:plotArea>
    <c:legend>
      <c:legendPos val="r"/>
      <c:legendEntry>
        <c:idx val="0"/>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1"/>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2"/>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3"/>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4"/>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ayout/>
      <c:overlay val="0"/>
      <c:spPr>
        <a:noFill/>
        <a:ln w="3175">
          <a:noFill/>
        </a:ln>
      </c:spPr>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
    <c:plotVisOnly val="1"/>
    <c:dispBlanksAs val="gap"/>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00" b="0" i="0" u="none" strike="noStrike" kern="1200" baseline="0">
                <a:solidFill>
                  <a:srgbClr val="000000"/>
                </a:solidFill>
                <a:latin typeface="阿里巴巴普惠体 2.0 55 Regular"/>
                <a:ea typeface="阿里巴巴普惠体 2.0 55 Regular"/>
                <a:cs typeface="阿里巴巴普惠体 2.0 55 Regular"/>
              </a:defRPr>
            </a:pPr>
            <a:r>
              <a:rPr lang="en-US" altLang="zh-CN" sz="1400" b="1" i="0" u="none" strike="noStrike" baseline="0">
                <a:solidFill>
                  <a:srgbClr val="000000"/>
                </a:solidFill>
                <a:latin typeface="黑体" panose="02010609060101010101" pitchFamily="49" charset="-122"/>
                <a:ea typeface="黑体" panose="02010609060101010101" pitchFamily="49" charset="-122"/>
              </a:rPr>
              <a:t>CZCE</a:t>
            </a:r>
            <a:r>
              <a:rPr lang="zh-CN" altLang="en-US" sz="1400" b="1" i="0" u="none" strike="noStrike" baseline="0">
                <a:solidFill>
                  <a:srgbClr val="000000"/>
                </a:solidFill>
                <a:latin typeface="黑体" panose="02010609060101010101" pitchFamily="49" charset="-122"/>
                <a:ea typeface="黑体" panose="02010609060101010101" pitchFamily="49" charset="-122"/>
              </a:rPr>
              <a:t>棉花有效预报数量</a:t>
            </a:r>
            <a:endParaRPr lang="zh-CN" altLang="en-US" sz="1400" b="1" i="0" u="none" strike="noStrike" baseline="0">
              <a:solidFill>
                <a:srgbClr val="000000"/>
              </a:solidFill>
              <a:latin typeface="黑体" panose="02010609060101010101" pitchFamily="49" charset="-122"/>
              <a:ea typeface="黑体" panose="02010609060101010101" pitchFamily="49" charset="-122"/>
            </a:endParaRPr>
          </a:p>
        </c:rich>
      </c:tx>
      <c:layout>
        <c:manualLayout>
          <c:xMode val="edge"/>
          <c:yMode val="edge"/>
          <c:x val="0.326991504110767"/>
          <c:y val="0.00624865143390819"/>
        </c:manualLayout>
      </c:layout>
      <c:overlay val="0"/>
    </c:title>
    <c:autoTitleDeleted val="0"/>
    <c:plotArea>
      <c:layout>
        <c:manualLayout>
          <c:layoutTarget val="inner"/>
          <c:xMode val="edge"/>
          <c:yMode val="edge"/>
          <c:x val="0.075282000980873"/>
          <c:y val="0.150593626327848"/>
          <c:w val="0.891613536047082"/>
          <c:h val="0.754842741095605"/>
        </c:manualLayout>
      </c:layout>
      <c:lineChart>
        <c:grouping val="standard"/>
        <c:varyColors val="0"/>
        <c:ser>
          <c:idx val="0"/>
          <c:order val="0"/>
          <c:tx>
            <c:strRef>
              <c:f>'[棉花-月报用图表（终稿）231124.xls]仓单'!$K$2</c:f>
              <c:strCache>
                <c:ptCount val="1"/>
                <c:pt idx="0">
                  <c:v>2021年</c:v>
                </c:pt>
              </c:strCache>
            </c:strRef>
          </c:tx>
          <c:spPr>
            <a:ln w="28575" cap="rnd" cmpd="sng" algn="ctr">
              <a:solidFill>
                <a:srgbClr val="00B050"/>
              </a:solidFill>
              <a:prstDash val="solid"/>
              <a:round/>
            </a:ln>
            <a:effectLst/>
          </c:spPr>
          <c:marker>
            <c:symbol val="none"/>
          </c:marker>
          <c:dLbls>
            <c:delete val="1"/>
          </c:dLbls>
          <c:cat>
            <c:numRef>
              <c:f>'[棉花-月报用图表（终稿）231124.xls]仓单'!$J$3:$J$246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'[棉花-月报用图表（终稿）231124.xls]仓单'!$K$3:$K$246</c:f>
              <c:numCache>
                <c:formatCode>#,##0.00_ </c:formatCode>
                <c:ptCount val="244"/>
                <c:pt idx="0">
                  <c:v>2114</c:v>
                </c:pt>
                <c:pt idx="1">
                  <c:v>2263</c:v>
                </c:pt>
                <c:pt idx="2">
                  <c:v>2247</c:v>
                </c:pt>
                <c:pt idx="3">
                  <c:v>2372</c:v>
                </c:pt>
                <c:pt idx="4">
                  <c:v>2174</c:v>
                </c:pt>
                <c:pt idx="5">
                  <c:v>1937</c:v>
                </c:pt>
                <c:pt idx="6">
                  <c:v>2105</c:v>
                </c:pt>
                <c:pt idx="7">
                  <c:v>1903</c:v>
                </c:pt>
                <c:pt idx="8">
                  <c:v>1990</c:v>
                </c:pt>
                <c:pt idx="9">
                  <c:v>1920</c:v>
                </c:pt>
                <c:pt idx="10">
                  <c:v>1814</c:v>
                </c:pt>
                <c:pt idx="11">
                  <c:v>1987</c:v>
                </c:pt>
                <c:pt idx="12">
                  <c:v>1965</c:v>
                </c:pt>
                <c:pt idx="13">
                  <c:v>2125</c:v>
                </c:pt>
                <c:pt idx="14">
                  <c:v>2216</c:v>
                </c:pt>
                <c:pt idx="15">
                  <c:v>1996</c:v>
                </c:pt>
                <c:pt idx="16">
                  <c:v>2048</c:v>
                </c:pt>
                <c:pt idx="17">
                  <c:v>2219</c:v>
                </c:pt>
                <c:pt idx="18">
                  <c:v>2164</c:v>
                </c:pt>
                <c:pt idx="19">
                  <c:v>2214</c:v>
                </c:pt>
                <c:pt idx="20">
                  <c:v>2124</c:v>
                </c:pt>
                <c:pt idx="21">
                  <c:v>2045</c:v>
                </c:pt>
                <c:pt idx="22">
                  <c:v>2143</c:v>
                </c:pt>
                <c:pt idx="23">
                  <c:v>2102</c:v>
                </c:pt>
                <c:pt idx="24">
                  <c:v>2112</c:v>
                </c:pt>
                <c:pt idx="25">
                  <c:v>1856</c:v>
                </c:pt>
                <c:pt idx="26">
                  <c:v>1933</c:v>
                </c:pt>
                <c:pt idx="27">
                  <c:v>2019</c:v>
                </c:pt>
                <c:pt idx="28">
                  <c:v>2093</c:v>
                </c:pt>
                <c:pt idx="29">
                  <c:v>2202</c:v>
                </c:pt>
                <c:pt idx="30">
                  <c:v>2234</c:v>
                </c:pt>
                <c:pt idx="31">
                  <c:v>2031</c:v>
                </c:pt>
                <c:pt idx="32">
                  <c:v>2175</c:v>
                </c:pt>
                <c:pt idx="33">
                  <c:v>2161</c:v>
                </c:pt>
                <c:pt idx="34">
                  <c:v>2372</c:v>
                </c:pt>
                <c:pt idx="35">
                  <c:v>2352</c:v>
                </c:pt>
                <c:pt idx="36">
                  <c:v>2348</c:v>
                </c:pt>
                <c:pt idx="37">
                  <c:v>2510</c:v>
                </c:pt>
                <c:pt idx="38">
                  <c:v>2540</c:v>
                </c:pt>
                <c:pt idx="39">
                  <c:v>2847</c:v>
                </c:pt>
                <c:pt idx="40">
                  <c:v>2770</c:v>
                </c:pt>
                <c:pt idx="41">
                  <c:v>2780</c:v>
                </c:pt>
                <c:pt idx="42">
                  <c:v>2823</c:v>
                </c:pt>
                <c:pt idx="43">
                  <c:v>2888</c:v>
                </c:pt>
                <c:pt idx="44">
                  <c:v>3235</c:v>
                </c:pt>
                <c:pt idx="45">
                  <c:v>3183</c:v>
                </c:pt>
                <c:pt idx="46">
                  <c:v>3389</c:v>
                </c:pt>
                <c:pt idx="47">
                  <c:v>3332</c:v>
                </c:pt>
                <c:pt idx="48">
                  <c:v>3568</c:v>
                </c:pt>
                <c:pt idx="49">
                  <c:v>3667</c:v>
                </c:pt>
                <c:pt idx="50">
                  <c:v>3931</c:v>
                </c:pt>
                <c:pt idx="51">
                  <c:v>3966</c:v>
                </c:pt>
                <c:pt idx="52">
                  <c:v>4037</c:v>
                </c:pt>
                <c:pt idx="53">
                  <c:v>4171</c:v>
                </c:pt>
                <c:pt idx="54">
                  <c:v>4051</c:v>
                </c:pt>
                <c:pt idx="55">
                  <c:v>4129</c:v>
                </c:pt>
                <c:pt idx="56">
                  <c:v>4505</c:v>
                </c:pt>
                <c:pt idx="57">
                  <c:v>4730</c:v>
                </c:pt>
                <c:pt idx="58">
                  <c:v>5105</c:v>
                </c:pt>
                <c:pt idx="59">
                  <c:v>5026</c:v>
                </c:pt>
                <c:pt idx="60">
                  <c:v>5353</c:v>
                </c:pt>
                <c:pt idx="61">
                  <c:v>5371</c:v>
                </c:pt>
                <c:pt idx="62">
                  <c:v>5640</c:v>
                </c:pt>
                <c:pt idx="63">
                  <c:v>5664</c:v>
                </c:pt>
                <c:pt idx="64">
                  <c:v>5909</c:v>
                </c:pt>
                <c:pt idx="65">
                  <c:v>5759</c:v>
                </c:pt>
                <c:pt idx="66">
                  <c:v>5634</c:v>
                </c:pt>
                <c:pt idx="67">
                  <c:v>5607</c:v>
                </c:pt>
                <c:pt idx="68">
                  <c:v>5573</c:v>
                </c:pt>
                <c:pt idx="69">
                  <c:v>5577</c:v>
                </c:pt>
                <c:pt idx="70">
                  <c:v>5371</c:v>
                </c:pt>
                <c:pt idx="71">
                  <c:v>5239</c:v>
                </c:pt>
                <c:pt idx="72">
                  <c:v>5005</c:v>
                </c:pt>
                <c:pt idx="73">
                  <c:v>5081</c:v>
                </c:pt>
                <c:pt idx="74">
                  <c:v>4667</c:v>
                </c:pt>
                <c:pt idx="75">
                  <c:v>4568</c:v>
                </c:pt>
                <c:pt idx="76">
                  <c:v>4258</c:v>
                </c:pt>
                <c:pt idx="77">
                  <c:v>4096</c:v>
                </c:pt>
                <c:pt idx="78">
                  <c:v>3767</c:v>
                </c:pt>
                <c:pt idx="79">
                  <c:v>3368</c:v>
                </c:pt>
                <c:pt idx="80">
                  <c:v>2949</c:v>
                </c:pt>
                <c:pt idx="81">
                  <c:v>2522</c:v>
                </c:pt>
                <c:pt idx="82">
                  <c:v>2388</c:v>
                </c:pt>
                <c:pt idx="83">
                  <c:v>1859</c:v>
                </c:pt>
                <c:pt idx="84">
                  <c:v>1677</c:v>
                </c:pt>
                <c:pt idx="85">
                  <c:v>1524</c:v>
                </c:pt>
                <c:pt idx="86">
                  <c:v>1294</c:v>
                </c:pt>
                <c:pt idx="87">
                  <c:v>1360</c:v>
                </c:pt>
                <c:pt idx="88">
                  <c:v>1377</c:v>
                </c:pt>
                <c:pt idx="89">
                  <c:v>1390</c:v>
                </c:pt>
                <c:pt idx="90">
                  <c:v>1434</c:v>
                </c:pt>
                <c:pt idx="91">
                  <c:v>1474</c:v>
                </c:pt>
                <c:pt idx="92">
                  <c:v>1526</c:v>
                </c:pt>
                <c:pt idx="93">
                  <c:v>1544</c:v>
                </c:pt>
                <c:pt idx="94">
                  <c:v>1579</c:v>
                </c:pt>
                <c:pt idx="95">
                  <c:v>1584</c:v>
                </c:pt>
                <c:pt idx="96">
                  <c:v>1591</c:v>
                </c:pt>
                <c:pt idx="97">
                  <c:v>1557</c:v>
                </c:pt>
                <c:pt idx="98">
                  <c:v>1491</c:v>
                </c:pt>
                <c:pt idx="99">
                  <c:v>1552</c:v>
                </c:pt>
                <c:pt idx="100">
                  <c:v>1531</c:v>
                </c:pt>
                <c:pt idx="101">
                  <c:v>1509</c:v>
                </c:pt>
                <c:pt idx="102">
                  <c:v>1422</c:v>
                </c:pt>
                <c:pt idx="103">
                  <c:v>1385</c:v>
                </c:pt>
                <c:pt idx="104">
                  <c:v>1312</c:v>
                </c:pt>
                <c:pt idx="105">
                  <c:v>1311</c:v>
                </c:pt>
                <c:pt idx="106">
                  <c:v>1362</c:v>
                </c:pt>
                <c:pt idx="107">
                  <c:v>1404</c:v>
                </c:pt>
                <c:pt idx="108">
                  <c:v>1414</c:v>
                </c:pt>
                <c:pt idx="109">
                  <c:v>1487</c:v>
                </c:pt>
                <c:pt idx="110">
                  <c:v>1355</c:v>
                </c:pt>
                <c:pt idx="111">
                  <c:v>1307</c:v>
                </c:pt>
                <c:pt idx="112">
                  <c:v>1264</c:v>
                </c:pt>
                <c:pt idx="113">
                  <c:v>1264</c:v>
                </c:pt>
                <c:pt idx="114">
                  <c:v>1269</c:v>
                </c:pt>
                <c:pt idx="115">
                  <c:v>1269</c:v>
                </c:pt>
                <c:pt idx="116">
                  <c:v>1290</c:v>
                </c:pt>
                <c:pt idx="117">
                  <c:v>1376</c:v>
                </c:pt>
                <c:pt idx="118">
                  <c:v>1344</c:v>
                </c:pt>
                <c:pt idx="119">
                  <c:v>1337</c:v>
                </c:pt>
                <c:pt idx="120">
                  <c:v>1338</c:v>
                </c:pt>
                <c:pt idx="121">
                  <c:v>1278</c:v>
                </c:pt>
                <c:pt idx="122">
                  <c:v>1188</c:v>
                </c:pt>
                <c:pt idx="123">
                  <c:v>1169</c:v>
                </c:pt>
                <c:pt idx="124">
                  <c:v>1139</c:v>
                </c:pt>
                <c:pt idx="125">
                  <c:v>1171</c:v>
                </c:pt>
                <c:pt idx="126">
                  <c:v>1116</c:v>
                </c:pt>
                <c:pt idx="127">
                  <c:v>1100</c:v>
                </c:pt>
                <c:pt idx="128">
                  <c:v>1100</c:v>
                </c:pt>
                <c:pt idx="129">
                  <c:v>1075</c:v>
                </c:pt>
                <c:pt idx="130">
                  <c:v>1072</c:v>
                </c:pt>
                <c:pt idx="131">
                  <c:v>1072</c:v>
                </c:pt>
                <c:pt idx="132">
                  <c:v>1058</c:v>
                </c:pt>
                <c:pt idx="133">
                  <c:v>1058</c:v>
                </c:pt>
                <c:pt idx="134">
                  <c:v>1045</c:v>
                </c:pt>
                <c:pt idx="135">
                  <c:v>1071</c:v>
                </c:pt>
                <c:pt idx="136">
                  <c:v>1063</c:v>
                </c:pt>
                <c:pt idx="137">
                  <c:v>1063</c:v>
                </c:pt>
                <c:pt idx="138">
                  <c:v>1057</c:v>
                </c:pt>
                <c:pt idx="139">
                  <c:v>1057</c:v>
                </c:pt>
                <c:pt idx="140">
                  <c:v>1057</c:v>
                </c:pt>
                <c:pt idx="141">
                  <c:v>1057</c:v>
                </c:pt>
                <c:pt idx="142">
                  <c:v>1057</c:v>
                </c:pt>
                <c:pt idx="143">
                  <c:v>1057</c:v>
                </c:pt>
                <c:pt idx="144">
                  <c:v>1086</c:v>
                </c:pt>
                <c:pt idx="145">
                  <c:v>1130</c:v>
                </c:pt>
                <c:pt idx="146">
                  <c:v>1124</c:v>
                </c:pt>
                <c:pt idx="147">
                  <c:v>1124</c:v>
                </c:pt>
                <c:pt idx="148">
                  <c:v>1094</c:v>
                </c:pt>
                <c:pt idx="149">
                  <c:v>1094</c:v>
                </c:pt>
                <c:pt idx="150">
                  <c:v>1090</c:v>
                </c:pt>
                <c:pt idx="151">
                  <c:v>1048</c:v>
                </c:pt>
                <c:pt idx="152">
                  <c:v>1048</c:v>
                </c:pt>
                <c:pt idx="153">
                  <c:v>1048</c:v>
                </c:pt>
                <c:pt idx="154">
                  <c:v>1048</c:v>
                </c:pt>
                <c:pt idx="155">
                  <c:v>1037</c:v>
                </c:pt>
                <c:pt idx="156">
                  <c:v>1037</c:v>
                </c:pt>
                <c:pt idx="157">
                  <c:v>1037</c:v>
                </c:pt>
                <c:pt idx="158">
                  <c:v>1038</c:v>
                </c:pt>
                <c:pt idx="159">
                  <c:v>1038</c:v>
                </c:pt>
                <c:pt idx="160">
                  <c:v>1032</c:v>
                </c:pt>
                <c:pt idx="161">
                  <c:v>1029</c:v>
                </c:pt>
                <c:pt idx="162">
                  <c:v>664</c:v>
                </c:pt>
                <c:pt idx="163">
                  <c:v>533</c:v>
                </c:pt>
                <c:pt idx="164">
                  <c:v>533</c:v>
                </c:pt>
                <c:pt idx="165">
                  <c:v>499</c:v>
                </c:pt>
                <c:pt idx="166">
                  <c:v>498</c:v>
                </c:pt>
                <c:pt idx="167">
                  <c:v>498</c:v>
                </c:pt>
                <c:pt idx="168">
                  <c:v>498</c:v>
                </c:pt>
                <c:pt idx="169">
                  <c:v>498</c:v>
                </c:pt>
                <c:pt idx="170">
                  <c:v>498</c:v>
                </c:pt>
                <c:pt idx="171">
                  <c:v>508</c:v>
                </c:pt>
                <c:pt idx="172">
                  <c:v>518</c:v>
                </c:pt>
                <c:pt idx="173">
                  <c:v>518</c:v>
                </c:pt>
                <c:pt idx="174">
                  <c:v>518</c:v>
                </c:pt>
                <c:pt idx="175">
                  <c:v>518</c:v>
                </c:pt>
                <c:pt idx="176">
                  <c:v>513</c:v>
                </c:pt>
                <c:pt idx="177">
                  <c:v>523</c:v>
                </c:pt>
                <c:pt idx="178">
                  <c:v>523</c:v>
                </c:pt>
                <c:pt idx="179">
                  <c:v>523</c:v>
                </c:pt>
                <c:pt idx="180">
                  <c:v>523</c:v>
                </c:pt>
                <c:pt idx="181">
                  <c:v>523</c:v>
                </c:pt>
                <c:pt idx="182">
                  <c:v>482</c:v>
                </c:pt>
                <c:pt idx="183">
                  <c:v>502</c:v>
                </c:pt>
                <c:pt idx="184">
                  <c:v>502</c:v>
                </c:pt>
                <c:pt idx="185">
                  <c:v>506</c:v>
                </c:pt>
                <c:pt idx="186">
                  <c:v>514</c:v>
                </c:pt>
                <c:pt idx="187">
                  <c:v>518</c:v>
                </c:pt>
                <c:pt idx="188">
                  <c:v>552</c:v>
                </c:pt>
                <c:pt idx="189">
                  <c:v>528</c:v>
                </c:pt>
                <c:pt idx="190">
                  <c:v>606</c:v>
                </c:pt>
                <c:pt idx="191">
                  <c:v>631</c:v>
                </c:pt>
                <c:pt idx="192">
                  <c:v>649</c:v>
                </c:pt>
                <c:pt idx="193">
                  <c:v>664</c:v>
                </c:pt>
                <c:pt idx="194">
                  <c:v>638</c:v>
                </c:pt>
                <c:pt idx="195">
                  <c:v>534</c:v>
                </c:pt>
                <c:pt idx="196">
                  <c:v>350</c:v>
                </c:pt>
                <c:pt idx="197">
                  <c:v>509</c:v>
                </c:pt>
                <c:pt idx="198">
                  <c:v>635</c:v>
                </c:pt>
                <c:pt idx="199">
                  <c:v>399</c:v>
                </c:pt>
                <c:pt idx="200">
                  <c:v>567</c:v>
                </c:pt>
                <c:pt idx="201">
                  <c:v>642</c:v>
                </c:pt>
                <c:pt idx="202">
                  <c:v>670</c:v>
                </c:pt>
                <c:pt idx="203">
                  <c:v>756</c:v>
                </c:pt>
                <c:pt idx="204">
                  <c:v>771</c:v>
                </c:pt>
                <c:pt idx="205">
                  <c:v>633</c:v>
                </c:pt>
                <c:pt idx="206">
                  <c:v>687</c:v>
                </c:pt>
                <c:pt idx="207">
                  <c:v>686</c:v>
                </c:pt>
                <c:pt idx="208">
                  <c:v>1152</c:v>
                </c:pt>
                <c:pt idx="209">
                  <c:v>1036</c:v>
                </c:pt>
                <c:pt idx="210">
                  <c:v>1036</c:v>
                </c:pt>
                <c:pt idx="211">
                  <c:v>730</c:v>
                </c:pt>
                <c:pt idx="212">
                  <c:v>854</c:v>
                </c:pt>
                <c:pt idx="213">
                  <c:v>1262</c:v>
                </c:pt>
                <c:pt idx="214">
                  <c:v>1453</c:v>
                </c:pt>
                <c:pt idx="215">
                  <c:v>1535</c:v>
                </c:pt>
                <c:pt idx="216">
                  <c:v>1735</c:v>
                </c:pt>
                <c:pt idx="217">
                  <c:v>1550</c:v>
                </c:pt>
                <c:pt idx="218">
                  <c:v>1682</c:v>
                </c:pt>
                <c:pt idx="219">
                  <c:v>1960</c:v>
                </c:pt>
                <c:pt idx="220">
                  <c:v>2070</c:v>
                </c:pt>
                <c:pt idx="221">
                  <c:v>1603</c:v>
                </c:pt>
                <c:pt idx="222">
                  <c:v>1165</c:v>
                </c:pt>
                <c:pt idx="223">
                  <c:v>1555</c:v>
                </c:pt>
                <c:pt idx="224">
                  <c:v>1797</c:v>
                </c:pt>
                <c:pt idx="225">
                  <c:v>2134</c:v>
                </c:pt>
                <c:pt idx="226">
                  <c:v>1899</c:v>
                </c:pt>
                <c:pt idx="227">
                  <c:v>1795</c:v>
                </c:pt>
                <c:pt idx="228">
                  <c:v>1922</c:v>
                </c:pt>
                <c:pt idx="229">
                  <c:v>1985</c:v>
                </c:pt>
                <c:pt idx="230">
                  <c:v>2111</c:v>
                </c:pt>
                <c:pt idx="231">
                  <c:v>2634</c:v>
                </c:pt>
                <c:pt idx="232">
                  <c:v>2390</c:v>
                </c:pt>
                <c:pt idx="233">
                  <c:v>1849</c:v>
                </c:pt>
                <c:pt idx="234">
                  <c:v>2513</c:v>
                </c:pt>
                <c:pt idx="235">
                  <c:v>2799</c:v>
                </c:pt>
                <c:pt idx="236">
                  <c:v>2703</c:v>
                </c:pt>
                <c:pt idx="237">
                  <c:v>2431</c:v>
                </c:pt>
                <c:pt idx="238">
                  <c:v>1870</c:v>
                </c:pt>
                <c:pt idx="239">
                  <c:v>1939</c:v>
                </c:pt>
                <c:pt idx="240">
                  <c:v>1894</c:v>
                </c:pt>
                <c:pt idx="241">
                  <c:v>1773</c:v>
                </c:pt>
                <c:pt idx="242">
                  <c:v>1784</c:v>
                </c:pt>
                <c:pt idx="243" c:formatCode="General">
                  <c:v>6503</c:v>
                </c:pt>
              </c:numCache>
            </c:numRef>
          </c:val>
          <c:smooth val="0"/>
        </c:ser>
        <c:ser>
          <c:idx val="1"/>
          <c:order val="1"/>
          <c:tx>
            <c:strRef>
              <c:f>'[棉花-月报用图表（终稿）231124.xls]仓单'!$L$2</c:f>
              <c:strCache>
                <c:ptCount val="1"/>
                <c:pt idx="0">
                  <c:v>2022年</c:v>
                </c:pt>
              </c:strCache>
            </c:strRef>
          </c:tx>
          <c:spPr>
            <a:ln w="28575" cap="rnd" cmpd="sng" algn="ctr">
              <a:solidFill>
                <a:schemeClr val="accent2"/>
              </a:solidFill>
              <a:prstDash val="solid"/>
              <a:round/>
            </a:ln>
            <a:effectLst/>
          </c:spPr>
          <c:marker>
            <c:symbol val="none"/>
          </c:marker>
          <c:dLbls>
            <c:delete val="1"/>
          </c:dLbls>
          <c:cat>
            <c:numRef>
              <c:f>'[棉花-月报用图表（终稿）231124.xls]仓单'!$J$3:$J$246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'[棉花-月报用图表（终稿）231124.xls]仓单'!$L$3:$L$246</c:f>
              <c:numCache>
                <c:formatCode>#,##0.00_ </c:formatCode>
                <c:ptCount val="244"/>
                <c:pt idx="0">
                  <c:v>1464</c:v>
                </c:pt>
                <c:pt idx="1">
                  <c:v>1632</c:v>
                </c:pt>
                <c:pt idx="2">
                  <c:v>1714</c:v>
                </c:pt>
                <c:pt idx="3">
                  <c:v>1626</c:v>
                </c:pt>
                <c:pt idx="4">
                  <c:v>1447</c:v>
                </c:pt>
                <c:pt idx="5">
                  <c:v>1451</c:v>
                </c:pt>
                <c:pt idx="6">
                  <c:v>1665</c:v>
                </c:pt>
                <c:pt idx="7">
                  <c:v>1205</c:v>
                </c:pt>
                <c:pt idx="8">
                  <c:v>1233</c:v>
                </c:pt>
                <c:pt idx="9">
                  <c:v>1048</c:v>
                </c:pt>
                <c:pt idx="10">
                  <c:v>1095</c:v>
                </c:pt>
                <c:pt idx="11">
                  <c:v>850</c:v>
                </c:pt>
                <c:pt idx="12">
                  <c:v>950</c:v>
                </c:pt>
                <c:pt idx="13">
                  <c:v>847</c:v>
                </c:pt>
                <c:pt idx="14">
                  <c:v>746</c:v>
                </c:pt>
                <c:pt idx="15">
                  <c:v>772</c:v>
                </c:pt>
                <c:pt idx="16">
                  <c:v>933</c:v>
                </c:pt>
                <c:pt idx="17">
                  <c:v>1043</c:v>
                </c:pt>
                <c:pt idx="18">
                  <c:v>1127</c:v>
                </c:pt>
                <c:pt idx="19">
                  <c:v>1150</c:v>
                </c:pt>
                <c:pt idx="20">
                  <c:v>1114</c:v>
                </c:pt>
                <c:pt idx="21">
                  <c:v>1139</c:v>
                </c:pt>
                <c:pt idx="22">
                  <c:v>1091</c:v>
                </c:pt>
                <c:pt idx="23">
                  <c:v>1191</c:v>
                </c:pt>
                <c:pt idx="24">
                  <c:v>1146</c:v>
                </c:pt>
                <c:pt idx="25">
                  <c:v>1051</c:v>
                </c:pt>
                <c:pt idx="26">
                  <c:v>1088</c:v>
                </c:pt>
                <c:pt idx="27">
                  <c:v>1075</c:v>
                </c:pt>
                <c:pt idx="28">
                  <c:v>1152</c:v>
                </c:pt>
                <c:pt idx="29">
                  <c:v>1036</c:v>
                </c:pt>
                <c:pt idx="30">
                  <c:v>1002</c:v>
                </c:pt>
                <c:pt idx="31">
                  <c:v>1012</c:v>
                </c:pt>
                <c:pt idx="32">
                  <c:v>994</c:v>
                </c:pt>
                <c:pt idx="33">
                  <c:v>971</c:v>
                </c:pt>
                <c:pt idx="34">
                  <c:v>809</c:v>
                </c:pt>
                <c:pt idx="35">
                  <c:v>816</c:v>
                </c:pt>
                <c:pt idx="36">
                  <c:v>788</c:v>
                </c:pt>
                <c:pt idx="37">
                  <c:v>777</c:v>
                </c:pt>
                <c:pt idx="38">
                  <c:v>732</c:v>
                </c:pt>
                <c:pt idx="39">
                  <c:v>676</c:v>
                </c:pt>
                <c:pt idx="40">
                  <c:v>602</c:v>
                </c:pt>
                <c:pt idx="41">
                  <c:v>608</c:v>
                </c:pt>
                <c:pt idx="42">
                  <c:v>538</c:v>
                </c:pt>
                <c:pt idx="43">
                  <c:v>497</c:v>
                </c:pt>
                <c:pt idx="44">
                  <c:v>450</c:v>
                </c:pt>
                <c:pt idx="45">
                  <c:v>463</c:v>
                </c:pt>
                <c:pt idx="46">
                  <c:v>470</c:v>
                </c:pt>
                <c:pt idx="47">
                  <c:v>515</c:v>
                </c:pt>
                <c:pt idx="48">
                  <c:v>624</c:v>
                </c:pt>
                <c:pt idx="49">
                  <c:v>623</c:v>
                </c:pt>
                <c:pt idx="50">
                  <c:v>614</c:v>
                </c:pt>
                <c:pt idx="51">
                  <c:v>778</c:v>
                </c:pt>
                <c:pt idx="52">
                  <c:v>783</c:v>
                </c:pt>
                <c:pt idx="53">
                  <c:v>788</c:v>
                </c:pt>
                <c:pt idx="54">
                  <c:v>597</c:v>
                </c:pt>
                <c:pt idx="55">
                  <c:v>590</c:v>
                </c:pt>
                <c:pt idx="56">
                  <c:v>652</c:v>
                </c:pt>
                <c:pt idx="57">
                  <c:v>662</c:v>
                </c:pt>
                <c:pt idx="58">
                  <c:v>652</c:v>
                </c:pt>
                <c:pt idx="59">
                  <c:v>611</c:v>
                </c:pt>
                <c:pt idx="60">
                  <c:v>744</c:v>
                </c:pt>
                <c:pt idx="61">
                  <c:v>742</c:v>
                </c:pt>
                <c:pt idx="62">
                  <c:v>719</c:v>
                </c:pt>
                <c:pt idx="63">
                  <c:v>774</c:v>
                </c:pt>
                <c:pt idx="64">
                  <c:v>787</c:v>
                </c:pt>
                <c:pt idx="65">
                  <c:v>775</c:v>
                </c:pt>
                <c:pt idx="66">
                  <c:v>769</c:v>
                </c:pt>
                <c:pt idx="67">
                  <c:v>799</c:v>
                </c:pt>
                <c:pt idx="68">
                  <c:v>979</c:v>
                </c:pt>
                <c:pt idx="69">
                  <c:v>1081</c:v>
                </c:pt>
                <c:pt idx="70">
                  <c:v>1087</c:v>
                </c:pt>
                <c:pt idx="71">
                  <c:v>1081</c:v>
                </c:pt>
                <c:pt idx="72">
                  <c:v>1065</c:v>
                </c:pt>
                <c:pt idx="73">
                  <c:v>1261</c:v>
                </c:pt>
                <c:pt idx="74">
                  <c:v>1217</c:v>
                </c:pt>
                <c:pt idx="75">
                  <c:v>1255</c:v>
                </c:pt>
                <c:pt idx="76">
                  <c:v>1196</c:v>
                </c:pt>
                <c:pt idx="77">
                  <c:v>1150</c:v>
                </c:pt>
                <c:pt idx="78">
                  <c:v>1116</c:v>
                </c:pt>
                <c:pt idx="79">
                  <c:v>1055</c:v>
                </c:pt>
                <c:pt idx="80">
                  <c:v>1094</c:v>
                </c:pt>
                <c:pt idx="81">
                  <c:v>1106</c:v>
                </c:pt>
                <c:pt idx="82">
                  <c:v>1054</c:v>
                </c:pt>
                <c:pt idx="83">
                  <c:v>1037</c:v>
                </c:pt>
                <c:pt idx="84">
                  <c:v>895</c:v>
                </c:pt>
                <c:pt idx="85">
                  <c:v>811</c:v>
                </c:pt>
                <c:pt idx="86">
                  <c:v>784</c:v>
                </c:pt>
                <c:pt idx="87">
                  <c:v>825</c:v>
                </c:pt>
                <c:pt idx="88">
                  <c:v>901</c:v>
                </c:pt>
                <c:pt idx="89">
                  <c:v>886</c:v>
                </c:pt>
                <c:pt idx="90">
                  <c:v>849</c:v>
                </c:pt>
                <c:pt idx="91">
                  <c:v>840</c:v>
                </c:pt>
                <c:pt idx="92">
                  <c:v>834</c:v>
                </c:pt>
                <c:pt idx="93">
                  <c:v>795</c:v>
                </c:pt>
                <c:pt idx="94">
                  <c:v>838</c:v>
                </c:pt>
                <c:pt idx="95">
                  <c:v>818</c:v>
                </c:pt>
                <c:pt idx="96">
                  <c:v>871</c:v>
                </c:pt>
                <c:pt idx="97">
                  <c:v>896</c:v>
                </c:pt>
                <c:pt idx="98">
                  <c:v>892</c:v>
                </c:pt>
                <c:pt idx="99">
                  <c:v>918</c:v>
                </c:pt>
                <c:pt idx="100">
                  <c:v>1012</c:v>
                </c:pt>
                <c:pt idx="101">
                  <c:v>1178</c:v>
                </c:pt>
                <c:pt idx="102">
                  <c:v>1149</c:v>
                </c:pt>
                <c:pt idx="103">
                  <c:v>1109</c:v>
                </c:pt>
                <c:pt idx="104">
                  <c:v>1028</c:v>
                </c:pt>
                <c:pt idx="105">
                  <c:v>1086</c:v>
                </c:pt>
                <c:pt idx="106">
                  <c:v>1165</c:v>
                </c:pt>
                <c:pt idx="107">
                  <c:v>1133</c:v>
                </c:pt>
                <c:pt idx="108">
                  <c:v>1125</c:v>
                </c:pt>
                <c:pt idx="109">
                  <c:v>1106</c:v>
                </c:pt>
                <c:pt idx="110">
                  <c:v>1088</c:v>
                </c:pt>
                <c:pt idx="111">
                  <c:v>1085</c:v>
                </c:pt>
                <c:pt idx="112">
                  <c:v>1034</c:v>
                </c:pt>
                <c:pt idx="113">
                  <c:v>964</c:v>
                </c:pt>
                <c:pt idx="114">
                  <c:v>953</c:v>
                </c:pt>
                <c:pt idx="115">
                  <c:v>893</c:v>
                </c:pt>
                <c:pt idx="116">
                  <c:v>861</c:v>
                </c:pt>
                <c:pt idx="117">
                  <c:v>831</c:v>
                </c:pt>
                <c:pt idx="118">
                  <c:v>806</c:v>
                </c:pt>
                <c:pt idx="119">
                  <c:v>786</c:v>
                </c:pt>
                <c:pt idx="120">
                  <c:v>736</c:v>
                </c:pt>
                <c:pt idx="121">
                  <c:v>714</c:v>
                </c:pt>
                <c:pt idx="122">
                  <c:v>686</c:v>
                </c:pt>
                <c:pt idx="123">
                  <c:v>643</c:v>
                </c:pt>
                <c:pt idx="124">
                  <c:v>611</c:v>
                </c:pt>
                <c:pt idx="125">
                  <c:v>620</c:v>
                </c:pt>
                <c:pt idx="126">
                  <c:v>611</c:v>
                </c:pt>
                <c:pt idx="127">
                  <c:v>594</c:v>
                </c:pt>
                <c:pt idx="128">
                  <c:v>600</c:v>
                </c:pt>
                <c:pt idx="129">
                  <c:v>637</c:v>
                </c:pt>
                <c:pt idx="130">
                  <c:v>637</c:v>
                </c:pt>
                <c:pt idx="131">
                  <c:v>637</c:v>
                </c:pt>
                <c:pt idx="132">
                  <c:v>669</c:v>
                </c:pt>
                <c:pt idx="133">
                  <c:v>663</c:v>
                </c:pt>
                <c:pt idx="134">
                  <c:v>663</c:v>
                </c:pt>
                <c:pt idx="135">
                  <c:v>663</c:v>
                </c:pt>
                <c:pt idx="136">
                  <c:v>663</c:v>
                </c:pt>
                <c:pt idx="137">
                  <c:v>692</c:v>
                </c:pt>
                <c:pt idx="138">
                  <c:v>1035</c:v>
                </c:pt>
                <c:pt idx="139">
                  <c:v>1069</c:v>
                </c:pt>
                <c:pt idx="140">
                  <c:v>1120</c:v>
                </c:pt>
                <c:pt idx="141">
                  <c:v>1235</c:v>
                </c:pt>
                <c:pt idx="142">
                  <c:v>1235</c:v>
                </c:pt>
                <c:pt idx="143">
                  <c:v>1240</c:v>
                </c:pt>
                <c:pt idx="144">
                  <c:v>1203</c:v>
                </c:pt>
                <c:pt idx="145">
                  <c:v>1223</c:v>
                </c:pt>
                <c:pt idx="146">
                  <c:v>1224</c:v>
                </c:pt>
                <c:pt idx="147">
                  <c:v>1214</c:v>
                </c:pt>
                <c:pt idx="148">
                  <c:v>1495</c:v>
                </c:pt>
                <c:pt idx="149">
                  <c:v>1562</c:v>
                </c:pt>
                <c:pt idx="150">
                  <c:v>1560</c:v>
                </c:pt>
                <c:pt idx="151">
                  <c:v>1587</c:v>
                </c:pt>
                <c:pt idx="152">
                  <c:v>1627</c:v>
                </c:pt>
                <c:pt idx="153">
                  <c:v>1503</c:v>
                </c:pt>
                <c:pt idx="154">
                  <c:v>1494</c:v>
                </c:pt>
                <c:pt idx="155">
                  <c:v>1224</c:v>
                </c:pt>
                <c:pt idx="156">
                  <c:v>1179</c:v>
                </c:pt>
                <c:pt idx="157">
                  <c:v>1071</c:v>
                </c:pt>
                <c:pt idx="158">
                  <c:v>1050</c:v>
                </c:pt>
                <c:pt idx="159">
                  <c:v>865</c:v>
                </c:pt>
                <c:pt idx="160">
                  <c:v>779</c:v>
                </c:pt>
                <c:pt idx="161">
                  <c:v>474</c:v>
                </c:pt>
                <c:pt idx="162">
                  <c:v>236</c:v>
                </c:pt>
                <c:pt idx="163">
                  <c:v>165</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15</c:v>
                </c:pt>
                <c:pt idx="183">
                  <c:v>15</c:v>
                </c:pt>
                <c:pt idx="184">
                  <c:v>15</c:v>
                </c:pt>
                <c:pt idx="185">
                  <c:v>15</c:v>
                </c:pt>
                <c:pt idx="186">
                  <c:v>15</c:v>
                </c:pt>
                <c:pt idx="187">
                  <c:v>15</c:v>
                </c:pt>
                <c:pt idx="188">
                  <c:v>15</c:v>
                </c:pt>
                <c:pt idx="189">
                  <c:v>15</c:v>
                </c:pt>
                <c:pt idx="190">
                  <c:v>15</c:v>
                </c:pt>
                <c:pt idx="191">
                  <c:v>6</c:v>
                </c:pt>
                <c:pt idx="192">
                  <c:v>6</c:v>
                </c:pt>
                <c:pt idx="193">
                  <c:v>12</c:v>
                </c:pt>
                <c:pt idx="194">
                  <c:v>12</c:v>
                </c:pt>
                <c:pt idx="195">
                  <c:v>12</c:v>
                </c:pt>
                <c:pt idx="196">
                  <c:v>28</c:v>
                </c:pt>
                <c:pt idx="197">
                  <c:v>28</c:v>
                </c:pt>
                <c:pt idx="198">
                  <c:v>29</c:v>
                </c:pt>
                <c:pt idx="199">
                  <c:v>30</c:v>
                </c:pt>
                <c:pt idx="200">
                  <c:v>38</c:v>
                </c:pt>
                <c:pt idx="201">
                  <c:v>43</c:v>
                </c:pt>
                <c:pt idx="202">
                  <c:v>53</c:v>
                </c:pt>
                <c:pt idx="203">
                  <c:v>75</c:v>
                </c:pt>
                <c:pt idx="204">
                  <c:v>74</c:v>
                </c:pt>
                <c:pt idx="205">
                  <c:v>55</c:v>
                </c:pt>
                <c:pt idx="206">
                  <c:v>32</c:v>
                </c:pt>
                <c:pt idx="207">
                  <c:v>90</c:v>
                </c:pt>
                <c:pt idx="208">
                  <c:v>144</c:v>
                </c:pt>
                <c:pt idx="209">
                  <c:v>153</c:v>
                </c:pt>
                <c:pt idx="210">
                  <c:v>121</c:v>
                </c:pt>
                <c:pt idx="211">
                  <c:v>84</c:v>
                </c:pt>
                <c:pt idx="212">
                  <c:v>88</c:v>
                </c:pt>
                <c:pt idx="213">
                  <c:v>79</c:v>
                </c:pt>
                <c:pt idx="214">
                  <c:v>111</c:v>
                </c:pt>
                <c:pt idx="215">
                  <c:v>235</c:v>
                </c:pt>
                <c:pt idx="216">
                  <c:v>239</c:v>
                </c:pt>
                <c:pt idx="217">
                  <c:v>158</c:v>
                </c:pt>
                <c:pt idx="218">
                  <c:v>208</c:v>
                </c:pt>
                <c:pt idx="219">
                  <c:v>245</c:v>
                </c:pt>
                <c:pt idx="220">
                  <c:v>281</c:v>
                </c:pt>
                <c:pt idx="221">
                  <c:v>221</c:v>
                </c:pt>
                <c:pt idx="222">
                  <c:v>311</c:v>
                </c:pt>
                <c:pt idx="223">
                  <c:v>402</c:v>
                </c:pt>
                <c:pt idx="224">
                  <c:v>335</c:v>
                </c:pt>
                <c:pt idx="225">
                  <c:v>443</c:v>
                </c:pt>
                <c:pt idx="226">
                  <c:v>462</c:v>
                </c:pt>
                <c:pt idx="227">
                  <c:v>520</c:v>
                </c:pt>
                <c:pt idx="228">
                  <c:v>350</c:v>
                </c:pt>
                <c:pt idx="229">
                  <c:v>407</c:v>
                </c:pt>
                <c:pt idx="230">
                  <c:v>579</c:v>
                </c:pt>
                <c:pt idx="231">
                  <c:v>461</c:v>
                </c:pt>
                <c:pt idx="232">
                  <c:v>684</c:v>
                </c:pt>
                <c:pt idx="233">
                  <c:v>859</c:v>
                </c:pt>
                <c:pt idx="234">
                  <c:v>905</c:v>
                </c:pt>
                <c:pt idx="235">
                  <c:v>1106</c:v>
                </c:pt>
                <c:pt idx="236">
                  <c:v>1163</c:v>
                </c:pt>
                <c:pt idx="237">
                  <c:v>1246</c:v>
                </c:pt>
                <c:pt idx="238">
                  <c:v>1331</c:v>
                </c:pt>
                <c:pt idx="239">
                  <c:v>1746</c:v>
                </c:pt>
                <c:pt idx="240">
                  <c:v>1609</c:v>
                </c:pt>
                <c:pt idx="241">
                  <c:v>1821</c:v>
                </c:pt>
                <c:pt idx="242" c:formatCode="General">
                  <c:v>2384</c:v>
                </c:pt>
              </c:numCache>
            </c:numRef>
          </c:val>
          <c:smooth val="0"/>
        </c:ser>
        <c:ser>
          <c:idx val="2"/>
          <c:order val="2"/>
          <c:tx>
            <c:strRef>
              <c:f>'[棉花-月报用图表（终稿）231124.xls]仓单'!$M$2</c:f>
              <c:strCache>
                <c:ptCount val="1"/>
                <c:pt idx="0">
                  <c:v>2023年</c:v>
                </c:pt>
              </c:strCache>
            </c:strRef>
          </c:tx>
          <c:spPr>
            <a:ln w="28575" cap="rnd" cmpd="sng" algn="ctr">
              <a:solidFill>
                <a:srgbClr val="FFC000"/>
              </a:solidFill>
              <a:prstDash val="solid"/>
              <a:round/>
            </a:ln>
            <a:effectLst/>
          </c:spPr>
          <c:marker>
            <c:symbol val="none"/>
          </c:marker>
          <c:dLbls>
            <c:delete val="1"/>
          </c:dLbls>
          <c:cat>
            <c:numRef>
              <c:f>'[棉花-月报用图表（终稿）231124.xls]仓单'!$J$3:$J$246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'[棉花-月报用图表（终稿）231124.xls]仓单'!$M$3:$M$246</c:f>
              <c:numCache>
                <c:formatCode>#,##0.00_ </c:formatCode>
                <c:ptCount val="244"/>
                <c:pt idx="0">
                  <c:v>2028</c:v>
                </c:pt>
                <c:pt idx="1">
                  <c:v>1831</c:v>
                </c:pt>
                <c:pt idx="2">
                  <c:v>1976</c:v>
                </c:pt>
                <c:pt idx="3">
                  <c:v>1728</c:v>
                </c:pt>
                <c:pt idx="4">
                  <c:v>1682</c:v>
                </c:pt>
                <c:pt idx="5">
                  <c:v>1381</c:v>
                </c:pt>
                <c:pt idx="6">
                  <c:v>1236</c:v>
                </c:pt>
                <c:pt idx="7">
                  <c:v>1074</c:v>
                </c:pt>
                <c:pt idx="8">
                  <c:v>1241</c:v>
                </c:pt>
                <c:pt idx="9">
                  <c:v>1167</c:v>
                </c:pt>
                <c:pt idx="10">
                  <c:v>1782</c:v>
                </c:pt>
                <c:pt idx="11">
                  <c:v>1931</c:v>
                </c:pt>
                <c:pt idx="12">
                  <c:v>1869</c:v>
                </c:pt>
                <c:pt idx="13">
                  <c:v>1810</c:v>
                </c:pt>
                <c:pt idx="14">
                  <c:v>1355</c:v>
                </c:pt>
                <c:pt idx="15">
                  <c:v>1374</c:v>
                </c:pt>
                <c:pt idx="16">
                  <c:v>1460</c:v>
                </c:pt>
                <c:pt idx="17">
                  <c:v>1600</c:v>
                </c:pt>
                <c:pt idx="18">
                  <c:v>2038</c:v>
                </c:pt>
                <c:pt idx="19">
                  <c:v>2280</c:v>
                </c:pt>
                <c:pt idx="20">
                  <c:v>2399</c:v>
                </c:pt>
                <c:pt idx="21">
                  <c:v>2362</c:v>
                </c:pt>
                <c:pt idx="22">
                  <c:v>2852</c:v>
                </c:pt>
                <c:pt idx="23">
                  <c:v>2641</c:v>
                </c:pt>
                <c:pt idx="24">
                  <c:v>3264</c:v>
                </c:pt>
                <c:pt idx="25">
                  <c:v>2638</c:v>
                </c:pt>
                <c:pt idx="26">
                  <c:v>2679</c:v>
                </c:pt>
                <c:pt idx="27">
                  <c:v>2548</c:v>
                </c:pt>
                <c:pt idx="28">
                  <c:v>2347</c:v>
                </c:pt>
                <c:pt idx="29">
                  <c:v>2660</c:v>
                </c:pt>
                <c:pt idx="30">
                  <c:v>2634</c:v>
                </c:pt>
                <c:pt idx="31">
                  <c:v>2564</c:v>
                </c:pt>
                <c:pt idx="32">
                  <c:v>2640</c:v>
                </c:pt>
                <c:pt idx="33">
                  <c:v>2485</c:v>
                </c:pt>
                <c:pt idx="34">
                  <c:v>2498</c:v>
                </c:pt>
                <c:pt idx="35">
                  <c:v>2324</c:v>
                </c:pt>
                <c:pt idx="36">
                  <c:v>2735</c:v>
                </c:pt>
                <c:pt idx="37">
                  <c:v>2680</c:v>
                </c:pt>
                <c:pt idx="38">
                  <c:v>2769</c:v>
                </c:pt>
                <c:pt idx="39">
                  <c:v>2128</c:v>
                </c:pt>
                <c:pt idx="40">
                  <c:v>1823</c:v>
                </c:pt>
                <c:pt idx="41">
                  <c:v>2044</c:v>
                </c:pt>
                <c:pt idx="42">
                  <c:v>1974</c:v>
                </c:pt>
                <c:pt idx="43">
                  <c:v>1885</c:v>
                </c:pt>
                <c:pt idx="44">
                  <c:v>1708</c:v>
                </c:pt>
                <c:pt idx="45">
                  <c:v>1426</c:v>
                </c:pt>
                <c:pt idx="46">
                  <c:v>1582</c:v>
                </c:pt>
                <c:pt idx="47">
                  <c:v>1725</c:v>
                </c:pt>
                <c:pt idx="48">
                  <c:v>1519</c:v>
                </c:pt>
                <c:pt idx="49">
                  <c:v>1404</c:v>
                </c:pt>
                <c:pt idx="50">
                  <c:v>1531</c:v>
                </c:pt>
                <c:pt idx="51">
                  <c:v>1501</c:v>
                </c:pt>
                <c:pt idx="52">
                  <c:v>1404</c:v>
                </c:pt>
                <c:pt idx="53">
                  <c:v>1387</c:v>
                </c:pt>
                <c:pt idx="54">
                  <c:v>1461</c:v>
                </c:pt>
                <c:pt idx="55">
                  <c:v>1454</c:v>
                </c:pt>
                <c:pt idx="56">
                  <c:v>1866</c:v>
                </c:pt>
                <c:pt idx="57">
                  <c:v>2480</c:v>
                </c:pt>
                <c:pt idx="58">
                  <c:v>2632</c:v>
                </c:pt>
                <c:pt idx="59">
                  <c:v>2673</c:v>
                </c:pt>
                <c:pt idx="60">
                  <c:v>2732</c:v>
                </c:pt>
                <c:pt idx="61">
                  <c:v>2670</c:v>
                </c:pt>
                <c:pt idx="62">
                  <c:v>2679</c:v>
                </c:pt>
                <c:pt idx="63">
                  <c:v>2786</c:v>
                </c:pt>
                <c:pt idx="64">
                  <c:v>2874</c:v>
                </c:pt>
                <c:pt idx="65">
                  <c:v>2894</c:v>
                </c:pt>
                <c:pt idx="66">
                  <c:v>3098</c:v>
                </c:pt>
                <c:pt idx="67">
                  <c:v>3082</c:v>
                </c:pt>
                <c:pt idx="68">
                  <c:v>3187</c:v>
                </c:pt>
                <c:pt idx="69">
                  <c:v>3277</c:v>
                </c:pt>
                <c:pt idx="70">
                  <c:v>3031</c:v>
                </c:pt>
                <c:pt idx="71">
                  <c:v>3149</c:v>
                </c:pt>
                <c:pt idx="72">
                  <c:v>3053</c:v>
                </c:pt>
                <c:pt idx="73">
                  <c:v>2973</c:v>
                </c:pt>
                <c:pt idx="74">
                  <c:v>2757</c:v>
                </c:pt>
                <c:pt idx="75">
                  <c:v>2670</c:v>
                </c:pt>
                <c:pt idx="76">
                  <c:v>2688</c:v>
                </c:pt>
                <c:pt idx="77">
                  <c:v>2795</c:v>
                </c:pt>
                <c:pt idx="78">
                  <c:v>2714</c:v>
                </c:pt>
                <c:pt idx="79">
                  <c:v>2281</c:v>
                </c:pt>
                <c:pt idx="80">
                  <c:v>1958</c:v>
                </c:pt>
                <c:pt idx="81">
                  <c:v>1714</c:v>
                </c:pt>
                <c:pt idx="82">
                  <c:v>1602</c:v>
                </c:pt>
                <c:pt idx="83">
                  <c:v>1492</c:v>
                </c:pt>
                <c:pt idx="84">
                  <c:v>1282</c:v>
                </c:pt>
                <c:pt idx="85">
                  <c:v>1122</c:v>
                </c:pt>
                <c:pt idx="86">
                  <c:v>941</c:v>
                </c:pt>
                <c:pt idx="87">
                  <c:v>864</c:v>
                </c:pt>
                <c:pt idx="88">
                  <c:v>878</c:v>
                </c:pt>
                <c:pt idx="89">
                  <c:v>882</c:v>
                </c:pt>
                <c:pt idx="90">
                  <c:v>894</c:v>
                </c:pt>
                <c:pt idx="91">
                  <c:v>974</c:v>
                </c:pt>
                <c:pt idx="92">
                  <c:v>951</c:v>
                </c:pt>
                <c:pt idx="93">
                  <c:v>948</c:v>
                </c:pt>
                <c:pt idx="94">
                  <c:v>858</c:v>
                </c:pt>
                <c:pt idx="95">
                  <c:v>867</c:v>
                </c:pt>
                <c:pt idx="96">
                  <c:v>768</c:v>
                </c:pt>
                <c:pt idx="97">
                  <c:v>777</c:v>
                </c:pt>
                <c:pt idx="98">
                  <c:v>844</c:v>
                </c:pt>
                <c:pt idx="99">
                  <c:v>698</c:v>
                </c:pt>
                <c:pt idx="100">
                  <c:v>708</c:v>
                </c:pt>
                <c:pt idx="101">
                  <c:v>712</c:v>
                </c:pt>
                <c:pt idx="102">
                  <c:v>720</c:v>
                </c:pt>
                <c:pt idx="103">
                  <c:v>706</c:v>
                </c:pt>
                <c:pt idx="104">
                  <c:v>729</c:v>
                </c:pt>
                <c:pt idx="105">
                  <c:v>718</c:v>
                </c:pt>
                <c:pt idx="106">
                  <c:v>718</c:v>
                </c:pt>
                <c:pt idx="107">
                  <c:v>735</c:v>
                </c:pt>
                <c:pt idx="108">
                  <c:v>740</c:v>
                </c:pt>
                <c:pt idx="109">
                  <c:v>693</c:v>
                </c:pt>
                <c:pt idx="110">
                  <c:v>687</c:v>
                </c:pt>
                <c:pt idx="111">
                  <c:v>656</c:v>
                </c:pt>
                <c:pt idx="112">
                  <c:v>654</c:v>
                </c:pt>
                <c:pt idx="113">
                  <c:v>630</c:v>
                </c:pt>
                <c:pt idx="114">
                  <c:v>627</c:v>
                </c:pt>
                <c:pt idx="115">
                  <c:v>606</c:v>
                </c:pt>
                <c:pt idx="116">
                  <c:v>611</c:v>
                </c:pt>
                <c:pt idx="117">
                  <c:v>539</c:v>
                </c:pt>
                <c:pt idx="118">
                  <c:v>539</c:v>
                </c:pt>
                <c:pt idx="119">
                  <c:v>489</c:v>
                </c:pt>
                <c:pt idx="120">
                  <c:v>489</c:v>
                </c:pt>
                <c:pt idx="121">
                  <c:v>489</c:v>
                </c:pt>
                <c:pt idx="122">
                  <c:v>489</c:v>
                </c:pt>
                <c:pt idx="123">
                  <c:v>494</c:v>
                </c:pt>
                <c:pt idx="124">
                  <c:v>477</c:v>
                </c:pt>
                <c:pt idx="125">
                  <c:v>411</c:v>
                </c:pt>
                <c:pt idx="126">
                  <c:v>407</c:v>
                </c:pt>
                <c:pt idx="127">
                  <c:v>407</c:v>
                </c:pt>
                <c:pt idx="128">
                  <c:v>417</c:v>
                </c:pt>
                <c:pt idx="129">
                  <c:v>417</c:v>
                </c:pt>
                <c:pt idx="130">
                  <c:v>417</c:v>
                </c:pt>
                <c:pt idx="131">
                  <c:v>417</c:v>
                </c:pt>
                <c:pt idx="132">
                  <c:v>417</c:v>
                </c:pt>
                <c:pt idx="133">
                  <c:v>417</c:v>
                </c:pt>
                <c:pt idx="134">
                  <c:v>417</c:v>
                </c:pt>
                <c:pt idx="135">
                  <c:v>417</c:v>
                </c:pt>
                <c:pt idx="136">
                  <c:v>417</c:v>
                </c:pt>
                <c:pt idx="137">
                  <c:v>417</c:v>
                </c:pt>
                <c:pt idx="138">
                  <c:v>417</c:v>
                </c:pt>
                <c:pt idx="139">
                  <c:v>417</c:v>
                </c:pt>
                <c:pt idx="140">
                  <c:v>427</c:v>
                </c:pt>
                <c:pt idx="141">
                  <c:v>422</c:v>
                </c:pt>
                <c:pt idx="142">
                  <c:v>509</c:v>
                </c:pt>
                <c:pt idx="143">
                  <c:v>650</c:v>
                </c:pt>
                <c:pt idx="144">
                  <c:v>771</c:v>
                </c:pt>
                <c:pt idx="145">
                  <c:v>771</c:v>
                </c:pt>
                <c:pt idx="146">
                  <c:v>771</c:v>
                </c:pt>
                <c:pt idx="147">
                  <c:v>771</c:v>
                </c:pt>
                <c:pt idx="148">
                  <c:v>765</c:v>
                </c:pt>
                <c:pt idx="149">
                  <c:v>765</c:v>
                </c:pt>
                <c:pt idx="150">
                  <c:v>765</c:v>
                </c:pt>
                <c:pt idx="151">
                  <c:v>765</c:v>
                </c:pt>
                <c:pt idx="152">
                  <c:v>767</c:v>
                </c:pt>
                <c:pt idx="153">
                  <c:v>728</c:v>
                </c:pt>
                <c:pt idx="154">
                  <c:v>728</c:v>
                </c:pt>
                <c:pt idx="155">
                  <c:v>728</c:v>
                </c:pt>
                <c:pt idx="156">
                  <c:v>728</c:v>
                </c:pt>
                <c:pt idx="157">
                  <c:v>534</c:v>
                </c:pt>
                <c:pt idx="158">
                  <c:v>536</c:v>
                </c:pt>
                <c:pt idx="159">
                  <c:v>484</c:v>
                </c:pt>
                <c:pt idx="160">
                  <c:v>415</c:v>
                </c:pt>
                <c:pt idx="161">
                  <c:v>161</c:v>
                </c:pt>
                <c:pt idx="162">
                  <c:v>4</c:v>
                </c:pt>
                <c:pt idx="163">
                  <c:v>4</c:v>
                </c:pt>
                <c:pt idx="164">
                  <c:v>4</c:v>
                </c:pt>
                <c:pt idx="165">
                  <c:v>4</c:v>
                </c:pt>
                <c:pt idx="166">
                  <c:v>4</c:v>
                </c:pt>
                <c:pt idx="167">
                  <c:v>4</c:v>
                </c:pt>
                <c:pt idx="168">
                  <c:v>4</c:v>
                </c:pt>
                <c:pt idx="169">
                  <c:v>4</c:v>
                </c:pt>
                <c:pt idx="170">
                  <c:v>4</c:v>
                </c:pt>
                <c:pt idx="171">
                  <c:v>6</c:v>
                </c:pt>
                <c:pt idx="172">
                  <c:v>6</c:v>
                </c:pt>
                <c:pt idx="173">
                  <c:v>26</c:v>
                </c:pt>
                <c:pt idx="174">
                  <c:v>31</c:v>
                </c:pt>
                <c:pt idx="175">
                  <c:v>31</c:v>
                </c:pt>
                <c:pt idx="176">
                  <c:v>36</c:v>
                </c:pt>
                <c:pt idx="177">
                  <c:v>43</c:v>
                </c:pt>
                <c:pt idx="178">
                  <c:v>53</c:v>
                </c:pt>
                <c:pt idx="179">
                  <c:v>53</c:v>
                </c:pt>
                <c:pt idx="180">
                  <c:v>61</c:v>
                </c:pt>
                <c:pt idx="181">
                  <c:v>67</c:v>
                </c:pt>
                <c:pt idx="182">
                  <c:v>114</c:v>
                </c:pt>
                <c:pt idx="183">
                  <c:v>119</c:v>
                </c:pt>
                <c:pt idx="184">
                  <c:v>109</c:v>
                </c:pt>
                <c:pt idx="185">
                  <c:v>95</c:v>
                </c:pt>
                <c:pt idx="186">
                  <c:v>96</c:v>
                </c:pt>
                <c:pt idx="187">
                  <c:v>85</c:v>
                </c:pt>
                <c:pt idx="188">
                  <c:v>86</c:v>
                </c:pt>
                <c:pt idx="189">
                  <c:v>90</c:v>
                </c:pt>
                <c:pt idx="190">
                  <c:v>95</c:v>
                </c:pt>
                <c:pt idx="191">
                  <c:v>68</c:v>
                </c:pt>
                <c:pt idx="192">
                  <c:v>80</c:v>
                </c:pt>
                <c:pt idx="193">
                  <c:v>109</c:v>
                </c:pt>
                <c:pt idx="194">
                  <c:v>131</c:v>
                </c:pt>
                <c:pt idx="195">
                  <c:v>144</c:v>
                </c:pt>
                <c:pt idx="196">
                  <c:v>164</c:v>
                </c:pt>
                <c:pt idx="197">
                  <c:v>218</c:v>
                </c:pt>
                <c:pt idx="198">
                  <c:v>187</c:v>
                </c:pt>
                <c:pt idx="199">
                  <c:v>235</c:v>
                </c:pt>
                <c:pt idx="200">
                  <c:v>257</c:v>
                </c:pt>
                <c:pt idx="201">
                  <c:v>247</c:v>
                </c:pt>
                <c:pt idx="202">
                  <c:v>291</c:v>
                </c:pt>
                <c:pt idx="203">
                  <c:v>365</c:v>
                </c:pt>
                <c:pt idx="204">
                  <c:v>451</c:v>
                </c:pt>
                <c:pt idx="205">
                  <c:v>444</c:v>
                </c:pt>
                <c:pt idx="206">
                  <c:v>520</c:v>
                </c:pt>
                <c:pt idx="207">
                  <c:v>645</c:v>
                </c:pt>
                <c:pt idx="208">
                  <c:v>629</c:v>
                </c:pt>
                <c:pt idx="209">
                  <c:v>699</c:v>
                </c:pt>
                <c:pt idx="210">
                  <c:v>760</c:v>
                </c:pt>
                <c:pt idx="211">
                  <c:v>873</c:v>
                </c:pt>
                <c:pt idx="212">
                  <c:v>782</c:v>
                </c:pt>
                <c:pt idx="213">
                  <c:v>1302</c:v>
                </c:pt>
                <c:pt idx="214">
                  <c:v>1495</c:v>
                </c:pt>
                <c:pt idx="215">
                  <c:v>1245</c:v>
                </c:pt>
                <c:pt idx="216">
                  <c:v>1590</c:v>
                </c:pt>
                <c:pt idx="217">
                  <c:v>1402</c:v>
                </c:pt>
                <c:pt idx="218">
                  <c:v>1325</c:v>
                </c:pt>
                <c:pt idx="219">
                  <c:v>1683</c:v>
                </c:pt>
                <c:pt idx="220">
                  <c:v>2064</c:v>
                </c:pt>
                <c:pt idx="221">
                  <c:v>2011</c:v>
                </c:pt>
                <c:pt idx="222">
                  <c:v>2345</c:v>
                </c:pt>
                <c:pt idx="223">
                  <c:v>2776</c:v>
                </c:pt>
                <c:pt idx="224">
                  <c:v>2753</c:v>
                </c:pt>
                <c:pt idx="225">
                  <c:v>3453</c:v>
                </c:pt>
                <c:pt idx="226">
                  <c:v>3222</c:v>
                </c:pt>
                <c:pt idx="227">
                  <c:v>3061</c:v>
                </c:pt>
                <c:pt idx="228">
                  <c:v>2751</c:v>
                </c:pt>
                <c:pt idx="229">
                  <c:v>2871</c:v>
                </c:pt>
                <c:pt idx="230">
                  <c:v>3378</c:v>
                </c:pt>
                <c:pt idx="231">
                  <c:v>3536</c:v>
                </c:pt>
                <c:pt idx="232">
                  <c:v>3669</c:v>
                </c:pt>
                <c:pt idx="233">
                  <c:v>3295</c:v>
                </c:pt>
                <c:pt idx="234">
                  <c:v>2920</c:v>
                </c:pt>
                <c:pt idx="235">
                  <c:v>3219</c:v>
                </c:pt>
                <c:pt idx="236">
                  <c:v>2826</c:v>
                </c:pt>
                <c:pt idx="237">
                  <c:v>3193</c:v>
                </c:pt>
                <c:pt idx="238">
                  <c:v>3171</c:v>
                </c:pt>
                <c:pt idx="239">
                  <c:v>3376</c:v>
                </c:pt>
                <c:pt idx="240">
                  <c:v>3417</c:v>
                </c:pt>
                <c:pt idx="241">
                  <c:v>3401</c:v>
                </c:pt>
                <c:pt idx="242" c:formatCode="General">
                  <c:v>1784</c:v>
                </c:pt>
              </c:numCache>
            </c:numRef>
          </c:val>
          <c:smooth val="0"/>
        </c:ser>
        <c:ser>
          <c:idx val="3"/>
          <c:order val="3"/>
          <c:tx>
            <c:strRef>
              <c:f>'[棉花-月报用图表（终稿）231124.xls]仓单'!$N$2</c:f>
              <c:strCache>
                <c:ptCount val="1"/>
                <c:pt idx="0">
                  <c:v>2024年</c:v>
                </c:pt>
              </c:strCache>
            </c:strRef>
          </c:tx>
          <c:spPr>
            <a:ln w="28575" cap="rnd" cmpd="sng" algn="ctr">
              <a:solidFill>
                <a:srgbClr val="00B0F0"/>
              </a:solidFill>
              <a:prstDash val="solid"/>
              <a:round/>
            </a:ln>
            <a:effectLst/>
          </c:spPr>
          <c:marker>
            <c:symbol val="none"/>
          </c:marker>
          <c:dLbls>
            <c:delete val="1"/>
          </c:dLbls>
          <c:cat>
            <c:numRef>
              <c:f>'[棉花-月报用图表（终稿）231124.xls]仓单'!$J$3:$J$246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'[棉花-月报用图表（终稿）231124.xls]仓单'!$N$3:$N$246</c:f>
              <c:numCache>
                <c:formatCode>#,##0.00_ </c:formatCode>
                <c:ptCount val="244"/>
                <c:pt idx="0">
                  <c:v>3223</c:v>
                </c:pt>
                <c:pt idx="1">
                  <c:v>2486</c:v>
                </c:pt>
                <c:pt idx="2">
                  <c:v>2389</c:v>
                </c:pt>
                <c:pt idx="3">
                  <c:v>2366</c:v>
                </c:pt>
                <c:pt idx="4">
                  <c:v>2042</c:v>
                </c:pt>
                <c:pt idx="5">
                  <c:v>1772</c:v>
                </c:pt>
                <c:pt idx="6">
                  <c:v>1432</c:v>
                </c:pt>
                <c:pt idx="7">
                  <c:v>1358</c:v>
                </c:pt>
                <c:pt idx="8">
                  <c:v>720</c:v>
                </c:pt>
                <c:pt idx="9">
                  <c:v>705</c:v>
                </c:pt>
                <c:pt idx="10">
                  <c:v>818</c:v>
                </c:pt>
                <c:pt idx="11">
                  <c:v>941</c:v>
                </c:pt>
                <c:pt idx="12">
                  <c:v>1091</c:v>
                </c:pt>
                <c:pt idx="13">
                  <c:v>1160</c:v>
                </c:pt>
                <c:pt idx="14">
                  <c:v>1267</c:v>
                </c:pt>
                <c:pt idx="15">
                  <c:v>1196</c:v>
                </c:pt>
                <c:pt idx="16">
                  <c:v>1255</c:v>
                </c:pt>
                <c:pt idx="17">
                  <c:v>1132</c:v>
                </c:pt>
                <c:pt idx="18">
                  <c:v>1090</c:v>
                </c:pt>
                <c:pt idx="19">
                  <c:v>1105</c:v>
                </c:pt>
                <c:pt idx="20">
                  <c:v>1149</c:v>
                </c:pt>
                <c:pt idx="21">
                  <c:v>795</c:v>
                </c:pt>
                <c:pt idx="22">
                  <c:v>876</c:v>
                </c:pt>
                <c:pt idx="23">
                  <c:v>807</c:v>
                </c:pt>
                <c:pt idx="24">
                  <c:v>822</c:v>
                </c:pt>
                <c:pt idx="25">
                  <c:v>662</c:v>
                </c:pt>
                <c:pt idx="26">
                  <c:v>685</c:v>
                </c:pt>
                <c:pt idx="27">
                  <c:v>709</c:v>
                </c:pt>
                <c:pt idx="28">
                  <c:v>888</c:v>
                </c:pt>
                <c:pt idx="29">
                  <c:v>1023</c:v>
                </c:pt>
                <c:pt idx="30">
                  <c:v>956</c:v>
                </c:pt>
                <c:pt idx="31">
                  <c:v>986</c:v>
                </c:pt>
                <c:pt idx="32">
                  <c:v>1048</c:v>
                </c:pt>
                <c:pt idx="33">
                  <c:v>1120</c:v>
                </c:pt>
                <c:pt idx="34">
                  <c:v>1039</c:v>
                </c:pt>
                <c:pt idx="35">
                  <c:v>1047</c:v>
                </c:pt>
                <c:pt idx="36">
                  <c:v>1035</c:v>
                </c:pt>
                <c:pt idx="37">
                  <c:v>1040</c:v>
                </c:pt>
                <c:pt idx="38">
                  <c:v>1013</c:v>
                </c:pt>
                <c:pt idx="39">
                  <c:v>985</c:v>
                </c:pt>
                <c:pt idx="40">
                  <c:v>994</c:v>
                </c:pt>
                <c:pt idx="41">
                  <c:v>959</c:v>
                </c:pt>
                <c:pt idx="42">
                  <c:v>785</c:v>
                </c:pt>
                <c:pt idx="43">
                  <c:v>767</c:v>
                </c:pt>
                <c:pt idx="44">
                  <c:v>790</c:v>
                </c:pt>
                <c:pt idx="45">
                  <c:v>535</c:v>
                </c:pt>
                <c:pt idx="46">
                  <c:v>430</c:v>
                </c:pt>
                <c:pt idx="47">
                  <c:v>458</c:v>
                </c:pt>
                <c:pt idx="48">
                  <c:v>475</c:v>
                </c:pt>
                <c:pt idx="49">
                  <c:v>463</c:v>
                </c:pt>
                <c:pt idx="50">
                  <c:v>498</c:v>
                </c:pt>
                <c:pt idx="51">
                  <c:v>511</c:v>
                </c:pt>
                <c:pt idx="52">
                  <c:v>600</c:v>
                </c:pt>
                <c:pt idx="53">
                  <c:v>646</c:v>
                </c:pt>
                <c:pt idx="54">
                  <c:v>825</c:v>
                </c:pt>
                <c:pt idx="55">
                  <c:v>833</c:v>
                </c:pt>
                <c:pt idx="56">
                  <c:v>1005</c:v>
                </c:pt>
                <c:pt idx="57">
                  <c:v>1192</c:v>
                </c:pt>
                <c:pt idx="58">
                  <c:v>1338</c:v>
                </c:pt>
                <c:pt idx="59">
                  <c:v>1494</c:v>
                </c:pt>
                <c:pt idx="60">
                  <c:v>1913</c:v>
                </c:pt>
                <c:pt idx="61">
                  <c:v>2210</c:v>
                </c:pt>
                <c:pt idx="62">
                  <c:v>2432</c:v>
                </c:pt>
                <c:pt idx="63">
                  <c:v>2332</c:v>
                </c:pt>
                <c:pt idx="64">
                  <c:v>2369</c:v>
                </c:pt>
                <c:pt idx="65">
                  <c:v>2406</c:v>
                </c:pt>
                <c:pt idx="66">
                  <c:v>2434</c:v>
                </c:pt>
                <c:pt idx="67">
                  <c:v>2796</c:v>
                </c:pt>
                <c:pt idx="68">
                  <c:v>2853</c:v>
                </c:pt>
                <c:pt idx="69">
                  <c:v>3093</c:v>
                </c:pt>
                <c:pt idx="70">
                  <c:v>3066</c:v>
                </c:pt>
                <c:pt idx="71">
                  <c:v>3106</c:v>
                </c:pt>
                <c:pt idx="72">
                  <c:v>2912</c:v>
                </c:pt>
                <c:pt idx="73">
                  <c:v>2851</c:v>
                </c:pt>
                <c:pt idx="74">
                  <c:v>2760</c:v>
                </c:pt>
                <c:pt idx="75">
                  <c:v>2932</c:v>
                </c:pt>
                <c:pt idx="76">
                  <c:v>2780</c:v>
                </c:pt>
                <c:pt idx="77">
                  <c:v>2556</c:v>
                </c:pt>
                <c:pt idx="78">
                  <c:v>2219</c:v>
                </c:pt>
                <c:pt idx="79">
                  <c:v>2217</c:v>
                </c:pt>
                <c:pt idx="80">
                  <c:v>1771</c:v>
                </c:pt>
                <c:pt idx="81">
                  <c:v>1467</c:v>
                </c:pt>
                <c:pt idx="82">
                  <c:v>1527</c:v>
                </c:pt>
                <c:pt idx="83">
                  <c:v>1337</c:v>
                </c:pt>
                <c:pt idx="84">
                  <c:v>1205</c:v>
                </c:pt>
                <c:pt idx="85">
                  <c:v>1089</c:v>
                </c:pt>
                <c:pt idx="86">
                  <c:v>1055</c:v>
                </c:pt>
                <c:pt idx="87">
                  <c:v>1028</c:v>
                </c:pt>
                <c:pt idx="88">
                  <c:v>1040</c:v>
                </c:pt>
                <c:pt idx="89">
                  <c:v>1065</c:v>
                </c:pt>
                <c:pt idx="90">
                  <c:v>1081</c:v>
                </c:pt>
                <c:pt idx="91">
                  <c:v>1030</c:v>
                </c:pt>
                <c:pt idx="92">
                  <c:v>1048</c:v>
                </c:pt>
                <c:pt idx="93">
                  <c:v>1071</c:v>
                </c:pt>
                <c:pt idx="94">
                  <c:v>1087</c:v>
                </c:pt>
                <c:pt idx="95">
                  <c:v>1086</c:v>
                </c:pt>
                <c:pt idx="96">
                  <c:v>1085</c:v>
                </c:pt>
                <c:pt idx="97">
                  <c:v>1085</c:v>
                </c:pt>
                <c:pt idx="98">
                  <c:v>1028</c:v>
                </c:pt>
                <c:pt idx="99">
                  <c:v>1033</c:v>
                </c:pt>
                <c:pt idx="100">
                  <c:v>1119</c:v>
                </c:pt>
                <c:pt idx="101">
                  <c:v>1088</c:v>
                </c:pt>
                <c:pt idx="102">
                  <c:v>1062</c:v>
                </c:pt>
                <c:pt idx="103">
                  <c:v>1003</c:v>
                </c:pt>
                <c:pt idx="104">
                  <c:v>1005</c:v>
                </c:pt>
                <c:pt idx="105">
                  <c:v>1005</c:v>
                </c:pt>
                <c:pt idx="106">
                  <c:v>991</c:v>
                </c:pt>
                <c:pt idx="107">
                  <c:v>993</c:v>
                </c:pt>
                <c:pt idx="108">
                  <c:v>994</c:v>
                </c:pt>
                <c:pt idx="109">
                  <c:v>981</c:v>
                </c:pt>
                <c:pt idx="110">
                  <c:v>983</c:v>
                </c:pt>
                <c:pt idx="111">
                  <c:v>1023</c:v>
                </c:pt>
                <c:pt idx="112">
                  <c:v>1023</c:v>
                </c:pt>
                <c:pt idx="113">
                  <c:v>1033</c:v>
                </c:pt>
                <c:pt idx="114">
                  <c:v>1033</c:v>
                </c:pt>
                <c:pt idx="115">
                  <c:v>990</c:v>
                </c:pt>
                <c:pt idx="116">
                  <c:v>1006</c:v>
                </c:pt>
                <c:pt idx="117">
                  <c:v>1006</c:v>
                </c:pt>
                <c:pt idx="118">
                  <c:v>1006</c:v>
                </c:pt>
                <c:pt idx="119">
                  <c:v>796</c:v>
                </c:pt>
                <c:pt idx="120">
                  <c:v>799</c:v>
                </c:pt>
                <c:pt idx="121">
                  <c:v>721</c:v>
                </c:pt>
                <c:pt idx="122">
                  <c:v>721</c:v>
                </c:pt>
                <c:pt idx="123">
                  <c:v>646</c:v>
                </c:pt>
                <c:pt idx="124">
                  <c:v>646</c:v>
                </c:pt>
                <c:pt idx="125">
                  <c:v>606</c:v>
                </c:pt>
                <c:pt idx="126">
                  <c:v>572</c:v>
                </c:pt>
                <c:pt idx="127">
                  <c:v>572</c:v>
                </c:pt>
                <c:pt idx="128">
                  <c:v>572</c:v>
                </c:pt>
                <c:pt idx="129">
                  <c:v>572</c:v>
                </c:pt>
                <c:pt idx="130">
                  <c:v>577</c:v>
                </c:pt>
                <c:pt idx="131">
                  <c:v>577</c:v>
                </c:pt>
                <c:pt idx="132">
                  <c:v>577</c:v>
                </c:pt>
                <c:pt idx="133">
                  <c:v>535</c:v>
                </c:pt>
                <c:pt idx="134">
                  <c:v>491</c:v>
                </c:pt>
                <c:pt idx="135">
                  <c:v>491</c:v>
                </c:pt>
                <c:pt idx="136">
                  <c:v>491</c:v>
                </c:pt>
                <c:pt idx="137">
                  <c:v>491</c:v>
                </c:pt>
                <c:pt idx="138">
                  <c:v>491</c:v>
                </c:pt>
                <c:pt idx="139">
                  <c:v>491</c:v>
                </c:pt>
                <c:pt idx="140">
                  <c:v>495</c:v>
                </c:pt>
                <c:pt idx="141">
                  <c:v>495</c:v>
                </c:pt>
                <c:pt idx="142">
                  <c:v>586</c:v>
                </c:pt>
                <c:pt idx="143">
                  <c:v>599</c:v>
                </c:pt>
                <c:pt idx="144">
                  <c:v>625</c:v>
                </c:pt>
                <c:pt idx="145">
                  <c:v>622</c:v>
                </c:pt>
                <c:pt idx="146">
                  <c:v>615</c:v>
                </c:pt>
                <c:pt idx="147">
                  <c:v>672</c:v>
                </c:pt>
                <c:pt idx="148">
                  <c:v>679</c:v>
                </c:pt>
                <c:pt idx="149">
                  <c:v>679</c:v>
                </c:pt>
                <c:pt idx="150">
                  <c:v>679</c:v>
                </c:pt>
                <c:pt idx="151">
                  <c:v>655</c:v>
                </c:pt>
                <c:pt idx="152">
                  <c:v>655</c:v>
                </c:pt>
                <c:pt idx="153">
                  <c:v>661</c:v>
                </c:pt>
                <c:pt idx="154">
                  <c:v>662</c:v>
                </c:pt>
                <c:pt idx="155">
                  <c:v>662</c:v>
                </c:pt>
                <c:pt idx="156">
                  <c:v>662</c:v>
                </c:pt>
                <c:pt idx="157">
                  <c:v>662</c:v>
                </c:pt>
                <c:pt idx="158">
                  <c:v>498</c:v>
                </c:pt>
                <c:pt idx="159">
                  <c:v>409</c:v>
                </c:pt>
                <c:pt idx="160">
                  <c:v>283</c:v>
                </c:pt>
                <c:pt idx="161">
                  <c:v>277</c:v>
                </c:pt>
                <c:pt idx="162">
                  <c:v>0</c:v>
                </c:pt>
                <c:pt idx="163">
                  <c:v>0</c:v>
                </c:pt>
                <c:pt idx="164">
                  <c:v>0</c:v>
                </c:pt>
                <c:pt idx="165">
                  <c:v>0</c:v>
                </c:pt>
                <c:pt idx="166">
                  <c:v>0</c:v>
                </c:pt>
                <c:pt idx="167">
                  <c:v>0</c:v>
                </c:pt>
                <c:pt idx="168">
                  <c:v>0</c:v>
                </c:pt>
                <c:pt idx="169">
                  <c:v>0</c:v>
                </c:pt>
                <c:pt idx="170">
                  <c:v>0</c:v>
                </c:pt>
                <c:pt idx="171">
                  <c:v>0</c:v>
                </c:pt>
                <c:pt idx="172">
                  <c:v>0</c:v>
                </c:pt>
                <c:pt idx="173">
                  <c:v>10</c:v>
                </c:pt>
                <c:pt idx="174">
                  <c:v>10</c:v>
                </c:pt>
                <c:pt idx="175">
                  <c:v>10</c:v>
                </c:pt>
                <c:pt idx="176">
                  <c:v>25</c:v>
                </c:pt>
                <c:pt idx="177">
                  <c:v>25</c:v>
                </c:pt>
                <c:pt idx="178">
                  <c:v>40</c:v>
                </c:pt>
                <c:pt idx="179">
                  <c:v>40</c:v>
                </c:pt>
                <c:pt idx="180">
                  <c:v>40</c:v>
                </c:pt>
                <c:pt idx="181">
                  <c:v>40</c:v>
                </c:pt>
                <c:pt idx="182">
                  <c:v>40</c:v>
                </c:pt>
                <c:pt idx="183">
                  <c:v>40</c:v>
                </c:pt>
                <c:pt idx="184">
                  <c:v>53</c:v>
                </c:pt>
                <c:pt idx="185">
                  <c:v>48</c:v>
                </c:pt>
                <c:pt idx="186">
                  <c:v>51</c:v>
                </c:pt>
                <c:pt idx="187">
                  <c:v>51</c:v>
                </c:pt>
                <c:pt idx="188">
                  <c:v>51</c:v>
                </c:pt>
                <c:pt idx="189">
                  <c:v>51</c:v>
                </c:pt>
                <c:pt idx="190">
                  <c:v>51</c:v>
                </c:pt>
                <c:pt idx="191">
                  <c:v>89</c:v>
                </c:pt>
                <c:pt idx="192">
                  <c:v>91</c:v>
                </c:pt>
                <c:pt idx="193">
                  <c:v>92</c:v>
                </c:pt>
                <c:pt idx="194">
                  <c:v>85</c:v>
                </c:pt>
                <c:pt idx="195">
                  <c:v>105</c:v>
                </c:pt>
                <c:pt idx="196">
                  <c:v>133</c:v>
                </c:pt>
                <c:pt idx="197">
                  <c:v>124</c:v>
                </c:pt>
                <c:pt idx="198">
                  <c:v>132</c:v>
                </c:pt>
                <c:pt idx="199">
                  <c:v>133</c:v>
                </c:pt>
                <c:pt idx="200">
                  <c:v>150</c:v>
                </c:pt>
                <c:pt idx="201">
                  <c:v>132</c:v>
                </c:pt>
                <c:pt idx="202">
                  <c:v>169</c:v>
                </c:pt>
                <c:pt idx="203">
                  <c:v>194</c:v>
                </c:pt>
                <c:pt idx="204">
                  <c:v>181</c:v>
                </c:pt>
                <c:pt idx="205">
                  <c:v>211</c:v>
                </c:pt>
                <c:pt idx="206">
                  <c:v>363</c:v>
                </c:pt>
                <c:pt idx="207">
                  <c:v>357</c:v>
                </c:pt>
                <c:pt idx="208">
                  <c:v>402</c:v>
                </c:pt>
                <c:pt idx="209">
                  <c:v>340</c:v>
                </c:pt>
                <c:pt idx="210">
                  <c:v>410</c:v>
                </c:pt>
                <c:pt idx="211">
                  <c:v>442</c:v>
                </c:pt>
                <c:pt idx="212">
                  <c:v>501</c:v>
                </c:pt>
                <c:pt idx="213">
                  <c:v>548</c:v>
                </c:pt>
                <c:pt idx="214">
                  <c:v>556</c:v>
                </c:pt>
                <c:pt idx="215">
                  <c:v>652</c:v>
                </c:pt>
                <c:pt idx="216">
                  <c:v>757</c:v>
                </c:pt>
                <c:pt idx="217">
                  <c:v>779</c:v>
                </c:pt>
                <c:pt idx="218">
                  <c:v>670</c:v>
                </c:pt>
                <c:pt idx="219">
                  <c:v>635</c:v>
                </c:pt>
                <c:pt idx="220">
                  <c:v>767</c:v>
                </c:pt>
                <c:pt idx="221">
                  <c:v>891</c:v>
                </c:pt>
                <c:pt idx="222">
                  <c:v>1111</c:v>
                </c:pt>
                <c:pt idx="223">
                  <c:v>1219</c:v>
                </c:pt>
                <c:pt idx="224">
                  <c:v>1391</c:v>
                </c:pt>
                <c:pt idx="225">
                  <c:v>1585</c:v>
                </c:pt>
                <c:pt idx="226">
                  <c:v>1672</c:v>
                </c:pt>
                <c:pt idx="227">
                  <c:v>1775</c:v>
                </c:pt>
                <c:pt idx="228">
                  <c:v>1851</c:v>
                </c:pt>
                <c:pt idx="229">
                  <c:v>1910</c:v>
                </c:pt>
                <c:pt idx="230">
                  <c:v>1981</c:v>
                </c:pt>
                <c:pt idx="231">
                  <c:v>2223</c:v>
                </c:pt>
                <c:pt idx="232">
                  <c:v>2092</c:v>
                </c:pt>
                <c:pt idx="233">
                  <c:v>2194</c:v>
                </c:pt>
                <c:pt idx="234">
                  <c:v>2106</c:v>
                </c:pt>
                <c:pt idx="235">
                  <c:v>2043</c:v>
                </c:pt>
                <c:pt idx="236">
                  <c:v>2163</c:v>
                </c:pt>
                <c:pt idx="237">
                  <c:v>1997</c:v>
                </c:pt>
                <c:pt idx="238">
                  <c:v>2012</c:v>
                </c:pt>
                <c:pt idx="239">
                  <c:v>2141</c:v>
                </c:pt>
                <c:pt idx="240">
                  <c:v>2019</c:v>
                </c:pt>
                <c:pt idx="241">
                  <c:v>1808</c:v>
                </c:pt>
                <c:pt idx="242" c:formatCode="General">
                  <c:v>1821</c:v>
                </c:pt>
              </c:numCache>
            </c:numRef>
          </c:val>
          <c:smooth val="0"/>
        </c:ser>
        <c:ser>
          <c:idx val="4"/>
          <c:order val="4"/>
          <c:tx>
            <c:strRef>
              <c:f>'[棉花-月报用图表（终稿）231124.xls]仓单'!$O$2</c:f>
              <c:strCache>
                <c:ptCount val="1"/>
                <c:pt idx="0">
                  <c:v>2025年</c:v>
                </c:pt>
              </c:strCache>
            </c:strRef>
          </c:tx>
          <c:spPr>
            <a:ln w="28575" cap="rnd" cmpd="sng" algn="ctr">
              <a:solidFill>
                <a:srgbClr val="EC3B49"/>
              </a:solidFill>
              <a:prstDash val="solid"/>
              <a:round/>
            </a:ln>
            <a:effectLst/>
          </c:spPr>
          <c:marker>
            <c:symbol val="none"/>
          </c:marker>
          <c:dLbls>
            <c:delete val="1"/>
          </c:dLbls>
          <c:cat>
            <c:numRef>
              <c:f>'[棉花-月报用图表（终稿）231124.xls]仓单'!$J$3:$J$246</c:f>
              <c:numCache>
                <c:formatCode>yyyy\-mm\-dd;@</c:formatCode>
                <c:ptCount val="244"/>
                <c:pt idx="0" c:formatCode="yyyy\-mm\-dd;@">
                  <c:v>42738</c:v>
                </c:pt>
                <c:pt idx="1" c:formatCode="yyyy\-mm\-dd;@">
                  <c:v>42739</c:v>
                </c:pt>
                <c:pt idx="2" c:formatCode="yyyy\-mm\-dd;@">
                  <c:v>42740</c:v>
                </c:pt>
                <c:pt idx="3" c:formatCode="yyyy\-mm\-dd;@">
                  <c:v>42741</c:v>
                </c:pt>
                <c:pt idx="4" c:formatCode="yyyy\-mm\-dd;@">
                  <c:v>42744</c:v>
                </c:pt>
                <c:pt idx="5" c:formatCode="yyyy\-mm\-dd;@">
                  <c:v>42745</c:v>
                </c:pt>
                <c:pt idx="6" c:formatCode="yyyy\-mm\-dd;@">
                  <c:v>42746</c:v>
                </c:pt>
                <c:pt idx="7" c:formatCode="yyyy\-mm\-dd;@">
                  <c:v>42747</c:v>
                </c:pt>
                <c:pt idx="8" c:formatCode="yyyy\-mm\-dd;@">
                  <c:v>42748</c:v>
                </c:pt>
                <c:pt idx="9" c:formatCode="yyyy\-mm\-dd;@">
                  <c:v>42751</c:v>
                </c:pt>
                <c:pt idx="10" c:formatCode="yyyy\-mm\-dd;@">
                  <c:v>42752</c:v>
                </c:pt>
                <c:pt idx="11" c:formatCode="yyyy\-mm\-dd;@">
                  <c:v>42753</c:v>
                </c:pt>
                <c:pt idx="12" c:formatCode="yyyy\-mm\-dd;@">
                  <c:v>42754</c:v>
                </c:pt>
                <c:pt idx="13" c:formatCode="yyyy\-mm\-dd;@">
                  <c:v>42755</c:v>
                </c:pt>
                <c:pt idx="14" c:formatCode="yyyy\-mm\-dd;@">
                  <c:v>42758</c:v>
                </c:pt>
                <c:pt idx="15" c:formatCode="yyyy\-mm\-dd;@">
                  <c:v>42759</c:v>
                </c:pt>
                <c:pt idx="16" c:formatCode="yyyy\-mm\-dd;@">
                  <c:v>42760</c:v>
                </c:pt>
                <c:pt idx="17" c:formatCode="yyyy\-mm\-dd;@">
                  <c:v>42761</c:v>
                </c:pt>
                <c:pt idx="18" c:formatCode="yyyy\-mm\-dd;@">
                  <c:v>42769</c:v>
                </c:pt>
                <c:pt idx="19" c:formatCode="yyyy\-mm\-dd;@">
                  <c:v>42772</c:v>
                </c:pt>
                <c:pt idx="20" c:formatCode="yyyy\-mm\-dd;@">
                  <c:v>42773</c:v>
                </c:pt>
                <c:pt idx="21" c:formatCode="yyyy\-mm\-dd;@">
                  <c:v>42774</c:v>
                </c:pt>
                <c:pt idx="22" c:formatCode="yyyy\-mm\-dd;@">
                  <c:v>42775</c:v>
                </c:pt>
                <c:pt idx="23" c:formatCode="yyyy\-mm\-dd;@">
                  <c:v>42776</c:v>
                </c:pt>
                <c:pt idx="24" c:formatCode="yyyy\-mm\-dd;@">
                  <c:v>42779</c:v>
                </c:pt>
                <c:pt idx="25" c:formatCode="yyyy\-mm\-dd;@">
                  <c:v>42780</c:v>
                </c:pt>
                <c:pt idx="26" c:formatCode="yyyy\-mm\-dd;@">
                  <c:v>42781</c:v>
                </c:pt>
                <c:pt idx="27" c:formatCode="yyyy\-mm\-dd;@">
                  <c:v>42782</c:v>
                </c:pt>
                <c:pt idx="28" c:formatCode="yyyy\-mm\-dd;@">
                  <c:v>42783</c:v>
                </c:pt>
                <c:pt idx="29" c:formatCode="yyyy\-mm\-dd;@">
                  <c:v>42786</c:v>
                </c:pt>
                <c:pt idx="30" c:formatCode="yyyy\-mm\-dd;@">
                  <c:v>42787</c:v>
                </c:pt>
                <c:pt idx="31" c:formatCode="yyyy\-mm\-dd;@">
                  <c:v>42788</c:v>
                </c:pt>
                <c:pt idx="32" c:formatCode="yyyy\-mm\-dd;@">
                  <c:v>42789</c:v>
                </c:pt>
                <c:pt idx="33" c:formatCode="yyyy\-mm\-dd;@">
                  <c:v>42790</c:v>
                </c:pt>
                <c:pt idx="34" c:formatCode="yyyy\-mm\-dd;@">
                  <c:v>42793</c:v>
                </c:pt>
                <c:pt idx="35" c:formatCode="yyyy\-mm\-dd;@">
                  <c:v>42794</c:v>
                </c:pt>
                <c:pt idx="36" c:formatCode="yyyy\-mm\-dd;@">
                  <c:v>42795</c:v>
                </c:pt>
                <c:pt idx="37" c:formatCode="yyyy\-mm\-dd;@">
                  <c:v>42796</c:v>
                </c:pt>
                <c:pt idx="38" c:formatCode="yyyy\-mm\-dd;@">
                  <c:v>42797</c:v>
                </c:pt>
                <c:pt idx="39" c:formatCode="yyyy\-mm\-dd;@">
                  <c:v>42800</c:v>
                </c:pt>
                <c:pt idx="40" c:formatCode="yyyy\-mm\-dd;@">
                  <c:v>42801</c:v>
                </c:pt>
                <c:pt idx="41" c:formatCode="yyyy\-mm\-dd;@">
                  <c:v>42802</c:v>
                </c:pt>
                <c:pt idx="42" c:formatCode="yyyy\-mm\-dd;@">
                  <c:v>42803</c:v>
                </c:pt>
                <c:pt idx="43" c:formatCode="yyyy\-mm\-dd;@">
                  <c:v>42804</c:v>
                </c:pt>
                <c:pt idx="44" c:formatCode="yyyy\-mm\-dd;@">
                  <c:v>42807</c:v>
                </c:pt>
                <c:pt idx="45" c:formatCode="yyyy\-mm\-dd;@">
                  <c:v>42808</c:v>
                </c:pt>
                <c:pt idx="46" c:formatCode="yyyy\-mm\-dd;@">
                  <c:v>42809</c:v>
                </c:pt>
                <c:pt idx="47" c:formatCode="yyyy\-mm\-dd;@">
                  <c:v>42810</c:v>
                </c:pt>
                <c:pt idx="48" c:formatCode="yyyy\-mm\-dd;@">
                  <c:v>42811</c:v>
                </c:pt>
                <c:pt idx="49" c:formatCode="yyyy\-mm\-dd;@">
                  <c:v>42814</c:v>
                </c:pt>
                <c:pt idx="50" c:formatCode="yyyy\-mm\-dd;@">
                  <c:v>42815</c:v>
                </c:pt>
                <c:pt idx="51" c:formatCode="yyyy\-mm\-dd;@">
                  <c:v>42816</c:v>
                </c:pt>
                <c:pt idx="52" c:formatCode="yyyy\-mm\-dd;@">
                  <c:v>42817</c:v>
                </c:pt>
                <c:pt idx="53" c:formatCode="yyyy\-mm\-dd;@">
                  <c:v>42818</c:v>
                </c:pt>
                <c:pt idx="54" c:formatCode="yyyy\-mm\-dd;@">
                  <c:v>42821</c:v>
                </c:pt>
                <c:pt idx="55" c:formatCode="yyyy\-mm\-dd;@">
                  <c:v>42822</c:v>
                </c:pt>
                <c:pt idx="56" c:formatCode="yyyy\-mm\-dd;@">
                  <c:v>42823</c:v>
                </c:pt>
                <c:pt idx="57" c:formatCode="yyyy\-mm\-dd;@">
                  <c:v>42824</c:v>
                </c:pt>
                <c:pt idx="58" c:formatCode="yyyy\-mm\-dd;@">
                  <c:v>42825</c:v>
                </c:pt>
                <c:pt idx="59" c:formatCode="yyyy\-mm\-dd;@">
                  <c:v>42830</c:v>
                </c:pt>
                <c:pt idx="60" c:formatCode="yyyy\-mm\-dd;@">
                  <c:v>42831</c:v>
                </c:pt>
                <c:pt idx="61" c:formatCode="yyyy\-mm\-dd;@">
                  <c:v>42832</c:v>
                </c:pt>
                <c:pt idx="62" c:formatCode="yyyy\-mm\-dd;@">
                  <c:v>42835</c:v>
                </c:pt>
                <c:pt idx="63" c:formatCode="yyyy\-mm\-dd;@">
                  <c:v>42836</c:v>
                </c:pt>
                <c:pt idx="64" c:formatCode="yyyy\-mm\-dd;@">
                  <c:v>42837</c:v>
                </c:pt>
                <c:pt idx="65" c:formatCode="yyyy\-mm\-dd;@">
                  <c:v>42838</c:v>
                </c:pt>
                <c:pt idx="66" c:formatCode="yyyy\-mm\-dd;@">
                  <c:v>42839</c:v>
                </c:pt>
                <c:pt idx="67" c:formatCode="yyyy\-mm\-dd;@">
                  <c:v>42842</c:v>
                </c:pt>
                <c:pt idx="68" c:formatCode="yyyy\-mm\-dd;@">
                  <c:v>42843</c:v>
                </c:pt>
                <c:pt idx="69" c:formatCode="yyyy\-mm\-dd;@">
                  <c:v>42844</c:v>
                </c:pt>
                <c:pt idx="70" c:formatCode="yyyy\-mm\-dd;@">
                  <c:v>42845</c:v>
                </c:pt>
                <c:pt idx="71" c:formatCode="yyyy\-mm\-dd;@">
                  <c:v>42846</c:v>
                </c:pt>
                <c:pt idx="72" c:formatCode="yyyy\-mm\-dd;@">
                  <c:v>42849</c:v>
                </c:pt>
                <c:pt idx="73" c:formatCode="yyyy\-mm\-dd;@">
                  <c:v>42850</c:v>
                </c:pt>
                <c:pt idx="74" c:formatCode="yyyy\-mm\-dd;@">
                  <c:v>42851</c:v>
                </c:pt>
                <c:pt idx="75" c:formatCode="yyyy\-mm\-dd;@">
                  <c:v>42852</c:v>
                </c:pt>
                <c:pt idx="76" c:formatCode="yyyy\-mm\-dd;@">
                  <c:v>42853</c:v>
                </c:pt>
                <c:pt idx="77" c:formatCode="yyyy\-mm\-dd;@">
                  <c:v>42857</c:v>
                </c:pt>
                <c:pt idx="78" c:formatCode="yyyy\-mm\-dd;@">
                  <c:v>42858</c:v>
                </c:pt>
                <c:pt idx="79" c:formatCode="yyyy\-mm\-dd;@">
                  <c:v>42859</c:v>
                </c:pt>
                <c:pt idx="80" c:formatCode="yyyy\-mm\-dd;@">
                  <c:v>42860</c:v>
                </c:pt>
                <c:pt idx="81" c:formatCode="yyyy\-mm\-dd;@">
                  <c:v>42863</c:v>
                </c:pt>
                <c:pt idx="82" c:formatCode="yyyy\-mm\-dd;@">
                  <c:v>42864</c:v>
                </c:pt>
                <c:pt idx="83" c:formatCode="yyyy\-mm\-dd;@">
                  <c:v>42865</c:v>
                </c:pt>
                <c:pt idx="84" c:formatCode="yyyy\-mm\-dd;@">
                  <c:v>42866</c:v>
                </c:pt>
                <c:pt idx="85" c:formatCode="yyyy\-mm\-dd;@">
                  <c:v>42867</c:v>
                </c:pt>
                <c:pt idx="86" c:formatCode="yyyy\-mm\-dd;@">
                  <c:v>42870</c:v>
                </c:pt>
                <c:pt idx="87" c:formatCode="yyyy\-mm\-dd;@">
                  <c:v>42871</c:v>
                </c:pt>
                <c:pt idx="88" c:formatCode="yyyy\-mm\-dd;@">
                  <c:v>42872</c:v>
                </c:pt>
                <c:pt idx="89" c:formatCode="yyyy\-mm\-dd;@">
                  <c:v>42873</c:v>
                </c:pt>
                <c:pt idx="90" c:formatCode="yyyy\-mm\-dd;@">
                  <c:v>42874</c:v>
                </c:pt>
                <c:pt idx="91" c:formatCode="yyyy\-mm\-dd;@">
                  <c:v>42877</c:v>
                </c:pt>
                <c:pt idx="92" c:formatCode="yyyy\-mm\-dd;@">
                  <c:v>42878</c:v>
                </c:pt>
                <c:pt idx="93" c:formatCode="yyyy\-mm\-dd;@">
                  <c:v>42879</c:v>
                </c:pt>
                <c:pt idx="94" c:formatCode="yyyy\-mm\-dd;@">
                  <c:v>42880</c:v>
                </c:pt>
                <c:pt idx="95" c:formatCode="yyyy\-mm\-dd;@">
                  <c:v>42881</c:v>
                </c:pt>
                <c:pt idx="96" c:formatCode="yyyy\-mm\-dd;@">
                  <c:v>42886</c:v>
                </c:pt>
                <c:pt idx="97" c:formatCode="yyyy\-mm\-dd;@">
                  <c:v>42887</c:v>
                </c:pt>
                <c:pt idx="98" c:formatCode="yyyy\-mm\-dd;@">
                  <c:v>42888</c:v>
                </c:pt>
                <c:pt idx="99" c:formatCode="yyyy\-mm\-dd;@">
                  <c:v>42891</c:v>
                </c:pt>
                <c:pt idx="100" c:formatCode="yyyy\-mm\-dd;@">
                  <c:v>42892</c:v>
                </c:pt>
                <c:pt idx="101" c:formatCode="yyyy\-mm\-dd;@">
                  <c:v>42893</c:v>
                </c:pt>
                <c:pt idx="102" c:formatCode="yyyy\-mm\-dd;@">
                  <c:v>42894</c:v>
                </c:pt>
                <c:pt idx="103" c:formatCode="yyyy\-mm\-dd;@">
                  <c:v>42895</c:v>
                </c:pt>
                <c:pt idx="104" c:formatCode="yyyy\-mm\-dd;@">
                  <c:v>42898</c:v>
                </c:pt>
                <c:pt idx="105" c:formatCode="yyyy\-mm\-dd;@">
                  <c:v>42899</c:v>
                </c:pt>
                <c:pt idx="106" c:formatCode="yyyy\-mm\-dd;@">
                  <c:v>42900</c:v>
                </c:pt>
                <c:pt idx="107" c:formatCode="yyyy\-mm\-dd;@">
                  <c:v>42901</c:v>
                </c:pt>
                <c:pt idx="108" c:formatCode="yyyy\-mm\-dd;@">
                  <c:v>42902</c:v>
                </c:pt>
                <c:pt idx="109" c:formatCode="yyyy\-mm\-dd;@">
                  <c:v>42905</c:v>
                </c:pt>
                <c:pt idx="110" c:formatCode="yyyy\-mm\-dd;@">
                  <c:v>42906</c:v>
                </c:pt>
                <c:pt idx="111" c:formatCode="yyyy\-mm\-dd;@">
                  <c:v>42907</c:v>
                </c:pt>
                <c:pt idx="112" c:formatCode="yyyy\-mm\-dd;@">
                  <c:v>42908</c:v>
                </c:pt>
                <c:pt idx="113" c:formatCode="yyyy\-mm\-dd;@">
                  <c:v>42909</c:v>
                </c:pt>
                <c:pt idx="114" c:formatCode="yyyy\-mm\-dd;@">
                  <c:v>42912</c:v>
                </c:pt>
                <c:pt idx="115" c:formatCode="yyyy\-mm\-dd;@">
                  <c:v>42913</c:v>
                </c:pt>
                <c:pt idx="116" c:formatCode="yyyy\-mm\-dd;@">
                  <c:v>42914</c:v>
                </c:pt>
                <c:pt idx="117" c:formatCode="yyyy\-mm\-dd;@">
                  <c:v>42915</c:v>
                </c:pt>
                <c:pt idx="118" c:formatCode="yyyy\-mm\-dd;@">
                  <c:v>42916</c:v>
                </c:pt>
                <c:pt idx="119" c:formatCode="yyyy\-mm\-dd;@">
                  <c:v>42919</c:v>
                </c:pt>
                <c:pt idx="120" c:formatCode="yyyy\-mm\-dd;@">
                  <c:v>42920</c:v>
                </c:pt>
                <c:pt idx="121" c:formatCode="yyyy\-mm\-dd;@">
                  <c:v>42921</c:v>
                </c:pt>
                <c:pt idx="122" c:formatCode="yyyy\-mm\-dd;@">
                  <c:v>42922</c:v>
                </c:pt>
                <c:pt idx="123" c:formatCode="yyyy\-mm\-dd;@">
                  <c:v>42923</c:v>
                </c:pt>
                <c:pt idx="124" c:formatCode="yyyy\-mm\-dd;@">
                  <c:v>42926</c:v>
                </c:pt>
                <c:pt idx="125" c:formatCode="yyyy\-mm\-dd;@">
                  <c:v>42927</c:v>
                </c:pt>
                <c:pt idx="126" c:formatCode="yyyy\-mm\-dd;@">
                  <c:v>42928</c:v>
                </c:pt>
                <c:pt idx="127" c:formatCode="yyyy\-mm\-dd;@">
                  <c:v>42929</c:v>
                </c:pt>
                <c:pt idx="128" c:formatCode="yyyy\-mm\-dd;@">
                  <c:v>42930</c:v>
                </c:pt>
                <c:pt idx="129" c:formatCode="yyyy\-mm\-dd;@">
                  <c:v>42933</c:v>
                </c:pt>
                <c:pt idx="130" c:formatCode="yyyy\-mm\-dd;@">
                  <c:v>42934</c:v>
                </c:pt>
                <c:pt idx="131" c:formatCode="yyyy\-mm\-dd;@">
                  <c:v>42935</c:v>
                </c:pt>
                <c:pt idx="132" c:formatCode="yyyy\-mm\-dd;@">
                  <c:v>42936</c:v>
                </c:pt>
                <c:pt idx="133" c:formatCode="yyyy\-mm\-dd;@">
                  <c:v>42937</c:v>
                </c:pt>
                <c:pt idx="134" c:formatCode="yyyy\-mm\-dd;@">
                  <c:v>42940</c:v>
                </c:pt>
                <c:pt idx="135" c:formatCode="yyyy\-mm\-dd;@">
                  <c:v>42941</c:v>
                </c:pt>
                <c:pt idx="136" c:formatCode="yyyy\-mm\-dd;@">
                  <c:v>42942</c:v>
                </c:pt>
                <c:pt idx="137" c:formatCode="yyyy\-mm\-dd;@">
                  <c:v>42943</c:v>
                </c:pt>
                <c:pt idx="138" c:formatCode="yyyy\-mm\-dd;@">
                  <c:v>42944</c:v>
                </c:pt>
                <c:pt idx="139" c:formatCode="yyyy\-mm\-dd;@">
                  <c:v>42947</c:v>
                </c:pt>
                <c:pt idx="140" c:formatCode="yyyy\-mm\-dd;@">
                  <c:v>42948</c:v>
                </c:pt>
                <c:pt idx="141" c:formatCode="yyyy\-mm\-dd;@">
                  <c:v>42949</c:v>
                </c:pt>
                <c:pt idx="142" c:formatCode="yyyy\-mm\-dd;@">
                  <c:v>42950</c:v>
                </c:pt>
                <c:pt idx="143" c:formatCode="yyyy\-mm\-dd;@">
                  <c:v>42951</c:v>
                </c:pt>
                <c:pt idx="144" c:formatCode="yyyy\-mm\-dd;@">
                  <c:v>42954</c:v>
                </c:pt>
                <c:pt idx="145" c:formatCode="yyyy\-mm\-dd;@">
                  <c:v>42955</c:v>
                </c:pt>
                <c:pt idx="146" c:formatCode="yyyy\-mm\-dd;@">
                  <c:v>42956</c:v>
                </c:pt>
                <c:pt idx="147" c:formatCode="yyyy\-mm\-dd;@">
                  <c:v>42957</c:v>
                </c:pt>
                <c:pt idx="148" c:formatCode="yyyy\-mm\-dd;@">
                  <c:v>42958</c:v>
                </c:pt>
                <c:pt idx="149" c:formatCode="yyyy\-mm\-dd;@">
                  <c:v>42961</c:v>
                </c:pt>
                <c:pt idx="150" c:formatCode="yyyy\-mm\-dd;@">
                  <c:v>42962</c:v>
                </c:pt>
                <c:pt idx="151" c:formatCode="yyyy\-mm\-dd;@">
                  <c:v>42963</c:v>
                </c:pt>
                <c:pt idx="152" c:formatCode="yyyy\-mm\-dd;@">
                  <c:v>42964</c:v>
                </c:pt>
                <c:pt idx="153" c:formatCode="yyyy\-mm\-dd;@">
                  <c:v>42965</c:v>
                </c:pt>
                <c:pt idx="154" c:formatCode="yyyy\-mm\-dd;@">
                  <c:v>42968</c:v>
                </c:pt>
                <c:pt idx="155" c:formatCode="yyyy\-mm\-dd;@">
                  <c:v>42969</c:v>
                </c:pt>
                <c:pt idx="156" c:formatCode="yyyy\-mm\-dd;@">
                  <c:v>42970</c:v>
                </c:pt>
                <c:pt idx="157" c:formatCode="yyyy\-mm\-dd;@">
                  <c:v>42971</c:v>
                </c:pt>
                <c:pt idx="158" c:formatCode="yyyy\-mm\-dd;@">
                  <c:v>42972</c:v>
                </c:pt>
                <c:pt idx="159" c:formatCode="yyyy\-mm\-dd;@">
                  <c:v>42975</c:v>
                </c:pt>
                <c:pt idx="160" c:formatCode="yyyy\-mm\-dd;@">
                  <c:v>42976</c:v>
                </c:pt>
                <c:pt idx="161" c:formatCode="yyyy\-mm\-dd;@">
                  <c:v>42977</c:v>
                </c:pt>
                <c:pt idx="162" c:formatCode="yyyy\-mm\-dd;@">
                  <c:v>42978</c:v>
                </c:pt>
                <c:pt idx="163" c:formatCode="yyyy\-mm\-dd;@">
                  <c:v>42979</c:v>
                </c:pt>
                <c:pt idx="164" c:formatCode="yyyy\-mm\-dd;@">
                  <c:v>42982</c:v>
                </c:pt>
                <c:pt idx="165" c:formatCode="yyyy\-mm\-dd;@">
                  <c:v>42983</c:v>
                </c:pt>
                <c:pt idx="166" c:formatCode="yyyy\-mm\-dd;@">
                  <c:v>42984</c:v>
                </c:pt>
                <c:pt idx="167" c:formatCode="yyyy\-mm\-dd;@">
                  <c:v>42985</c:v>
                </c:pt>
                <c:pt idx="168" c:formatCode="yyyy\-mm\-dd;@">
                  <c:v>42986</c:v>
                </c:pt>
                <c:pt idx="169" c:formatCode="yyyy\-mm\-dd;@">
                  <c:v>42989</c:v>
                </c:pt>
                <c:pt idx="170" c:formatCode="yyyy\-mm\-dd;@">
                  <c:v>42990</c:v>
                </c:pt>
                <c:pt idx="171" c:formatCode="yyyy\-mm\-dd;@">
                  <c:v>42991</c:v>
                </c:pt>
                <c:pt idx="172" c:formatCode="yyyy\-mm\-dd;@">
                  <c:v>42992</c:v>
                </c:pt>
                <c:pt idx="173" c:formatCode="yyyy\-mm\-dd;@">
                  <c:v>42993</c:v>
                </c:pt>
                <c:pt idx="174" c:formatCode="yyyy\-mm\-dd;@">
                  <c:v>42996</c:v>
                </c:pt>
                <c:pt idx="175" c:formatCode="yyyy\-mm\-dd;@">
                  <c:v>42997</c:v>
                </c:pt>
                <c:pt idx="176" c:formatCode="yyyy\-mm\-dd;@">
                  <c:v>42998</c:v>
                </c:pt>
                <c:pt idx="177" c:formatCode="yyyy\-mm\-dd;@">
                  <c:v>42999</c:v>
                </c:pt>
                <c:pt idx="178" c:formatCode="yyyy\-mm\-dd;@">
                  <c:v>43000</c:v>
                </c:pt>
                <c:pt idx="179" c:formatCode="yyyy\-mm\-dd;@">
                  <c:v>43003</c:v>
                </c:pt>
                <c:pt idx="180" c:formatCode="yyyy\-mm\-dd;@">
                  <c:v>43004</c:v>
                </c:pt>
                <c:pt idx="181" c:formatCode="yyyy\-mm\-dd;@">
                  <c:v>43005</c:v>
                </c:pt>
                <c:pt idx="182" c:formatCode="yyyy\-mm\-dd;@">
                  <c:v>43006</c:v>
                </c:pt>
                <c:pt idx="183" c:formatCode="yyyy\-mm\-dd;@">
                  <c:v>43007</c:v>
                </c:pt>
                <c:pt idx="184" c:formatCode="yyyy\-mm\-dd;@">
                  <c:v>43017</c:v>
                </c:pt>
                <c:pt idx="185" c:formatCode="yyyy\-mm\-dd;@">
                  <c:v>43018</c:v>
                </c:pt>
                <c:pt idx="186" c:formatCode="yyyy\-mm\-dd;@">
                  <c:v>43019</c:v>
                </c:pt>
                <c:pt idx="187" c:formatCode="yyyy\-mm\-dd;@">
                  <c:v>43020</c:v>
                </c:pt>
                <c:pt idx="188" c:formatCode="yyyy\-mm\-dd;@">
                  <c:v>43021</c:v>
                </c:pt>
                <c:pt idx="189" c:formatCode="yyyy\-mm\-dd;@">
                  <c:v>43024</c:v>
                </c:pt>
                <c:pt idx="190" c:formatCode="yyyy\-mm\-dd;@">
                  <c:v>43025</c:v>
                </c:pt>
                <c:pt idx="191" c:formatCode="yyyy\-mm\-dd;@">
                  <c:v>43026</c:v>
                </c:pt>
                <c:pt idx="192" c:formatCode="yyyy\-mm\-dd;@">
                  <c:v>43027</c:v>
                </c:pt>
                <c:pt idx="193" c:formatCode="yyyy\-mm\-dd;@">
                  <c:v>43028</c:v>
                </c:pt>
                <c:pt idx="194" c:formatCode="yyyy\-mm\-dd;@">
                  <c:v>43031</c:v>
                </c:pt>
                <c:pt idx="195" c:formatCode="yyyy\-mm\-dd;@">
                  <c:v>43032</c:v>
                </c:pt>
                <c:pt idx="196" c:formatCode="yyyy\-mm\-dd;@">
                  <c:v>43033</c:v>
                </c:pt>
                <c:pt idx="197" c:formatCode="yyyy\-mm\-dd;@">
                  <c:v>43034</c:v>
                </c:pt>
                <c:pt idx="198" c:formatCode="yyyy\-mm\-dd;@">
                  <c:v>43035</c:v>
                </c:pt>
                <c:pt idx="199" c:formatCode="yyyy\-mm\-dd;@">
                  <c:v>43038</c:v>
                </c:pt>
                <c:pt idx="200" c:formatCode="yyyy\-mm\-dd;@">
                  <c:v>43039</c:v>
                </c:pt>
                <c:pt idx="201" c:formatCode="yyyy\-mm\-dd;@">
                  <c:v>43040</c:v>
                </c:pt>
                <c:pt idx="202" c:formatCode="yyyy\-mm\-dd;@">
                  <c:v>43041</c:v>
                </c:pt>
                <c:pt idx="203" c:formatCode="yyyy\-mm\-dd;@">
                  <c:v>43042</c:v>
                </c:pt>
                <c:pt idx="204" c:formatCode="yyyy\-mm\-dd;@">
                  <c:v>43045</c:v>
                </c:pt>
                <c:pt idx="205" c:formatCode="yyyy\-mm\-dd;@">
                  <c:v>43046</c:v>
                </c:pt>
                <c:pt idx="206" c:formatCode="yyyy\-mm\-dd;@">
                  <c:v>43047</c:v>
                </c:pt>
                <c:pt idx="207" c:formatCode="yyyy\-mm\-dd;@">
                  <c:v>43048</c:v>
                </c:pt>
                <c:pt idx="208" c:formatCode="yyyy\-mm\-dd;@">
                  <c:v>43049</c:v>
                </c:pt>
                <c:pt idx="209" c:formatCode="yyyy\-mm\-dd;@">
                  <c:v>43052</c:v>
                </c:pt>
                <c:pt idx="210" c:formatCode="yyyy\-mm\-dd;@">
                  <c:v>43053</c:v>
                </c:pt>
                <c:pt idx="211" c:formatCode="yyyy\-mm\-dd;@">
                  <c:v>43054</c:v>
                </c:pt>
                <c:pt idx="212" c:formatCode="yyyy\-mm\-dd;@">
                  <c:v>43055</c:v>
                </c:pt>
                <c:pt idx="213" c:formatCode="yyyy\-mm\-dd;@">
                  <c:v>43056</c:v>
                </c:pt>
                <c:pt idx="214" c:formatCode="yyyy\-mm\-dd;@">
                  <c:v>43059</c:v>
                </c:pt>
                <c:pt idx="215" c:formatCode="yyyy\-mm\-dd;@">
                  <c:v>43060</c:v>
                </c:pt>
                <c:pt idx="216" c:formatCode="yyyy\-mm\-dd;@">
                  <c:v>43061</c:v>
                </c:pt>
                <c:pt idx="217" c:formatCode="yyyy\-mm\-dd;@">
                  <c:v>43062</c:v>
                </c:pt>
                <c:pt idx="218" c:formatCode="yyyy\-mm\-dd;@">
                  <c:v>43063</c:v>
                </c:pt>
                <c:pt idx="219" c:formatCode="yyyy\-mm\-dd;@">
                  <c:v>43066</c:v>
                </c:pt>
                <c:pt idx="220" c:formatCode="yyyy\-mm\-dd;@">
                  <c:v>43067</c:v>
                </c:pt>
                <c:pt idx="221" c:formatCode="yyyy\-mm\-dd;@">
                  <c:v>43068</c:v>
                </c:pt>
                <c:pt idx="222" c:formatCode="yyyy\-mm\-dd;@">
                  <c:v>43069</c:v>
                </c:pt>
                <c:pt idx="223" c:formatCode="yyyy\-mm\-dd;@">
                  <c:v>43070</c:v>
                </c:pt>
                <c:pt idx="224" c:formatCode="yyyy\-mm\-dd;@">
                  <c:v>43073</c:v>
                </c:pt>
                <c:pt idx="225" c:formatCode="yyyy\-mm\-dd;@">
                  <c:v>43074</c:v>
                </c:pt>
                <c:pt idx="226" c:formatCode="yyyy\-mm\-dd;@">
                  <c:v>43075</c:v>
                </c:pt>
                <c:pt idx="227" c:formatCode="yyyy\-mm\-dd;@">
                  <c:v>43076</c:v>
                </c:pt>
                <c:pt idx="228" c:formatCode="yyyy\-mm\-dd;@">
                  <c:v>43077</c:v>
                </c:pt>
                <c:pt idx="229" c:formatCode="yyyy\-mm\-dd;@">
                  <c:v>43080</c:v>
                </c:pt>
                <c:pt idx="230" c:formatCode="yyyy\-mm\-dd;@">
                  <c:v>43081</c:v>
                </c:pt>
                <c:pt idx="231" c:formatCode="yyyy\-mm\-dd;@">
                  <c:v>43082</c:v>
                </c:pt>
                <c:pt idx="232" c:formatCode="yyyy\-mm\-dd;@">
                  <c:v>43083</c:v>
                </c:pt>
                <c:pt idx="233" c:formatCode="yyyy\-mm\-dd;@">
                  <c:v>43084</c:v>
                </c:pt>
                <c:pt idx="234" c:formatCode="yyyy\-mm\-dd;@">
                  <c:v>43087</c:v>
                </c:pt>
                <c:pt idx="235" c:formatCode="yyyy\-mm\-dd;@">
                  <c:v>43088</c:v>
                </c:pt>
                <c:pt idx="236" c:formatCode="yyyy\-mm\-dd;@">
                  <c:v>43089</c:v>
                </c:pt>
                <c:pt idx="237" c:formatCode="yyyy\-mm\-dd;@">
                  <c:v>43090</c:v>
                </c:pt>
                <c:pt idx="238" c:formatCode="yyyy\-mm\-dd;@">
                  <c:v>43091</c:v>
                </c:pt>
                <c:pt idx="239" c:formatCode="yyyy\-mm\-dd;@">
                  <c:v>43094</c:v>
                </c:pt>
                <c:pt idx="240" c:formatCode="yyyy\-mm\-dd;@">
                  <c:v>43095</c:v>
                </c:pt>
                <c:pt idx="241" c:formatCode="yyyy\-mm\-dd;@">
                  <c:v>43096</c:v>
                </c:pt>
                <c:pt idx="242" c:formatCode="yyyy\-mm\-dd;@">
                  <c:v>43097</c:v>
                </c:pt>
                <c:pt idx="243" c:formatCode="yyyy\-mm\-dd;@">
                  <c:v>43098</c:v>
                </c:pt>
              </c:numCache>
            </c:numRef>
          </c:cat>
          <c:val>
            <c:numRef>
              <c:f>'[棉花-月报用图表（终稿）231124.xls]仓单'!$O$3:$O$246</c:f>
              <c:numCache>
                <c:formatCode>#,##0.00_ </c:formatCode>
                <c:ptCount val="244"/>
                <c:pt idx="0">
                  <c:v>1905</c:v>
                </c:pt>
                <c:pt idx="1">
                  <c:v>1661</c:v>
                </c:pt>
                <c:pt idx="2">
                  <c:v>2437</c:v>
                </c:pt>
                <c:pt idx="3">
                  <c:v>2585</c:v>
                </c:pt>
                <c:pt idx="4">
                  <c:v>2383</c:v>
                </c:pt>
                <c:pt idx="5">
                  <c:v>2293</c:v>
                </c:pt>
                <c:pt idx="6">
                  <c:v>1251</c:v>
                </c:pt>
                <c:pt idx="7">
                  <c:v>710</c:v>
                </c:pt>
                <c:pt idx="8">
                  <c:v>569</c:v>
                </c:pt>
                <c:pt idx="9">
                  <c:v>462</c:v>
                </c:pt>
                <c:pt idx="10">
                  <c:v>529</c:v>
                </c:pt>
                <c:pt idx="11">
                  <c:v>593</c:v>
                </c:pt>
                <c:pt idx="12">
                  <c:v>640</c:v>
                </c:pt>
                <c:pt idx="13">
                  <c:v>527</c:v>
                </c:pt>
                <c:pt idx="14">
                  <c:v>577</c:v>
                </c:pt>
                <c:pt idx="15">
                  <c:v>628</c:v>
                </c:pt>
                <c:pt idx="16">
                  <c:v>625</c:v>
                </c:pt>
                <c:pt idx="17">
                  <c:v>662</c:v>
                </c:pt>
                <c:pt idx="18">
                  <c:v>628</c:v>
                </c:pt>
                <c:pt idx="19">
                  <c:v>668</c:v>
                </c:pt>
                <c:pt idx="20">
                  <c:v>1237</c:v>
                </c:pt>
                <c:pt idx="21">
                  <c:v>1445</c:v>
                </c:pt>
                <c:pt idx="22">
                  <c:v>1493</c:v>
                </c:pt>
                <c:pt idx="23">
                  <c:v>1571</c:v>
                </c:pt>
                <c:pt idx="24">
                  <c:v>1676</c:v>
                </c:pt>
                <c:pt idx="25">
                  <c:v>1908</c:v>
                </c:pt>
                <c:pt idx="26">
                  <c:v>2122</c:v>
                </c:pt>
                <c:pt idx="27">
                  <c:v>2210</c:v>
                </c:pt>
                <c:pt idx="28">
                  <c:v>2281</c:v>
                </c:pt>
                <c:pt idx="29">
                  <c:v>2357</c:v>
                </c:pt>
                <c:pt idx="30">
                  <c:v>2372</c:v>
                </c:pt>
                <c:pt idx="31">
                  <c:v>2465</c:v>
                </c:pt>
                <c:pt idx="32">
                  <c:v>2579</c:v>
                </c:pt>
                <c:pt idx="33">
                  <c:v>2817</c:v>
                </c:pt>
                <c:pt idx="34">
                  <c:v>2820</c:v>
                </c:pt>
                <c:pt idx="35">
                  <c:v>2707</c:v>
                </c:pt>
                <c:pt idx="36">
                  <c:v>2529</c:v>
                </c:pt>
                <c:pt idx="37">
                  <c:v>2651</c:v>
                </c:pt>
                <c:pt idx="38">
                  <c:v>2791</c:v>
                </c:pt>
                <c:pt idx="39">
                  <c:v>2695</c:v>
                </c:pt>
                <c:pt idx="40">
                  <c:v>2566</c:v>
                </c:pt>
                <c:pt idx="41">
                  <c:v>2481</c:v>
                </c:pt>
                <c:pt idx="42">
                  <c:v>2151</c:v>
                </c:pt>
                <c:pt idx="43">
                  <c:v>2102</c:v>
                </c:pt>
                <c:pt idx="44">
                  <c:v>2006</c:v>
                </c:pt>
                <c:pt idx="45">
                  <c:v>2444</c:v>
                </c:pt>
                <c:pt idx="46">
                  <c:v>2830</c:v>
                </c:pt>
                <c:pt idx="47">
                  <c:v>3212</c:v>
                </c:pt>
                <c:pt idx="48">
                  <c:v>3221</c:v>
                </c:pt>
                <c:pt idx="49">
                  <c:v>3214</c:v>
                </c:pt>
                <c:pt idx="50">
                  <c:v>3303</c:v>
                </c:pt>
                <c:pt idx="51">
                  <c:v>3323</c:v>
                </c:pt>
                <c:pt idx="52">
                  <c:v>3501</c:v>
                </c:pt>
                <c:pt idx="53">
                  <c:v>3728</c:v>
                </c:pt>
                <c:pt idx="54">
                  <c:v>3719</c:v>
                </c:pt>
                <c:pt idx="55">
                  <c:v>3487</c:v>
                </c:pt>
                <c:pt idx="56">
                  <c:v>3591</c:v>
                </c:pt>
                <c:pt idx="57">
                  <c:v>3633</c:v>
                </c:pt>
                <c:pt idx="58">
                  <c:v>3558</c:v>
                </c:pt>
                <c:pt idx="59">
                  <c:v>3490</c:v>
                </c:pt>
                <c:pt idx="60">
                  <c:v>3312</c:v>
                </c:pt>
                <c:pt idx="61">
                  <c:v>3237</c:v>
                </c:pt>
                <c:pt idx="62">
                  <c:v>3249</c:v>
                </c:pt>
                <c:pt idx="63">
                  <c:v>3262</c:v>
                </c:pt>
                <c:pt idx="64">
                  <c:v>3238</c:v>
                </c:pt>
                <c:pt idx="65">
                  <c:v>3185</c:v>
                </c:pt>
                <c:pt idx="66">
                  <c:v>3150</c:v>
                </c:pt>
                <c:pt idx="67">
                  <c:v>2897</c:v>
                </c:pt>
                <c:pt idx="68">
                  <c:v>2828</c:v>
                </c:pt>
                <c:pt idx="69">
                  <c:v>2686</c:v>
                </c:pt>
                <c:pt idx="70">
                  <c:v>2512</c:v>
                </c:pt>
                <c:pt idx="71">
                  <c:v>2533</c:v>
                </c:pt>
                <c:pt idx="72">
                  <c:v>2356</c:v>
                </c:pt>
                <c:pt idx="73">
                  <c:v>2177</c:v>
                </c:pt>
                <c:pt idx="74">
                  <c:v>1938</c:v>
                </c:pt>
                <c:pt idx="75">
                  <c:v>1960</c:v>
                </c:pt>
                <c:pt idx="76">
                  <c:v>1558</c:v>
                </c:pt>
                <c:pt idx="77">
                  <c:v>1315</c:v>
                </c:pt>
                <c:pt idx="78">
                  <c:v>1194</c:v>
                </c:pt>
                <c:pt idx="79">
                  <c:v>1067</c:v>
                </c:pt>
                <c:pt idx="80">
                  <c:v>906</c:v>
                </c:pt>
                <c:pt idx="81">
                  <c:v>853</c:v>
                </c:pt>
              </c:numCache>
            </c:numRef>
          </c:val>
          <c:smooth val="0"/>
        </c:ser>
        <c:dLbls>
          <c:showLegendKey val="0"/>
          <c:showVal val="0"/>
          <c:showCatName val="0"/>
          <c:showSerName val="0"/>
          <c:showPercent val="0"/>
          <c:showBubbleSize val="0"/>
        </c:dLbls>
        <c:marker val="0"/>
        <c:smooth val="0"/>
        <c:axId val="741078144"/>
        <c:axId val="741079680"/>
      </c:lineChart>
      <c:dateAx>
        <c:axId val="741078144"/>
        <c:scaling>
          <c:orientation val="minMax"/>
        </c:scaling>
        <c:delete val="0"/>
        <c:axPos val="b"/>
        <c:numFmt formatCode="mm&quot;月&quot;"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41079680"/>
        <c:crosses val="autoZero"/>
        <c:auto val="1"/>
        <c:lblOffset val="100"/>
        <c:baseTimeUnit val="days"/>
      </c:dateAx>
      <c:valAx>
        <c:axId val="74107968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ln w="3175" cap="flat" cmpd="sng" algn="ctr">
            <a:noFill/>
            <a:prstDash val="solid"/>
            <a:round/>
          </a:ln>
        </c:spPr>
        <c:txPr>
          <a:bodyPr rot="0" spcFirstLastPara="0" vertOverflow="ellipsis" vert="horz" wrap="square" anchor="ctr" anchorCtr="1"/>
          <a:lstStyle/>
          <a:p>
            <a:pPr>
              <a:defRPr lang="zh-CN" sz="1000"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crossAx val="741078144"/>
        <c:crosses val="autoZero"/>
        <c:crossBetween val="between"/>
      </c:valAx>
      <c:spPr>
        <a:noFill/>
        <a:ln w="25400">
          <a:noFill/>
        </a:ln>
      </c:spPr>
    </c:plotArea>
    <c:legend>
      <c:legendPos val="r"/>
      <c:legendEntry>
        <c:idx val="0"/>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1"/>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2"/>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3"/>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egendEntry>
        <c:idx val="4"/>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Entry>
      <c:layout>
        <c:manualLayout>
          <c:xMode val="edge"/>
          <c:yMode val="edge"/>
          <c:x val="0.802084539664157"/>
          <c:y val="0.0728055066782863"/>
          <c:w val="0.119166184134337"/>
          <c:h val="0.27096350882711"/>
        </c:manualLayout>
      </c:layout>
      <c:overlay val="0"/>
      <c:spPr>
        <a:noFill/>
        <a:ln w="3175">
          <a:noFill/>
        </a:ln>
      </c:spPr>
      <c:txPr>
        <a:bodyPr rot="0" spcFirstLastPara="0" vertOverflow="ellipsis" vert="horz" wrap="square" anchor="ctr" anchorCtr="1"/>
        <a:lstStyle/>
        <a:p>
          <a:pPr>
            <a:defRPr lang="zh-CN" sz="715" b="0" i="0" u="none" strike="noStrike" kern="1200" baseline="0">
              <a:solidFill>
                <a:srgbClr val="000000"/>
              </a:solidFill>
              <a:latin typeface="黑体" panose="02010609060101010101" pitchFamily="49" charset="-122"/>
              <a:ea typeface="黑体" panose="02010609060101010101" pitchFamily="49" charset="-122"/>
              <a:cs typeface="黑体" panose="02010609060101010101" pitchFamily="49" charset="-122"/>
            </a:defRPr>
          </a:pPr>
        </a:p>
      </c:txPr>
    </c:legend>
    <c:plotVisOnly val="1"/>
    <c:dispBlanksAs val="gap"/>
    <c:showDLblsOverMax val="0"/>
  </c:chart>
  <c:spPr>
    <a:solidFill>
      <a:schemeClr val="bg1"/>
    </a:solidFill>
    <a:ln w="9525" cap="flat" cmpd="sng" algn="ctr">
      <a:noFill/>
      <a:prstDash val="solid"/>
      <a:round/>
    </a:ln>
    <a:effectLst/>
  </c:spPr>
  <c:txPr>
    <a:bodyPr/>
    <a:lstStyle/>
    <a:p>
      <a:pPr>
        <a:defRPr lang="zh-CN" sz="900" b="0" i="0" u="none" strike="noStrike" baseline="0">
          <a:solidFill>
            <a:srgbClr val="000000"/>
          </a:solidFill>
          <a:latin typeface="阿里巴巴普惠体 2.0 55 Regular"/>
          <a:ea typeface="阿里巴巴普惠体 2.0 55 Regular"/>
          <a:cs typeface="阿里巴巴普惠体 2.0 55 Regular"/>
        </a:defRPr>
      </a:pP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3.36433e-7</cdr:x>
      <cdr:y>0.26346</cdr:y>
    </cdr:from>
    <cdr:to>
      <cdr:x>0.22492</cdr:x>
      <cdr:y>0.40167</cdr:y>
    </cdr:to>
    <cdr:sp>
      <cdr:nvSpPr>
        <cdr:cNvPr id="2" name="矩形 1"/>
        <cdr:cNvSpPr/>
      </cdr:nvSpPr>
      <cdr:spPr xmlns:a="http://schemas.openxmlformats.org/drawingml/2006/main">
        <a:xfrm xmlns:a="http://schemas.openxmlformats.org/drawingml/2006/main">
          <a:off x="0" y="752"/>
          <a:ext cx="1526" cy="869"/>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元</a:t>
          </a:r>
          <a:r>
            <a:rPr lang="en-US" altLang="zh-CN" sz="1000">
              <a:latin typeface="黑体" panose="02010609060101010101" pitchFamily="49" charset="-122"/>
              <a:ea typeface="黑体" panose="02010609060101010101" pitchFamily="49" charset="-122"/>
              <a:cs typeface="阿里巴巴普惠体 2.0 55 Regular" panose="00020600040101010101" pitchFamily="18" charset="-122"/>
            </a:rPr>
            <a:t>/</a:t>
          </a: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吨</a:t>
          </a:r>
          <a:endParaRPr lang="zh-CN" altLang="en-US" sz="1000">
            <a:latin typeface="黑体" panose="02010609060101010101" pitchFamily="49" charset="-122"/>
            <a:ea typeface="黑体" panose="02010609060101010101" pitchFamily="49" charset="-122"/>
            <a:cs typeface="阿里巴巴普惠体 2.0 55 Regular" panose="00020600040101010101" pitchFamily="18" charset="-122"/>
          </a:endParaRPr>
        </a:p>
      </cdr:txBody>
    </cdr:sp>
  </cdr:relSizeAnchor>
  <cdr:relSizeAnchor xmlns:cdr="http://schemas.openxmlformats.org/drawingml/2006/chartDrawing">
    <cdr:from>
      <cdr:x>0.79899</cdr:x>
      <cdr:y>0.09875</cdr:y>
    </cdr:from>
    <cdr:to>
      <cdr:x>1</cdr:x>
      <cdr:y>0.42655</cdr:y>
    </cdr:to>
    <cdr:sp>
      <cdr:nvSpPr>
        <cdr:cNvPr id="3" name="矩形 2"/>
        <cdr:cNvSpPr/>
      </cdr:nvSpPr>
      <cdr:spPr xmlns:a="http://schemas.openxmlformats.org/drawingml/2006/main">
        <a:xfrm xmlns:a="http://schemas.openxmlformats.org/drawingml/2006/main">
          <a:off x="7865" y="282"/>
          <a:ext cx="1525" cy="1525"/>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美分</a:t>
          </a:r>
          <a:r>
            <a:rPr lang="en-US" altLang="zh-CN" sz="1000">
              <a:latin typeface="黑体" panose="02010609060101010101" pitchFamily="49" charset="-122"/>
              <a:ea typeface="黑体" panose="02010609060101010101" pitchFamily="49" charset="-122"/>
              <a:cs typeface="阿里巴巴普惠体 2.0 55 Regular" panose="00020600040101010101" pitchFamily="18" charset="-122"/>
            </a:rPr>
            <a:t>/</a:t>
          </a: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磅</a:t>
          </a:r>
          <a:endParaRPr lang="zh-CN" altLang="en-US" sz="1000">
            <a:latin typeface="黑体" panose="02010609060101010101" pitchFamily="49" charset="-122"/>
            <a:ea typeface="黑体" panose="02010609060101010101" pitchFamily="49" charset="-122"/>
            <a:cs typeface="阿里巴巴普惠体 2.0 55 Regular" panose="00020600040101010101" pitchFamily="18"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0.77628</cdr:x>
      <cdr:y>0.24014</cdr:y>
    </cdr:from>
    <cdr:to>
      <cdr:x>1</cdr:x>
      <cdr:y>0.39254</cdr:y>
    </cdr:to>
    <cdr:sp>
      <cdr:nvSpPr>
        <cdr:cNvPr id="2" name="矩形 1"/>
        <cdr:cNvSpPr/>
      </cdr:nvSpPr>
      <cdr:spPr xmlns:a="http://schemas.openxmlformats.org/drawingml/2006/main">
        <a:xfrm xmlns:a="http://schemas.openxmlformats.org/drawingml/2006/main">
          <a:off x="7159" y="638"/>
          <a:ext cx="1601" cy="912"/>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黑体" panose="02010609060101010101" pitchFamily="49" charset="-122"/>
            </a:rPr>
            <a:t>美分</a:t>
          </a:r>
          <a:r>
            <a:rPr lang="en-US" altLang="zh-CN" sz="1000">
              <a:latin typeface="黑体" panose="02010609060101010101" pitchFamily="49" charset="-122"/>
              <a:ea typeface="黑体" panose="02010609060101010101" pitchFamily="49" charset="-122"/>
              <a:cs typeface="黑体" panose="02010609060101010101" pitchFamily="49" charset="-122"/>
            </a:rPr>
            <a:t>/</a:t>
          </a:r>
          <a:r>
            <a:rPr lang="zh-CN" altLang="en-US" sz="1000">
              <a:latin typeface="黑体" panose="02010609060101010101" pitchFamily="49" charset="-122"/>
              <a:ea typeface="黑体" panose="02010609060101010101" pitchFamily="49" charset="-122"/>
              <a:cs typeface="黑体" panose="02010609060101010101" pitchFamily="49" charset="-122"/>
            </a:rPr>
            <a:t>磅</a:t>
          </a:r>
          <a:endParaRPr lang="zh-CN" altLang="en-US" sz="1000">
            <a:latin typeface="黑体" panose="02010609060101010101" pitchFamily="49" charset="-122"/>
            <a:ea typeface="黑体" panose="02010609060101010101" pitchFamily="49" charset="-122"/>
            <a:cs typeface="黑体" panose="02010609060101010101" pitchFamily="49" charset="-122"/>
          </a:endParaRPr>
        </a:p>
      </cdr:txBody>
    </cdr:sp>
  </cdr:relSizeAnchor>
  <cdr:relSizeAnchor xmlns:cdr="http://schemas.openxmlformats.org/drawingml/2006/chartDrawing">
    <cdr:from>
      <cdr:x>1.80353e-7</cdr:x>
      <cdr:y>0.28988</cdr:y>
    </cdr:from>
    <cdr:to>
      <cdr:x>0.23558</cdr:x>
      <cdr:y>0.37678</cdr:y>
    </cdr:to>
    <cdr:sp>
      <cdr:nvSpPr>
        <cdr:cNvPr id="3" name="矩形 2"/>
        <cdr:cNvSpPr/>
      </cdr:nvSpPr>
      <cdr:spPr xmlns:a="http://schemas.openxmlformats.org/drawingml/2006/main">
        <a:xfrm xmlns:a="http://schemas.openxmlformats.org/drawingml/2006/main">
          <a:off x="0" y="793"/>
          <a:ext cx="1490" cy="641"/>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元</a:t>
          </a:r>
          <a:r>
            <a:rPr lang="en-US" altLang="zh-CN" sz="1000">
              <a:latin typeface="黑体" panose="02010609060101010101" pitchFamily="49" charset="-122"/>
              <a:ea typeface="黑体" panose="02010609060101010101" pitchFamily="49" charset="-122"/>
              <a:cs typeface="阿里巴巴普惠体 2.0 55 Regular" panose="00020600040101010101" pitchFamily="18" charset="-122"/>
            </a:rPr>
            <a:t>/</a:t>
          </a: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吨</a:t>
          </a:r>
          <a:endParaRPr lang="zh-CN" altLang="en-US" sz="1000">
            <a:latin typeface="黑体" panose="02010609060101010101" pitchFamily="49" charset="-122"/>
            <a:ea typeface="黑体" panose="02010609060101010101" pitchFamily="49" charset="-122"/>
            <a:cs typeface="阿里巴巴普惠体 2.0 55 Regular" panose="00020600040101010101" pitchFamily="18" charset="-122"/>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0.02976</cdr:x>
      <cdr:y>0.31538</cdr:y>
    </cdr:from>
    <cdr:to>
      <cdr:x>0.31391</cdr:x>
      <cdr:y>0.43314</cdr:y>
    </cdr:to>
    <cdr:sp>
      <cdr:nvSpPr>
        <cdr:cNvPr id="2" name="矩形 1"/>
        <cdr:cNvSpPr/>
      </cdr:nvSpPr>
      <cdr:spPr xmlns:a="http://schemas.openxmlformats.org/drawingml/2006/main">
        <a:xfrm xmlns:a="http://schemas.openxmlformats.org/drawingml/2006/main">
          <a:off x="84331" y="764964"/>
          <a:ext cx="1340883" cy="586143"/>
        </a:xfrm>
        <a:prstGeom xmlns:a="http://schemas.openxmlformats.org/drawingml/2006/main" prst="rect">
          <a:avLst/>
        </a:prstGeom>
      </cdr:spPr>
      <cdr:txBody xmlns:a="http://schemas.openxmlformats.org/drawingml/2006/main">
        <a:bodyPr vertOverflow="clip" vert="horz" wrap="square" lIns="45720" tIns="45720" rIns="45720" bIns="45720" rtlCol="0" anchor="ctr" anchorCtr="0">
          <a:normAutofit/>
        </a:bodyPr>
        <a:lstStyle/>
        <a:p>
          <a:pPr algn="ctr"/>
          <a:r>
            <a:rPr lang="zh-CN" altLang="en-US">
              <a:latin typeface="黑体" panose="02010609060101010101" pitchFamily="49" charset="-122"/>
              <a:ea typeface="黑体" panose="02010609060101010101" pitchFamily="49" charset="-122"/>
              <a:cs typeface="黑体" panose="02010609060101010101" pitchFamily="49" charset="-122"/>
            </a:rPr>
            <a:t>元</a:t>
          </a:r>
          <a:r>
            <a:rPr lang="en-US" altLang="zh-CN">
              <a:latin typeface="黑体" panose="02010609060101010101" pitchFamily="49" charset="-122"/>
              <a:ea typeface="黑体" panose="02010609060101010101" pitchFamily="49" charset="-122"/>
              <a:cs typeface="黑体" panose="02010609060101010101" pitchFamily="49" charset="-122"/>
            </a:rPr>
            <a:t>/</a:t>
          </a:r>
          <a:r>
            <a:rPr lang="zh-CN" altLang="en-US">
              <a:latin typeface="黑体" panose="02010609060101010101" pitchFamily="49" charset="-122"/>
              <a:ea typeface="黑体" panose="02010609060101010101" pitchFamily="49" charset="-122"/>
              <a:cs typeface="黑体" panose="02010609060101010101" pitchFamily="49" charset="-122"/>
            </a:rPr>
            <a:t>吨</a:t>
          </a:r>
          <a:endParaRPr lang="zh-CN" altLang="en-US">
            <a:latin typeface="黑体" panose="02010609060101010101" pitchFamily="49" charset="-122"/>
            <a:ea typeface="黑体" panose="02010609060101010101" pitchFamily="49" charset="-122"/>
            <a:cs typeface="黑体" panose="02010609060101010101" pitchFamily="49" charset="-122"/>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1.65625e-7</cdr:x>
      <cdr:y>0.28283</cdr:y>
    </cdr:from>
    <cdr:to>
      <cdr:x>0.27729</cdr:x>
      <cdr:y>0.42023</cdr:y>
    </cdr:to>
    <cdr:sp>
      <cdr:nvSpPr>
        <cdr:cNvPr id="2" name="矩形 1"/>
        <cdr:cNvSpPr/>
      </cdr:nvSpPr>
      <cdr:spPr xmlns:a="http://schemas.openxmlformats.org/drawingml/2006/main">
        <a:xfrm xmlns:a="http://schemas.openxmlformats.org/drawingml/2006/main">
          <a:off x="1" y="626690"/>
          <a:ext cx="1358664" cy="678724"/>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a:latin typeface="黑体" panose="02010609060101010101" pitchFamily="49" charset="-122"/>
              <a:ea typeface="黑体" panose="02010609060101010101" pitchFamily="49" charset="-122"/>
              <a:cs typeface="黑体" panose="02010609060101010101" pitchFamily="49" charset="-122"/>
            </a:rPr>
            <a:t>元</a:t>
          </a:r>
          <a:r>
            <a:rPr lang="en-US" altLang="zh-CN">
              <a:latin typeface="黑体" panose="02010609060101010101" pitchFamily="49" charset="-122"/>
              <a:ea typeface="黑体" panose="02010609060101010101" pitchFamily="49" charset="-122"/>
              <a:cs typeface="黑体" panose="02010609060101010101" pitchFamily="49" charset="-122"/>
            </a:rPr>
            <a:t>/</a:t>
          </a:r>
          <a:r>
            <a:rPr lang="zh-CN" altLang="en-US">
              <a:latin typeface="黑体" panose="02010609060101010101" pitchFamily="49" charset="-122"/>
              <a:ea typeface="黑体" panose="02010609060101010101" pitchFamily="49" charset="-122"/>
              <a:cs typeface="黑体" panose="02010609060101010101" pitchFamily="49" charset="-122"/>
            </a:rPr>
            <a:t>吨</a:t>
          </a:r>
          <a:endParaRPr lang="zh-CN" altLang="en-US">
            <a:latin typeface="黑体" panose="02010609060101010101" pitchFamily="49" charset="-122"/>
            <a:ea typeface="黑体" panose="02010609060101010101" pitchFamily="49" charset="-122"/>
            <a:cs typeface="黑体" panose="02010609060101010101" pitchFamily="49" charset="-122"/>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0.0462</cdr:x>
      <cdr:y>0.36181</cdr:y>
    </cdr:from>
    <cdr:to>
      <cdr:x>0.29995</cdr:x>
      <cdr:y>0.47253</cdr:y>
    </cdr:to>
    <cdr:sp>
      <cdr:nvSpPr>
        <cdr:cNvPr id="2" name="矩形 1"/>
        <cdr:cNvSpPr/>
      </cdr:nvSpPr>
      <cdr:spPr xmlns:a="http://schemas.openxmlformats.org/drawingml/2006/main">
        <a:xfrm xmlns:a="http://schemas.openxmlformats.org/drawingml/2006/main">
          <a:off x="128023" y="827285"/>
          <a:ext cx="1138176" cy="509991"/>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张</a:t>
          </a:r>
          <a:endParaRPr lang="zh-CN" altLang="en-US" sz="1000">
            <a:latin typeface="黑体" panose="02010609060101010101" pitchFamily="49" charset="-122"/>
            <a:ea typeface="黑体" panose="02010609060101010101" pitchFamily="49" charset="-122"/>
            <a:cs typeface="阿里巴巴普惠体 2.0 55 Regular" panose="00020600040101010101" pitchFamily="18" charset="-122"/>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0.05145</cdr:x>
      <cdr:y>0.37155</cdr:y>
    </cdr:from>
    <cdr:to>
      <cdr:x>0.26395</cdr:x>
      <cdr:y>0.4859</cdr:y>
    </cdr:to>
    <cdr:sp>
      <cdr:nvSpPr>
        <cdr:cNvPr id="2" name="矩形 1"/>
        <cdr:cNvSpPr/>
      </cdr:nvSpPr>
      <cdr:spPr xmlns:a="http://schemas.openxmlformats.org/drawingml/2006/main">
        <a:xfrm xmlns:a="http://schemas.openxmlformats.org/drawingml/2006/main">
          <a:off x="144145" y="756489"/>
          <a:ext cx="989377" cy="502998"/>
        </a:xfrm>
        <a:prstGeom xmlns:a="http://schemas.openxmlformats.org/drawingml/2006/main" prst="rect">
          <a:avLst/>
        </a:prstGeom>
      </cdr:spPr>
      <cdr:txBody xmlns:a="http://schemas.openxmlformats.org/drawingml/2006/main">
        <a:bodyPr vert="horz" wrap="square" lIns="45720" tIns="45720" rIns="45720" bIns="45720" rtlCol="0" anchor="ctr"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000">
              <a:latin typeface="黑体" panose="02010609060101010101" pitchFamily="49" charset="-122"/>
              <a:ea typeface="黑体" panose="02010609060101010101" pitchFamily="49" charset="-122"/>
              <a:cs typeface="阿里巴巴普惠体 2.0 55 Regular" panose="00020600040101010101" pitchFamily="18" charset="-122"/>
            </a:rPr>
            <a:t>张</a:t>
          </a:r>
          <a:endParaRPr lang="zh-CN" altLang="en-US" sz="1000">
            <a:latin typeface="黑体" panose="02010609060101010101" pitchFamily="49" charset="-122"/>
            <a:ea typeface="黑体" panose="02010609060101010101" pitchFamily="49" charset="-122"/>
            <a:cs typeface="阿里巴巴普惠体 2.0 55 Regular" panose="00020600040101010101" pitchFamily="18"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1" name="AutoShape 19"/>
          <p:cNvSpPr>
            <a:spLocks noChangeArrowheads="1"/>
          </p:cNvSpPr>
          <p:nvPr userDrawn="1"/>
        </p:nvSpPr>
        <p:spPr bwMode="gray">
          <a:xfrm>
            <a:off x="3985650" y="2919347"/>
            <a:ext cx="7447378" cy="1566156"/>
          </a:xfrm>
          <a:prstGeom prst="rect">
            <a:avLst/>
          </a:prstGeom>
          <a:solidFill>
            <a:srgbClr val="E60012"/>
          </a:solidFill>
          <a:ln w="9525">
            <a:noFill/>
            <a:round/>
          </a:ln>
          <a:effectLst/>
        </p:spPr>
        <p:txBody>
          <a:bodyPr wrap="none" anchor="ctr"/>
          <a:lstStyle/>
          <a:p>
            <a:pPr defTabSz="740410">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12" name="标题 1"/>
          <p:cNvSpPr>
            <a:spLocks noGrp="1"/>
          </p:cNvSpPr>
          <p:nvPr>
            <p:ph type="title"/>
          </p:nvPr>
        </p:nvSpPr>
        <p:spPr>
          <a:xfrm>
            <a:off x="3985649" y="2927327"/>
            <a:ext cx="7447377" cy="1557315"/>
          </a:xfrm>
        </p:spPr>
        <p:txBody>
          <a:bodyPr>
            <a:normAutofit/>
          </a:bodyPr>
          <a:lstStyle>
            <a:lvl1pPr algn="ctr">
              <a:defRPr sz="2800" b="1">
                <a:solidFill>
                  <a:schemeClr val="bg1"/>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endParaRPr lang="zh-CN" altLang="en-US" dirty="0"/>
          </a:p>
        </p:txBody>
      </p:sp>
      <p:sp>
        <p:nvSpPr>
          <p:cNvPr id="6" name="AutoShape 19"/>
          <p:cNvSpPr>
            <a:spLocks noChangeArrowheads="1"/>
          </p:cNvSpPr>
          <p:nvPr userDrawn="1"/>
        </p:nvSpPr>
        <p:spPr bwMode="gray">
          <a:xfrm>
            <a:off x="920918" y="2922354"/>
            <a:ext cx="2773017" cy="1566156"/>
          </a:xfrm>
          <a:prstGeom prst="rect">
            <a:avLst/>
          </a:prstGeom>
          <a:solidFill>
            <a:srgbClr val="F3D789"/>
          </a:solidFill>
          <a:ln w="9525">
            <a:noFill/>
            <a:round/>
          </a:ln>
          <a:effectLst/>
        </p:spPr>
        <p:txBody>
          <a:bodyPr wrap="none" anchor="ctr"/>
          <a:lstStyle/>
          <a:p>
            <a:pPr defTabSz="740410">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2" name="矩形 1"/>
          <p:cNvSpPr/>
          <p:nvPr userDrawn="1"/>
        </p:nvSpPr>
        <p:spPr>
          <a:xfrm>
            <a:off x="3803628" y="2927327"/>
            <a:ext cx="72329" cy="1566000"/>
          </a:xfrm>
          <a:prstGeom prst="rect">
            <a:avLst/>
          </a:prstGeom>
          <a:gradFill flip="none" rotWithShape="1">
            <a:gsLst>
              <a:gs pos="0">
                <a:srgbClr val="F3D789"/>
              </a:gs>
              <a:gs pos="100000">
                <a:srgbClr val="EA2B3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13" name="文本占位符 2"/>
          <p:cNvSpPr>
            <a:spLocks noGrp="1"/>
          </p:cNvSpPr>
          <p:nvPr>
            <p:ph type="body" idx="1"/>
          </p:nvPr>
        </p:nvSpPr>
        <p:spPr>
          <a:xfrm>
            <a:off x="920918" y="2927327"/>
            <a:ext cx="2773016" cy="1557315"/>
          </a:xfrm>
        </p:spPr>
        <p:txBody>
          <a:bodyPr anchor="ctr">
            <a:normAutofit/>
          </a:bodyPr>
          <a:lstStyle>
            <a:lvl1pPr marL="0" indent="0" algn="ctr" defTabSz="914400" rtl="0" eaLnBrk="1" latinLnBrk="0" hangingPunct="1">
              <a:lnSpc>
                <a:spcPct val="90000"/>
              </a:lnSpc>
              <a:spcBef>
                <a:spcPct val="0"/>
              </a:spcBef>
              <a:buNone/>
              <a:defRPr lang="zh-CN" altLang="en-US" sz="2800" b="1" kern="1200" dirty="0" smtClean="0">
                <a:solidFill>
                  <a:schemeClr val="bg1"/>
                </a:solidFill>
                <a:latin typeface="阿里巴巴普惠体 2.0 55 Regular" panose="00020600040101010101" pitchFamily="18" charset="-122"/>
                <a:ea typeface="阿里巴巴普惠体 2.0 55 Regular" panose="00020600040101010101" pitchFamily="18"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6" name="bk object 17"/>
          <p:cNvSpPr/>
          <p:nvPr userDrawn="1"/>
        </p:nvSpPr>
        <p:spPr>
          <a:xfrm flipV="1">
            <a:off x="497090" y="6339838"/>
            <a:ext cx="11252240" cy="79372"/>
          </a:xfrm>
          <a:custGeom>
            <a:avLst/>
            <a:gdLst/>
            <a:ahLst/>
            <a:cxnLst/>
            <a:rect l="l" t="t" r="r" b="b"/>
            <a:pathLst>
              <a:path w="7487920">
                <a:moveTo>
                  <a:pt x="0" y="0"/>
                </a:moveTo>
                <a:lnTo>
                  <a:pt x="7487411" y="0"/>
                </a:lnTo>
              </a:path>
            </a:pathLst>
          </a:custGeom>
          <a:ln w="18287">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p:cNvSpPr>
            <a:spLocks noGrp="1"/>
          </p:cNvSpPr>
          <p:nvPr>
            <p:ph type="title"/>
          </p:nvPr>
        </p:nvSpPr>
        <p:spPr>
          <a:xfrm>
            <a:off x="497090" y="365126"/>
            <a:ext cx="6247377" cy="432674"/>
          </a:xfrm>
        </p:spPr>
        <p:txBody>
          <a:bodyPr>
            <a:normAutofit/>
          </a:bodyPr>
          <a:lstStyle>
            <a:lvl1pPr>
              <a:defRPr sz="2000" b="1">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p:cNvSpPr>
            <a:spLocks noGrp="1"/>
          </p:cNvSpPr>
          <p:nvPr>
            <p:ph type="title"/>
          </p:nvPr>
        </p:nvSpPr>
        <p:spPr>
          <a:xfrm>
            <a:off x="497090" y="365126"/>
            <a:ext cx="6247377" cy="432674"/>
          </a:xfrm>
        </p:spPr>
        <p:txBody>
          <a:bodyPr>
            <a:normAutofit/>
          </a:bodyPr>
          <a:lstStyle>
            <a:lvl1pPr>
              <a:defRPr sz="1800">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endParaRPr lang="zh-CN" altLang="en-US" dirty="0"/>
          </a:p>
        </p:txBody>
      </p:sp>
      <p:sp>
        <p:nvSpPr>
          <p:cNvPr id="7" name="矩形 6"/>
          <p:cNvSpPr/>
          <p:nvPr userDrawn="1"/>
        </p:nvSpPr>
        <p:spPr>
          <a:xfrm>
            <a:off x="-1" y="6698876"/>
            <a:ext cx="3461219" cy="159124"/>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8" name="矩形 7"/>
          <p:cNvSpPr/>
          <p:nvPr userDrawn="1"/>
        </p:nvSpPr>
        <p:spPr>
          <a:xfrm>
            <a:off x="3461218" y="6698876"/>
            <a:ext cx="8730782" cy="159124"/>
          </a:xfrm>
          <a:prstGeom prst="rect">
            <a:avLst/>
          </a:prstGeom>
          <a:solidFill>
            <a:srgbClr val="DA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p:cNvSpPr>
            <a:spLocks noGrp="1"/>
          </p:cNvSpPr>
          <p:nvPr>
            <p:ph type="title"/>
          </p:nvPr>
        </p:nvSpPr>
        <p:spPr>
          <a:xfrm>
            <a:off x="497090" y="365126"/>
            <a:ext cx="6247377" cy="432674"/>
          </a:xfrm>
        </p:spPr>
        <p:txBody>
          <a:bodyPr>
            <a:normAutofit/>
          </a:bodyPr>
          <a:lstStyle>
            <a:lvl1pPr>
              <a:defRPr sz="2400">
                <a:solidFill>
                  <a:srgbClr val="E60012"/>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endParaRPr lang="zh-CN" altLang="en-US" dirty="0"/>
          </a:p>
        </p:txBody>
      </p:sp>
      <p:sp>
        <p:nvSpPr>
          <p:cNvPr id="7" name="矩形 6"/>
          <p:cNvSpPr/>
          <p:nvPr userDrawn="1"/>
        </p:nvSpPr>
        <p:spPr>
          <a:xfrm>
            <a:off x="-1" y="6698876"/>
            <a:ext cx="3461219" cy="159124"/>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8" name="矩形 7"/>
          <p:cNvSpPr/>
          <p:nvPr userDrawn="1"/>
        </p:nvSpPr>
        <p:spPr>
          <a:xfrm>
            <a:off x="3461218" y="6698876"/>
            <a:ext cx="8730782" cy="159124"/>
          </a:xfrm>
          <a:prstGeom prst="rect">
            <a:avLst/>
          </a:prstGeom>
          <a:solidFill>
            <a:srgbClr val="DA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9" name="Picture 4"/>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1" name="AutoShape 19"/>
          <p:cNvSpPr>
            <a:spLocks noChangeArrowheads="1"/>
          </p:cNvSpPr>
          <p:nvPr userDrawn="1"/>
        </p:nvSpPr>
        <p:spPr bwMode="gray">
          <a:xfrm>
            <a:off x="489203" y="4080677"/>
            <a:ext cx="2703310" cy="697063"/>
          </a:xfrm>
          <a:prstGeom prst="roundRect">
            <a:avLst>
              <a:gd name="adj" fmla="val 17509"/>
            </a:avLst>
          </a:prstGeom>
          <a:solidFill>
            <a:srgbClr val="E60012"/>
          </a:solidFill>
          <a:ln w="9525">
            <a:noFill/>
            <a:round/>
          </a:ln>
          <a:effectLst/>
        </p:spPr>
        <p:txBody>
          <a:bodyPr wrap="none" anchor="ctr"/>
          <a:lstStyle/>
          <a:p>
            <a:pPr defTabSz="740410">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12" name="标题 1"/>
          <p:cNvSpPr>
            <a:spLocks noGrp="1"/>
          </p:cNvSpPr>
          <p:nvPr>
            <p:ph type="title"/>
          </p:nvPr>
        </p:nvSpPr>
        <p:spPr>
          <a:xfrm>
            <a:off x="622877" y="4085651"/>
            <a:ext cx="2432476" cy="692089"/>
          </a:xfrm>
        </p:spPr>
        <p:txBody>
          <a:bodyPr>
            <a:normAutofit/>
          </a:bodyPr>
          <a:lstStyle>
            <a:lvl1pPr>
              <a:defRPr sz="3200">
                <a:solidFill>
                  <a:schemeClr val="bg1"/>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endParaRPr lang="zh-CN" altLang="en-US" dirty="0"/>
          </a:p>
        </p:txBody>
      </p:sp>
      <p:sp>
        <p:nvSpPr>
          <p:cNvPr id="6" name="bk object 17"/>
          <p:cNvSpPr/>
          <p:nvPr userDrawn="1"/>
        </p:nvSpPr>
        <p:spPr>
          <a:xfrm flipV="1">
            <a:off x="497090" y="6339838"/>
            <a:ext cx="11252240" cy="79372"/>
          </a:xfrm>
          <a:custGeom>
            <a:avLst/>
            <a:gdLst/>
            <a:ahLst/>
            <a:cxnLst/>
            <a:rect l="l" t="t" r="r" b="b"/>
            <a:pathLst>
              <a:path w="7487920">
                <a:moveTo>
                  <a:pt x="0" y="0"/>
                </a:moveTo>
                <a:lnTo>
                  <a:pt x="7487411" y="0"/>
                </a:lnTo>
              </a:path>
            </a:pathLst>
          </a:custGeom>
          <a:ln w="18287">
            <a:solidFill>
              <a:srgbClr val="EA2B3A"/>
            </a:solidFill>
          </a:ln>
        </p:spPr>
        <p:txBody>
          <a:bodyPr wrap="square" lIns="0" tIns="0" rIns="0" bIns="0" rtlCol="0"/>
          <a:lstStyle/>
          <a:p>
            <a:endParaRPr dirty="0">
              <a:latin typeface="阿里巴巴普惠体 2.0 55 Regular" panose="00020600040101010101" pitchFamily="18"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矩形 6"/>
          <p:cNvSpPr/>
          <p:nvPr>
            <p:custDataLst>
              <p:tags r:id="rId7"/>
            </p:custDataLst>
          </p:nvPr>
        </p:nvSpPr>
        <p:spPr>
          <a:xfrm>
            <a:off x="508000" y="893979"/>
            <a:ext cx="267855" cy="2678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fld id="{68E0E9D8-124B-4023-BBBB-4313B176100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fld id="{FF588998-F4F7-43A5-BB4A-3C4AB53D424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阿里巴巴普惠体 2.0 55 Regular" panose="00020600040101010101" pitchFamily="18" charset="-122"/>
          <a:ea typeface="阿里巴巴普惠体 2.0 55 Regula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18.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emf"/><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chart" Target="../charts/chart6.xml"/><Relationship Id="rId1"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85649" y="2927327"/>
            <a:ext cx="7937505" cy="1557315"/>
          </a:xfrm>
        </p:spPr>
        <p:txBody>
          <a:bodyPr>
            <a:normAutofit/>
          </a:bodyPr>
          <a:lstStyle/>
          <a:p>
            <a:r>
              <a:rPr lang="zh-CN" dirty="0">
                <a:latin typeface="黑体" panose="02010609060101010101" pitchFamily="49" charset="-122"/>
                <a:ea typeface="黑体" panose="02010609060101010101" pitchFamily="49" charset="-122"/>
              </a:rPr>
              <a:t>宏观政策变动拖累棉价</a:t>
            </a:r>
            <a:r>
              <a:rPr dirty="0">
                <a:latin typeface="黑体" panose="02010609060101010101" pitchFamily="49" charset="-122"/>
                <a:ea typeface="黑体" panose="02010609060101010101" pitchFamily="49" charset="-122"/>
              </a:rPr>
              <a:t> </a:t>
            </a:r>
            <a:r>
              <a:rPr lang="zh-CN" dirty="0">
                <a:latin typeface="黑体" panose="02010609060101010101" pitchFamily="49" charset="-122"/>
                <a:ea typeface="黑体" panose="02010609060101010101" pitchFamily="49" charset="-122"/>
              </a:rPr>
              <a:t>内外棉价下跌</a:t>
            </a:r>
            <a:endParaRPr lang="zh-CN" dirty="0">
              <a:latin typeface="黑体" panose="02010609060101010101" pitchFamily="49" charset="-122"/>
              <a:ea typeface="黑体" panose="02010609060101010101" pitchFamily="49" charset="-122"/>
            </a:endParaRPr>
          </a:p>
        </p:txBody>
      </p:sp>
      <p:sp>
        <p:nvSpPr>
          <p:cNvPr id="4" name="文本占位符 3"/>
          <p:cNvSpPr>
            <a:spLocks noGrp="1"/>
          </p:cNvSpPr>
          <p:nvPr>
            <p:ph type="body" idx="1"/>
          </p:nvPr>
        </p:nvSpPr>
        <p:spPr/>
        <p:txBody>
          <a:bodyPr/>
          <a:lstStyle/>
          <a:p>
            <a:r>
              <a:rPr lang="zh-CN" altLang="en-US" dirty="0">
                <a:latin typeface="黑体" panose="02010609060101010101" pitchFamily="49" charset="-122"/>
                <a:ea typeface="黑体" panose="02010609060101010101" pitchFamily="49" charset="-122"/>
              </a:rPr>
              <a:t>棉花期货</a:t>
            </a: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月报</a:t>
            </a:r>
            <a:endParaRPr lang="zh-CN" altLang="en-US" dirty="0">
              <a:latin typeface="黑体" panose="02010609060101010101" pitchFamily="49" charset="-122"/>
              <a:ea typeface="黑体" panose="02010609060101010101" pitchFamily="49" charset="-122"/>
            </a:endParaRPr>
          </a:p>
        </p:txBody>
      </p:sp>
      <p:sp>
        <p:nvSpPr>
          <p:cNvPr id="5" name="文本框 4"/>
          <p:cNvSpPr txBox="1"/>
          <p:nvPr/>
        </p:nvSpPr>
        <p:spPr>
          <a:xfrm>
            <a:off x="4605655" y="5784850"/>
            <a:ext cx="6951980" cy="414020"/>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期货从业资格证号  </a:t>
            </a:r>
            <a:r>
              <a:rPr lang="en-US" altLang="zh-CN" sz="1400" dirty="0">
                <a:latin typeface="黑体" panose="02010609060101010101" pitchFamily="49" charset="-122"/>
                <a:ea typeface="黑体" panose="02010609060101010101" pitchFamily="49" charset="-122"/>
              </a:rPr>
              <a:t>F3056907           </a:t>
            </a:r>
            <a:r>
              <a:rPr lang="zh-CN" altLang="en-US" sz="1400" dirty="0">
                <a:latin typeface="黑体" panose="02010609060101010101" pitchFamily="49" charset="-122"/>
                <a:ea typeface="黑体" panose="02010609060101010101" pitchFamily="49" charset="-122"/>
              </a:rPr>
              <a:t>投资咨询资格证号  </a:t>
            </a:r>
            <a:r>
              <a:rPr lang="en-US" altLang="zh-CN" sz="1400" dirty="0">
                <a:latin typeface="黑体" panose="02010609060101010101" pitchFamily="49" charset="-122"/>
                <a:ea typeface="黑体" panose="02010609060101010101" pitchFamily="49" charset="-122"/>
              </a:rPr>
              <a:t>Z0016204</a:t>
            </a:r>
            <a:endParaRPr lang="en-US" altLang="zh-CN" sz="1400" dirty="0">
              <a:latin typeface="黑体" panose="02010609060101010101" pitchFamily="49" charset="-122"/>
              <a:ea typeface="黑体" panose="02010609060101010101" pitchFamily="49" charset="-122"/>
            </a:endParaRPr>
          </a:p>
        </p:txBody>
      </p:sp>
      <p:sp>
        <p:nvSpPr>
          <p:cNvPr id="6" name="文本框 5"/>
          <p:cNvSpPr txBox="1"/>
          <p:nvPr/>
        </p:nvSpPr>
        <p:spPr>
          <a:xfrm>
            <a:off x="1127125" y="5776595"/>
            <a:ext cx="3362325" cy="414020"/>
          </a:xfrm>
          <a:prstGeom prst="rect">
            <a:avLst/>
          </a:prstGeom>
          <a:noFill/>
        </p:spPr>
        <p:txBody>
          <a:bodyPr wrap="square" rtlCol="0">
            <a:spAutoFit/>
          </a:bodyPr>
          <a:lstStyle/>
          <a:p>
            <a:pPr>
              <a:lnSpc>
                <a:spcPct val="150000"/>
              </a:lnSpc>
            </a:pPr>
            <a:r>
              <a:rPr lang="zh-CN" altLang="en-US" sz="1400" dirty="0">
                <a:latin typeface="黑体" panose="02010609060101010101" pitchFamily="49" charset="-122"/>
                <a:ea typeface="黑体" panose="02010609060101010101" pitchFamily="49" charset="-122"/>
              </a:rPr>
              <a:t>金石期货研究所 </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 朱皓天</a:t>
            </a:r>
            <a:endParaRPr lang="en-US" altLang="zh-CN" sz="1400"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16552" y="4125433"/>
            <a:ext cx="2705114" cy="640080"/>
          </a:xfrm>
        </p:spPr>
        <p:txBody>
          <a:bodyPr>
            <a:normAutofit/>
          </a:bodyPr>
          <a:lstStyle/>
          <a:p>
            <a:pPr algn="ctr"/>
            <a:r>
              <a:rPr lang="en-US" altLang="zh-CN" sz="2800" b="1" dirty="0">
                <a:latin typeface="黑体" panose="02010609060101010101" pitchFamily="49" charset="-122"/>
                <a:ea typeface="黑体" panose="02010609060101010101" pitchFamily="49" charset="-122"/>
              </a:rPr>
              <a:t>02  </a:t>
            </a:r>
            <a:r>
              <a:rPr lang="zh-CN" altLang="en-US" sz="2800" b="1" dirty="0">
                <a:latin typeface="黑体" panose="02010609060101010101" pitchFamily="49" charset="-122"/>
                <a:ea typeface="黑体" panose="02010609060101010101" pitchFamily="49" charset="-122"/>
              </a:rPr>
              <a:t>基本面分析</a:t>
            </a:r>
            <a:endParaRPr lang="zh-CN" altLang="en-US" sz="2800" b="1" dirty="0">
              <a:latin typeface="黑体" panose="02010609060101010101" pitchFamily="49" charset="-122"/>
              <a:ea typeface="黑体" panose="02010609060101010101" pitchFamily="49" charset="-122"/>
            </a:endParaRPr>
          </a:p>
        </p:txBody>
      </p:sp>
      <p:sp>
        <p:nvSpPr>
          <p:cNvPr id="2" name="文本框 1"/>
          <p:cNvSpPr txBox="1"/>
          <p:nvPr/>
        </p:nvSpPr>
        <p:spPr>
          <a:xfrm>
            <a:off x="3605530" y="799465"/>
            <a:ext cx="8156575" cy="5634990"/>
          </a:xfrm>
          <a:prstGeom prst="rect">
            <a:avLst/>
          </a:prstGeom>
          <a:noFill/>
        </p:spPr>
        <p:txBody>
          <a:bodyPr wrap="square" rtlCol="0">
            <a:noAutofit/>
          </a:bodyPr>
          <a:lstStyle/>
          <a:p>
            <a:pPr marL="285750" indent="-285750" fontAlgn="auto">
              <a:lnSpc>
                <a:spcPts val="4000"/>
              </a:lnSpc>
              <a:buClr>
                <a:srgbClr val="EA2B3A"/>
              </a:buClr>
              <a:buFont typeface="Wingdings" panose="05000000000000000000" pitchFamily="2" charset="2"/>
              <a:buChar char="Ø"/>
            </a:pPr>
            <a:endParaRPr lang="zh-CN" sz="2000" dirty="0" err="1" smtClean="0">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en-US" altLang="zh-CN" dirty="0" smtClean="0">
                <a:solidFill>
                  <a:schemeClr val="tx1"/>
                </a:solidFill>
                <a:latin typeface="黑体" panose="02010609060101010101" pitchFamily="49" charset="-122"/>
                <a:ea typeface="黑体" panose="02010609060101010101" pitchFamily="49" charset="-122"/>
                <a:sym typeface="+mn-ea"/>
              </a:rPr>
              <a:t>USDA4</a:t>
            </a:r>
            <a:r>
              <a:rPr lang="zh-CN" altLang="en-US" dirty="0" smtClean="0">
                <a:solidFill>
                  <a:schemeClr val="tx1"/>
                </a:solidFill>
                <a:latin typeface="黑体" panose="02010609060101010101" pitchFamily="49" charset="-122"/>
                <a:ea typeface="黑体" panose="02010609060101010101" pitchFamily="49" charset="-122"/>
                <a:sym typeface="+mn-ea"/>
              </a:rPr>
              <a:t>月供需</a:t>
            </a:r>
            <a:r>
              <a:rPr lang="zh-CN" altLang="en-US" dirty="0">
                <a:solidFill>
                  <a:schemeClr val="tx1"/>
                </a:solidFill>
                <a:latin typeface="黑体" panose="02010609060101010101" pitchFamily="49" charset="-122"/>
                <a:ea typeface="黑体" panose="02010609060101010101" pitchFamily="49" charset="-122"/>
                <a:sym typeface="+mn-ea"/>
              </a:rPr>
              <a:t>报告：全球棉花</a:t>
            </a:r>
            <a:r>
              <a:rPr lang="zh-CN" altLang="en-US" dirty="0">
                <a:latin typeface="黑体" panose="02010609060101010101" pitchFamily="49" charset="-122"/>
                <a:ea typeface="黑体" panose="02010609060101010101" pitchFamily="49" charset="-122"/>
                <a:sym typeface="+mn-ea"/>
              </a:rPr>
              <a:t>消费调减、期末库存</a:t>
            </a:r>
            <a:r>
              <a:rPr lang="zh-CN" altLang="en-US" dirty="0">
                <a:latin typeface="黑体" panose="02010609060101010101" pitchFamily="49" charset="-122"/>
                <a:ea typeface="黑体" panose="02010609060101010101" pitchFamily="49" charset="-122"/>
                <a:sym typeface="+mn-ea"/>
              </a:rPr>
              <a:t>调增</a:t>
            </a:r>
            <a:endParaRPr lang="zh-CN" altLang="en-US"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USDA</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custDataLst>
              <p:tags r:id="rId1"/>
            </p:custDataLst>
          </p:nvPr>
        </p:nvSpPr>
        <p:spPr>
          <a:xfrm>
            <a:off x="546100" y="4904740"/>
            <a:ext cx="11054715" cy="1468755"/>
          </a:xfrm>
          <a:prstGeom prst="rect">
            <a:avLst/>
          </a:prstGeom>
          <a:noFill/>
        </p:spPr>
        <p:txBody>
          <a:bodyPr wrap="square" rtlCol="0">
            <a:noAutofit/>
          </a:bodyPr>
          <a:lstStyle/>
          <a:p>
            <a:pPr marL="342900" indent="-342900" fontAlgn="auto">
              <a:lnSpc>
                <a:spcPts val="2300"/>
              </a:lnSpc>
              <a:buClr>
                <a:srgbClr val="C00000"/>
              </a:buClr>
              <a:buFont typeface="Wingdings" panose="05000000000000000000" charset="0"/>
              <a:buChar char="Ø"/>
            </a:pPr>
            <a:r>
              <a:rPr sz="1600" dirty="0">
                <a:latin typeface="黑体" panose="02010609060101010101" pitchFamily="49" charset="-122"/>
                <a:ea typeface="黑体" panose="02010609060101010101" pitchFamily="49" charset="-122"/>
                <a:cs typeface="黑体" panose="02010609060101010101" pitchFamily="49" charset="-122"/>
              </a:rPr>
              <a:t>美国农业部4月供需报告中，全球供需调整幅度不大，24/25年度，全球产量基本持平，全球消费下调11.4万吨，全球进出口小幅下调，全球期末库存上调11.5万吨。</a:t>
            </a:r>
            <a:endParaRPr sz="1600" dirty="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2300"/>
              </a:lnSpc>
              <a:buClr>
                <a:srgbClr val="C00000"/>
              </a:buClr>
              <a:buFont typeface="Wingdings" panose="05000000000000000000" charset="0"/>
              <a:buChar char="Ø"/>
            </a:pPr>
            <a:r>
              <a:rPr sz="1600" dirty="0">
                <a:latin typeface="黑体" panose="02010609060101010101" pitchFamily="49" charset="-122"/>
                <a:ea typeface="黑体" panose="02010609060101010101" pitchFamily="49" charset="-122"/>
                <a:cs typeface="黑体" panose="02010609060101010101" pitchFamily="49" charset="-122"/>
              </a:rPr>
              <a:t>24/25年度全球消费环比下调11.4万吨，其中中国消费下调10.9万吨，近期中美贸易摩擦加剧，</a:t>
            </a:r>
            <a:r>
              <a:rPr lang="zh-CN" sz="1600" dirty="0">
                <a:latin typeface="黑体" panose="02010609060101010101" pitchFamily="49" charset="-122"/>
                <a:ea typeface="黑体" panose="02010609060101010101" pitchFamily="49" charset="-122"/>
                <a:cs typeface="黑体" panose="02010609060101010101" pitchFamily="49" charset="-122"/>
              </a:rPr>
              <a:t>考虑目前中美之间政策磨蹭导致进出口压力增加，下调处于预期内。</a:t>
            </a:r>
            <a:endParaRPr lang="zh-CN" sz="1600" dirty="0">
              <a:latin typeface="黑体" panose="02010609060101010101" pitchFamily="49" charset="-122"/>
              <a:ea typeface="黑体" panose="02010609060101010101" pitchFamily="49" charset="-122"/>
              <a:cs typeface="黑体" panose="02010609060101010101" pitchFamily="49" charset="-122"/>
            </a:endParaRPr>
          </a:p>
        </p:txBody>
      </p:sp>
      <p:pic>
        <p:nvPicPr>
          <p:cNvPr id="104" name="图片 103"/>
          <p:cNvPicPr/>
          <p:nvPr/>
        </p:nvPicPr>
        <p:blipFill>
          <a:blip r:embed="rId2"/>
          <a:stretch>
            <a:fillRect/>
          </a:stretch>
        </p:blipFill>
        <p:spPr>
          <a:xfrm>
            <a:off x="1129665" y="1172210"/>
            <a:ext cx="10219055" cy="33648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en-US" altLang="zh-CN" dirty="0" smtClean="0">
                <a:solidFill>
                  <a:schemeClr val="tx1"/>
                </a:solidFill>
                <a:latin typeface="黑体" panose="02010609060101010101" pitchFamily="49" charset="-122"/>
                <a:ea typeface="黑体" panose="02010609060101010101" pitchFamily="49" charset="-122"/>
                <a:sym typeface="+mn-ea"/>
              </a:rPr>
              <a:t>USDA4</a:t>
            </a:r>
            <a:r>
              <a:rPr lang="zh-CN" altLang="en-US" dirty="0" smtClean="0">
                <a:solidFill>
                  <a:schemeClr val="tx1"/>
                </a:solidFill>
                <a:latin typeface="黑体" panose="02010609060101010101" pitchFamily="49" charset="-122"/>
                <a:ea typeface="黑体" panose="02010609060101010101" pitchFamily="49" charset="-122"/>
                <a:sym typeface="+mn-ea"/>
              </a:rPr>
              <a:t>月供需</a:t>
            </a:r>
            <a:r>
              <a:rPr lang="zh-CN" altLang="en-US" dirty="0">
                <a:solidFill>
                  <a:schemeClr val="tx1"/>
                </a:solidFill>
                <a:latin typeface="黑体" panose="02010609060101010101" pitchFamily="49" charset="-122"/>
                <a:ea typeface="黑体" panose="02010609060101010101" pitchFamily="49" charset="-122"/>
                <a:sym typeface="+mn-ea"/>
              </a:rPr>
              <a:t>报告：</a:t>
            </a:r>
            <a:r>
              <a:rPr lang="zh-CN" altLang="en-US" dirty="0" smtClean="0">
                <a:solidFill>
                  <a:schemeClr val="tx1"/>
                </a:solidFill>
                <a:latin typeface="黑体" panose="02010609060101010101" pitchFamily="49" charset="-122"/>
                <a:ea typeface="黑体" panose="02010609060101010101" pitchFamily="49" charset="-122"/>
                <a:sym typeface="+mn-ea"/>
              </a:rPr>
              <a:t>美棉出口、期末库存调减</a:t>
            </a:r>
            <a:endParaRPr lang="zh-CN" altLang="en-US" dirty="0" smtClean="0">
              <a:solidFill>
                <a:schemeClr val="tx1"/>
              </a:solidFill>
              <a:latin typeface="黑体" panose="02010609060101010101" pitchFamily="49" charset="-122"/>
              <a:ea typeface="黑体" panose="02010609060101010101" pitchFamily="49" charset="-122"/>
              <a:sym typeface="+mn-ea"/>
            </a:endParaRPr>
          </a:p>
        </p:txBody>
      </p:sp>
      <p:sp>
        <p:nvSpPr>
          <p:cNvPr id="2" name="文本框 1"/>
          <p:cNvSpPr txBox="1"/>
          <p:nvPr>
            <p:custDataLst>
              <p:tags r:id="rId1"/>
            </p:custDataLst>
          </p:nvPr>
        </p:nvSpPr>
        <p:spPr>
          <a:xfrm>
            <a:off x="424815" y="5030470"/>
            <a:ext cx="11443335" cy="1420495"/>
          </a:xfrm>
          <a:prstGeom prst="rect">
            <a:avLst/>
          </a:prstGeom>
          <a:noFill/>
        </p:spPr>
        <p:txBody>
          <a:bodyPr wrap="square" rtlCol="0">
            <a:noAutofit/>
          </a:bodyPr>
          <a:lstStyle/>
          <a:p>
            <a:pPr marL="342900" indent="-342900" fontAlgn="auto">
              <a:lnSpc>
                <a:spcPts val="2400"/>
              </a:lnSpc>
              <a:buClr>
                <a:srgbClr val="C00000"/>
              </a:buClr>
              <a:buFont typeface="Wingdings" panose="05000000000000000000" charset="0"/>
              <a:buChar char="Ø"/>
            </a:pPr>
            <a:r>
              <a:rPr sz="1500" dirty="0" smtClean="0">
                <a:latin typeface="黑体" panose="02010609060101010101" pitchFamily="49" charset="-122"/>
                <a:ea typeface="黑体" panose="02010609060101010101" pitchFamily="49" charset="-122"/>
                <a:cs typeface="黑体" panose="02010609060101010101" pitchFamily="49" charset="-122"/>
              </a:rPr>
              <a:t>根据最新USDA4月全球棉花产销预测来看，美棉24/25年度产量未作出进一步调整，根据美国农业部的统计，截至2025年3月14日当周，美陆地棉+皮马棉累计检验量为318.1万吨，占年美棉产量预估值的101.3%，同比快19.5%(2024/25年度美棉产量预估值为314万吨)。</a:t>
            </a:r>
            <a:endParaRPr sz="1500" dirty="0" smtClean="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2400"/>
              </a:lnSpc>
              <a:buClr>
                <a:srgbClr val="C00000"/>
              </a:buClr>
              <a:buFont typeface="Wingdings" panose="05000000000000000000" charset="0"/>
              <a:buChar char="Ø"/>
            </a:pPr>
            <a:r>
              <a:rPr sz="1500" dirty="0" smtClean="0">
                <a:latin typeface="黑体" panose="02010609060101010101" pitchFamily="49" charset="-122"/>
                <a:ea typeface="黑体" panose="02010609060101010101" pitchFamily="49" charset="-122"/>
                <a:cs typeface="黑体" panose="02010609060101010101" pitchFamily="49" charset="-122"/>
              </a:rPr>
              <a:t>4月份美棉出口量环比下调2.2万吨至237.3万吨。此次USDA对美棉出口下调幅度低于市场预期</a:t>
            </a:r>
            <a:r>
              <a:rPr lang="zh-CN" sz="1500" dirty="0" smtClean="0">
                <a:latin typeface="黑体" panose="02010609060101010101" pitchFamily="49" charset="-122"/>
                <a:ea typeface="黑体" panose="02010609060101010101" pitchFamily="49" charset="-122"/>
                <a:cs typeface="黑体" panose="02010609060101010101" pitchFamily="49" charset="-122"/>
              </a:rPr>
              <a:t>。</a:t>
            </a:r>
            <a:endParaRPr lang="zh-CN" sz="15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custDataLst>
              <p:tags r:id="rId2"/>
            </p:custDataLst>
          </p:nvPr>
        </p:nvSpPr>
        <p:spPr>
          <a:xfrm>
            <a:off x="10070010" y="623697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USDA</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pic>
        <p:nvPicPr>
          <p:cNvPr id="105" name="图片 104"/>
          <p:cNvPicPr/>
          <p:nvPr/>
        </p:nvPicPr>
        <p:blipFill>
          <a:blip r:embed="rId3"/>
          <a:stretch>
            <a:fillRect/>
          </a:stretch>
        </p:blipFill>
        <p:spPr>
          <a:xfrm>
            <a:off x="1315085" y="1101090"/>
            <a:ext cx="9571990" cy="345694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en-US" altLang="zh-CN" dirty="0" smtClean="0">
                <a:solidFill>
                  <a:schemeClr val="tx1"/>
                </a:solidFill>
                <a:latin typeface="黑体" panose="02010609060101010101" pitchFamily="49" charset="-122"/>
                <a:ea typeface="黑体" panose="02010609060101010101" pitchFamily="49" charset="-122"/>
                <a:sym typeface="+mn-ea"/>
              </a:rPr>
              <a:t>USDA4</a:t>
            </a:r>
            <a:r>
              <a:rPr lang="zh-CN" altLang="en-US" dirty="0" smtClean="0">
                <a:solidFill>
                  <a:schemeClr val="tx1"/>
                </a:solidFill>
                <a:latin typeface="黑体" panose="02010609060101010101" pitchFamily="49" charset="-122"/>
                <a:ea typeface="黑体" panose="02010609060101010101" pitchFamily="49" charset="-122"/>
                <a:sym typeface="+mn-ea"/>
              </a:rPr>
              <a:t>月供需</a:t>
            </a:r>
            <a:r>
              <a:rPr lang="zh-CN" altLang="en-US" dirty="0">
                <a:solidFill>
                  <a:schemeClr val="tx1"/>
                </a:solidFill>
                <a:latin typeface="黑体" panose="02010609060101010101" pitchFamily="49" charset="-122"/>
                <a:ea typeface="黑体" panose="02010609060101010101" pitchFamily="49" charset="-122"/>
                <a:sym typeface="+mn-ea"/>
              </a:rPr>
              <a:t>报告</a:t>
            </a:r>
            <a:r>
              <a:rPr lang="zh-CN" altLang="en-US" dirty="0" smtClean="0">
                <a:solidFill>
                  <a:schemeClr val="tx1"/>
                </a:solidFill>
                <a:latin typeface="黑体" panose="02010609060101010101" pitchFamily="49" charset="-122"/>
                <a:ea typeface="黑体" panose="02010609060101010101" pitchFamily="49" charset="-122"/>
                <a:sym typeface="+mn-ea"/>
              </a:rPr>
              <a:t>：中国棉花供需消费调减、产量和期末库存调增</a:t>
            </a:r>
            <a:endParaRPr lang="zh-CN" altLang="en-US" dirty="0" smtClean="0">
              <a:solidFill>
                <a:schemeClr val="tx1"/>
              </a:solidFill>
              <a:latin typeface="黑体" panose="02010609060101010101" pitchFamily="49" charset="-122"/>
              <a:ea typeface="黑体" panose="02010609060101010101" pitchFamily="49" charset="-122"/>
              <a:sym typeface="+mn-ea"/>
            </a:endParaRPr>
          </a:p>
        </p:txBody>
      </p:sp>
      <p:sp>
        <p:nvSpPr>
          <p:cNvPr id="2" name="文本框 1"/>
          <p:cNvSpPr txBox="1"/>
          <p:nvPr>
            <p:custDataLst>
              <p:tags r:id="rId1"/>
            </p:custDataLst>
          </p:nvPr>
        </p:nvSpPr>
        <p:spPr>
          <a:xfrm>
            <a:off x="604520" y="4527550"/>
            <a:ext cx="11587480" cy="1647190"/>
          </a:xfrm>
          <a:prstGeom prst="rect">
            <a:avLst/>
          </a:prstGeom>
          <a:noFill/>
        </p:spPr>
        <p:txBody>
          <a:bodyPr wrap="square" rtlCol="0">
            <a:noAutofit/>
          </a:bodyPr>
          <a:lstStyle/>
          <a:p>
            <a:pPr marL="342900" indent="-342900" fontAlgn="auto">
              <a:lnSpc>
                <a:spcPts val="2400"/>
              </a:lnSpc>
              <a:buClr>
                <a:srgbClr val="C00000"/>
              </a:buClr>
              <a:buFont typeface="Wingdings" panose="05000000000000000000" charset="0"/>
              <a:buChar char="Ø"/>
            </a:pPr>
            <a:r>
              <a:rPr sz="1550">
                <a:latin typeface="黑体" panose="02010609060101010101" pitchFamily="49" charset="-122"/>
                <a:ea typeface="黑体" panose="02010609060101010101" pitchFamily="49" charset="-122"/>
                <a:cs typeface="黑体" panose="02010609060101010101" pitchFamily="49" charset="-122"/>
              </a:rPr>
              <a:t>4月USDA下调2024/25年度全球棉花消费量，尤其是中国消费下调幅度较大</a:t>
            </a:r>
            <a:r>
              <a:rPr lang="zh-CN" sz="1550">
                <a:latin typeface="黑体" panose="02010609060101010101" pitchFamily="49" charset="-122"/>
                <a:ea typeface="黑体" panose="02010609060101010101" pitchFamily="49" charset="-122"/>
                <a:cs typeface="黑体" panose="02010609060101010101" pitchFamily="49" charset="-122"/>
              </a:rPr>
              <a:t>，从</a:t>
            </a:r>
            <a:r>
              <a:rPr lang="en-US" altLang="zh-CN" sz="1550">
                <a:latin typeface="黑体" panose="02010609060101010101" pitchFamily="49" charset="-122"/>
                <a:ea typeface="黑体" panose="02010609060101010101" pitchFamily="49" charset="-122"/>
                <a:cs typeface="黑体" panose="02010609060101010101" pitchFamily="49" charset="-122"/>
              </a:rPr>
              <a:t>816.5</a:t>
            </a:r>
            <a:r>
              <a:rPr lang="zh-CN" altLang="en-US" sz="1550">
                <a:latin typeface="黑体" panose="02010609060101010101" pitchFamily="49" charset="-122"/>
                <a:ea typeface="黑体" panose="02010609060101010101" pitchFamily="49" charset="-122"/>
                <a:cs typeface="黑体" panose="02010609060101010101" pitchFamily="49" charset="-122"/>
              </a:rPr>
              <a:t>万吨下调至</a:t>
            </a:r>
            <a:r>
              <a:rPr lang="en-US" altLang="zh-CN" sz="1550">
                <a:latin typeface="黑体" panose="02010609060101010101" pitchFamily="49" charset="-122"/>
                <a:ea typeface="黑体" panose="02010609060101010101" pitchFamily="49" charset="-122"/>
                <a:cs typeface="黑体" panose="02010609060101010101" pitchFamily="49" charset="-122"/>
              </a:rPr>
              <a:t>805.6</a:t>
            </a:r>
            <a:r>
              <a:rPr lang="zh-CN" altLang="en-US" sz="1550">
                <a:latin typeface="黑体" panose="02010609060101010101" pitchFamily="49" charset="-122"/>
                <a:ea typeface="黑体" panose="02010609060101010101" pitchFamily="49" charset="-122"/>
                <a:cs typeface="黑体" panose="02010609060101010101" pitchFamily="49" charset="-122"/>
              </a:rPr>
              <a:t>万吨，减少</a:t>
            </a:r>
            <a:r>
              <a:rPr lang="en-US" altLang="zh-CN" sz="1550">
                <a:latin typeface="黑体" panose="02010609060101010101" pitchFamily="49" charset="-122"/>
                <a:ea typeface="黑体" panose="02010609060101010101" pitchFamily="49" charset="-122"/>
                <a:cs typeface="黑体" panose="02010609060101010101" pitchFamily="49" charset="-122"/>
              </a:rPr>
              <a:t>10.9</a:t>
            </a:r>
            <a:r>
              <a:rPr lang="zh-CN" altLang="en-US" sz="1550">
                <a:latin typeface="黑体" panose="02010609060101010101" pitchFamily="49" charset="-122"/>
                <a:ea typeface="黑体" panose="02010609060101010101" pitchFamily="49" charset="-122"/>
                <a:cs typeface="黑体" panose="02010609060101010101" pitchFamily="49" charset="-122"/>
              </a:rPr>
              <a:t>万吨。</a:t>
            </a:r>
            <a:endParaRPr lang="zh-CN" altLang="en-US" sz="155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2400"/>
              </a:lnSpc>
              <a:buClr>
                <a:srgbClr val="C00000"/>
              </a:buClr>
              <a:buFont typeface="Wingdings" panose="05000000000000000000" charset="0"/>
              <a:buChar char="Ø"/>
            </a:pPr>
            <a:r>
              <a:rPr sz="1550">
                <a:latin typeface="黑体" panose="02010609060101010101" pitchFamily="49" charset="-122"/>
                <a:ea typeface="黑体" panose="02010609060101010101" pitchFamily="49" charset="-122"/>
                <a:cs typeface="黑体" panose="02010609060101010101" pitchFamily="49" charset="-122"/>
              </a:rPr>
              <a:t>24/25年度全球棉花产量下调1.5万吨，其中中国产量上调5.4万吨至696.7万吨，其他主产国均未作调整。</a:t>
            </a:r>
            <a:endParaRPr sz="1550">
              <a:latin typeface="黑体" panose="02010609060101010101" pitchFamily="49" charset="-122"/>
              <a:ea typeface="黑体" panose="02010609060101010101" pitchFamily="49" charset="-122"/>
              <a:cs typeface="黑体" panose="02010609060101010101" pitchFamily="49" charset="-122"/>
            </a:endParaRPr>
          </a:p>
          <a:p>
            <a:pPr marL="342900" indent="-342900">
              <a:buClr>
                <a:srgbClr val="C00000"/>
              </a:buClr>
              <a:buFont typeface="Wingdings" panose="05000000000000000000" charset="0"/>
              <a:buChar char="Ø"/>
            </a:pPr>
            <a:r>
              <a:rPr lang="zh-CN" dirty="0">
                <a:latin typeface="黑体" panose="02010609060101010101" pitchFamily="49" charset="-122"/>
                <a:ea typeface="黑体" panose="02010609060101010101" pitchFamily="49" charset="-122"/>
                <a:cs typeface="黑体" panose="02010609060101010101" pitchFamily="49" charset="-122"/>
              </a:rPr>
              <a:t>全球24/25期末库存环比上调11.5万吨，其中中国期末库存上调9.8万吨</a:t>
            </a:r>
            <a:endParaRPr lang="zh-CN" dirty="0">
              <a:latin typeface="黑体" panose="02010609060101010101" pitchFamily="49" charset="-122"/>
              <a:ea typeface="黑体" panose="02010609060101010101" pitchFamily="49" charset="-122"/>
              <a:cs typeface="黑体" panose="02010609060101010101" pitchFamily="49" charset="-122"/>
            </a:endParaRPr>
          </a:p>
          <a:p>
            <a:pPr marL="342900" indent="-342900">
              <a:buClr>
                <a:srgbClr val="C00000"/>
              </a:buClr>
              <a:buFont typeface="Wingdings" panose="05000000000000000000" charset="0"/>
              <a:buChar char="Ø"/>
            </a:pPr>
            <a:endParaRPr lang="zh-CN" dirty="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custDataLst>
              <p:tags r:id="rId2"/>
            </p:custDataLst>
          </p:nvPr>
        </p:nvSpPr>
        <p:spPr>
          <a:xfrm>
            <a:off x="9860915" y="6236970"/>
            <a:ext cx="2036445"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USDA</a:t>
            </a:r>
            <a:r>
              <a:rPr lang="zh-CN" altLang="en-US" sz="800" dirty="0">
                <a:latin typeface="黑体" panose="02010609060101010101" pitchFamily="49" charset="-122"/>
                <a:ea typeface="黑体" panose="02010609060101010101" pitchFamily="49" charset="-122"/>
                <a:cs typeface="黑体" panose="02010609060101010101" pitchFamily="49" charset="-122"/>
              </a:rPr>
              <a:t>、</a:t>
            </a:r>
            <a:r>
              <a:rPr lang="en-US" altLang="zh-CN" sz="800" dirty="0">
                <a:latin typeface="黑体" panose="02010609060101010101" pitchFamily="49" charset="-122"/>
                <a:ea typeface="黑体" panose="02010609060101010101" pitchFamily="49" charset="-122"/>
                <a:cs typeface="黑体" panose="02010609060101010101" pitchFamily="49" charset="-122"/>
              </a:rPr>
              <a:t>CAOC</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pic>
        <p:nvPicPr>
          <p:cNvPr id="106" name="图片 105"/>
          <p:cNvPicPr/>
          <p:nvPr/>
        </p:nvPicPr>
        <p:blipFill>
          <a:blip r:embed="rId3"/>
          <a:stretch>
            <a:fillRect/>
          </a:stretch>
        </p:blipFill>
        <p:spPr>
          <a:xfrm>
            <a:off x="1666875" y="1010285"/>
            <a:ext cx="8772525" cy="303784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154910" cy="432674"/>
          </a:xfrm>
        </p:spPr>
        <p:txBody>
          <a:bodyPr>
            <a:noAutofit/>
          </a:bodyPr>
          <a:lstStyle/>
          <a:p>
            <a:r>
              <a:rPr lang="en-US" altLang="zh-CN" dirty="0" smtClean="0">
                <a:solidFill>
                  <a:schemeClr val="tx1"/>
                </a:solidFill>
                <a:latin typeface="黑体" panose="02010609060101010101" pitchFamily="49" charset="-122"/>
                <a:ea typeface="黑体" panose="02010609060101010101" pitchFamily="49" charset="-122"/>
                <a:sym typeface="+mn-ea"/>
              </a:rPr>
              <a:t>USDA4</a:t>
            </a:r>
            <a:r>
              <a:rPr lang="zh-CN" altLang="en-US" dirty="0" smtClean="0">
                <a:solidFill>
                  <a:schemeClr val="tx1"/>
                </a:solidFill>
                <a:latin typeface="黑体" panose="02010609060101010101" pitchFamily="49" charset="-122"/>
                <a:ea typeface="黑体" panose="02010609060101010101" pitchFamily="49" charset="-122"/>
                <a:sym typeface="+mn-ea"/>
              </a:rPr>
              <a:t>月</a:t>
            </a:r>
            <a:r>
              <a:rPr lang="zh-CN" altLang="en-US" dirty="0">
                <a:solidFill>
                  <a:schemeClr val="tx1"/>
                </a:solidFill>
                <a:latin typeface="黑体" panose="02010609060101010101" pitchFamily="49" charset="-122"/>
                <a:ea typeface="黑体" panose="02010609060101010101" pitchFamily="49" charset="-122"/>
                <a:sym typeface="+mn-ea"/>
              </a:rPr>
              <a:t>供需报告：巴西期末库存大幅上调</a:t>
            </a:r>
            <a:endParaRPr lang="zh-CN" altLang="en-US" dirty="0" smtClean="0">
              <a:solidFill>
                <a:schemeClr val="tx1"/>
              </a:solidFill>
              <a:latin typeface="黑体" panose="02010609060101010101" pitchFamily="49" charset="-122"/>
              <a:ea typeface="黑体" panose="02010609060101010101" pitchFamily="49" charset="-122"/>
              <a:sym typeface="+mn-ea"/>
            </a:endParaRPr>
          </a:p>
        </p:txBody>
      </p:sp>
      <p:sp>
        <p:nvSpPr>
          <p:cNvPr id="2" name="文本框 1"/>
          <p:cNvSpPr txBox="1"/>
          <p:nvPr>
            <p:custDataLst>
              <p:tags r:id="rId1"/>
            </p:custDataLst>
          </p:nvPr>
        </p:nvSpPr>
        <p:spPr>
          <a:xfrm>
            <a:off x="497205" y="4925060"/>
            <a:ext cx="11196320" cy="1168400"/>
          </a:xfrm>
          <a:prstGeom prst="rect">
            <a:avLst/>
          </a:prstGeom>
          <a:noFill/>
        </p:spPr>
        <p:txBody>
          <a:bodyPr wrap="square" rtlCol="0">
            <a:spAutoFit/>
          </a:bodyPr>
          <a:lstStyle/>
          <a:p>
            <a:pPr marL="342900" indent="-342900" fontAlgn="auto">
              <a:lnSpc>
                <a:spcPts val="2800"/>
              </a:lnSpc>
              <a:buClr>
                <a:srgbClr val="C00000"/>
              </a:buClr>
              <a:buFont typeface="Wingdings" panose="05000000000000000000" charset="0"/>
              <a:buChar char="Ø"/>
            </a:pPr>
            <a:r>
              <a:rPr sz="1700">
                <a:latin typeface="黑体" panose="02010609060101010101" pitchFamily="49" charset="-122"/>
                <a:ea typeface="黑体" panose="02010609060101010101" pitchFamily="49" charset="-122"/>
                <a:cs typeface="黑体" panose="02010609060101010101" pitchFamily="49" charset="-122"/>
              </a:rPr>
              <a:t>巴西方面，据巴西国家商品供应公司(CONAB)4月份发布的2024/25年度最新产量预测数据：本年度巴西棉花总产预期为389.1万吨，较上一月调增6.9万吨。本年度种植面积继续增加至207.93万公顷，单产上调至124.8公斤/亩。</a:t>
            </a:r>
            <a:endParaRPr sz="170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2800"/>
              </a:lnSpc>
              <a:buClr>
                <a:srgbClr val="C00000"/>
              </a:buClr>
              <a:buFont typeface="Wingdings" panose="05000000000000000000" charset="0"/>
              <a:buChar char="Ø"/>
            </a:pPr>
            <a:r>
              <a:rPr lang="zh-CN" sz="1700">
                <a:latin typeface="黑体" panose="02010609060101010101" pitchFamily="49" charset="-122"/>
                <a:ea typeface="黑体" panose="02010609060101010101" pitchFamily="49" charset="-122"/>
                <a:cs typeface="黑体" panose="02010609060101010101" pitchFamily="49" charset="-122"/>
              </a:rPr>
              <a:t>巴西棉花期末库存方面较上月上调</a:t>
            </a:r>
            <a:r>
              <a:rPr lang="en-US" altLang="zh-CN" sz="1700">
                <a:latin typeface="黑体" panose="02010609060101010101" pitchFamily="49" charset="-122"/>
                <a:ea typeface="黑体" panose="02010609060101010101" pitchFamily="49" charset="-122"/>
                <a:cs typeface="黑体" panose="02010609060101010101" pitchFamily="49" charset="-122"/>
              </a:rPr>
              <a:t>25.7</a:t>
            </a:r>
            <a:r>
              <a:rPr lang="zh-CN" altLang="en-US" sz="1700">
                <a:latin typeface="黑体" panose="02010609060101010101" pitchFamily="49" charset="-122"/>
                <a:ea typeface="黑体" panose="02010609060101010101" pitchFamily="49" charset="-122"/>
                <a:cs typeface="黑体" panose="02010609060101010101" pitchFamily="49" charset="-122"/>
              </a:rPr>
              <a:t>万吨，上调幅度高达</a:t>
            </a:r>
            <a:r>
              <a:rPr lang="en-US" altLang="zh-CN" sz="1700">
                <a:latin typeface="黑体" panose="02010609060101010101" pitchFamily="49" charset="-122"/>
                <a:ea typeface="黑体" panose="02010609060101010101" pitchFamily="49" charset="-122"/>
                <a:cs typeface="黑体" panose="02010609060101010101" pitchFamily="49" charset="-122"/>
              </a:rPr>
              <a:t>30.89%</a:t>
            </a:r>
            <a:endParaRPr lang="en-US" altLang="zh-CN" sz="170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custDataLst>
              <p:tags r:id="rId2"/>
            </p:custDataLst>
          </p:nvPr>
        </p:nvSpPr>
        <p:spPr>
          <a:xfrm>
            <a:off x="9997440" y="618744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USDA</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pic>
        <p:nvPicPr>
          <p:cNvPr id="107" name="图片 106"/>
          <p:cNvPicPr/>
          <p:nvPr/>
        </p:nvPicPr>
        <p:blipFill>
          <a:blip r:embed="rId3"/>
          <a:stretch>
            <a:fillRect/>
          </a:stretch>
        </p:blipFill>
        <p:spPr>
          <a:xfrm>
            <a:off x="1219835" y="1139190"/>
            <a:ext cx="9791065" cy="323786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89" y="365126"/>
            <a:ext cx="8959893"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美棉出口销售：</a:t>
            </a:r>
            <a:r>
              <a:rPr lang="zh-CN" dirty="0">
                <a:solidFill>
                  <a:schemeClr val="tx1"/>
                </a:solidFill>
                <a:latin typeface="黑体" panose="02010609060101010101" pitchFamily="49" charset="-122"/>
                <a:ea typeface="黑体" panose="02010609060101010101" pitchFamily="49" charset="-122"/>
              </a:rPr>
              <a:t>美棉出口数据近</a:t>
            </a:r>
            <a:r>
              <a:rPr lang="en-US" altLang="zh-CN" dirty="0">
                <a:solidFill>
                  <a:schemeClr val="tx1"/>
                </a:solidFill>
                <a:latin typeface="黑体" panose="02010609060101010101" pitchFamily="49" charset="-122"/>
                <a:ea typeface="黑体" panose="02010609060101010101" pitchFamily="49" charset="-122"/>
              </a:rPr>
              <a:t>7</a:t>
            </a:r>
            <a:r>
              <a:rPr lang="zh-CN" altLang="en-US" dirty="0">
                <a:solidFill>
                  <a:schemeClr val="tx1"/>
                </a:solidFill>
                <a:latin typeface="黑体" panose="02010609060101010101" pitchFamily="49" charset="-122"/>
                <a:ea typeface="黑体" panose="02010609060101010101" pitchFamily="49" charset="-122"/>
              </a:rPr>
              <a:t>月低点</a:t>
            </a:r>
            <a:endParaRPr lang="zh-CN" altLang="en-US"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9566275" y="6187440"/>
            <a:ext cx="2229485"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数据来源：中储棉信息中心、金石期货研究所</a:t>
            </a:r>
            <a:endParaRPr lang="zh-CN" altLang="en-US" sz="800" dirty="0">
              <a:latin typeface="黑体" panose="02010609060101010101" pitchFamily="49" charset="-122"/>
              <a:ea typeface="黑体" panose="02010609060101010101" pitchFamily="49" charset="-122"/>
            </a:endParaRPr>
          </a:p>
        </p:txBody>
      </p:sp>
      <p:sp>
        <p:nvSpPr>
          <p:cNvPr id="5" name="文本框 4"/>
          <p:cNvSpPr txBox="1"/>
          <p:nvPr>
            <p:custDataLst>
              <p:tags r:id="rId1"/>
            </p:custDataLst>
          </p:nvPr>
        </p:nvSpPr>
        <p:spPr>
          <a:xfrm>
            <a:off x="497205" y="5283835"/>
            <a:ext cx="11410950" cy="1117600"/>
          </a:xfrm>
          <a:prstGeom prst="rect">
            <a:avLst/>
          </a:prstGeom>
          <a:noFill/>
        </p:spPr>
        <p:txBody>
          <a:bodyPr wrap="square" rtlCol="0">
            <a:noAutofit/>
          </a:bodyPr>
          <a:lstStyle/>
          <a:p>
            <a:pPr marL="285750" indent="-285750">
              <a:lnSpc>
                <a:spcPct val="150000"/>
              </a:lnSpc>
              <a:buClr>
                <a:srgbClr val="EA2B3A"/>
              </a:buClr>
              <a:buFont typeface="Wingdings" panose="05000000000000000000" pitchFamily="2" charset="2"/>
              <a:buChar char="Ø"/>
            </a:pPr>
            <a:r>
              <a:rPr lang="zh-CN" altLang="zh-CN" dirty="0">
                <a:latin typeface="黑体" panose="02010609060101010101" pitchFamily="49" charset="-122"/>
                <a:ea typeface="黑体" panose="02010609060101010101" pitchFamily="49" charset="-122"/>
              </a:rPr>
              <a:t>美国农业部(USDA)周四公布的出口销售报告显示，5月1日止当周，美国当前市场年度棉花出口销售净增6.58万包，较之前一周下降39%，较前四周均值减少50%。美棉出口销售再度缩水，净销量降至7个月低点</a:t>
            </a:r>
            <a:endParaRPr lang="zh-CN" altLang="zh-CN" dirty="0">
              <a:latin typeface="黑体" panose="02010609060101010101" pitchFamily="49" charset="-122"/>
              <a:ea typeface="黑体" panose="02010609060101010101" pitchFamily="49" charset="-122"/>
            </a:endParaRPr>
          </a:p>
        </p:txBody>
      </p:sp>
      <p:pic>
        <p:nvPicPr>
          <p:cNvPr id="108" name="图片 107"/>
          <p:cNvPicPr/>
          <p:nvPr/>
        </p:nvPicPr>
        <p:blipFill>
          <a:blip r:embed="rId2"/>
          <a:stretch>
            <a:fillRect/>
          </a:stretch>
        </p:blipFill>
        <p:spPr>
          <a:xfrm>
            <a:off x="876300" y="937895"/>
            <a:ext cx="10363835" cy="403034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sz="2000" b="1" dirty="0">
                <a:solidFill>
                  <a:schemeClr val="tx1"/>
                </a:solidFill>
                <a:latin typeface="黑体" panose="02010609060101010101" pitchFamily="49" charset="-122"/>
                <a:ea typeface="黑体" panose="02010609060101010101" pitchFamily="49" charset="-122"/>
              </a:rPr>
              <a:t>进口供应：</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进口</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棉花维持低位</a:t>
            </a:r>
            <a:endParaRPr lang="zh-CN" altLang="en-US"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Wind</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custDataLst>
              <p:tags r:id="rId1"/>
            </p:custDataLst>
          </p:nvPr>
        </p:nvSpPr>
        <p:spPr>
          <a:xfrm>
            <a:off x="496570" y="5219065"/>
            <a:ext cx="11298555" cy="1217930"/>
          </a:xfrm>
          <a:prstGeom prst="rect">
            <a:avLst/>
          </a:prstGeom>
          <a:noFill/>
        </p:spPr>
        <p:txBody>
          <a:bodyPr wrap="square" rtlCol="0">
            <a:noAutofit/>
          </a:bodyPr>
          <a:lstStyle/>
          <a:p>
            <a:pPr marL="342900" indent="-342900" fontAlgn="auto">
              <a:lnSpc>
                <a:spcPts val="2300"/>
              </a:lnSpc>
              <a:buClr>
                <a:srgbClr val="C00000"/>
              </a:buClr>
              <a:buFont typeface="Wingdings" panose="05000000000000000000" charset="0"/>
              <a:buChar char="Ø"/>
            </a:pPr>
            <a:r>
              <a:rPr sz="1700" dirty="0">
                <a:latin typeface="黑体" panose="02010609060101010101" pitchFamily="49" charset="-122"/>
                <a:ea typeface="黑体" panose="02010609060101010101" pitchFamily="49" charset="-122"/>
                <a:cs typeface="黑体" panose="02010609060101010101" pitchFamily="49" charset="-122"/>
              </a:rPr>
              <a:t>据海关总署数据显示，截至2月底，2024/25年度（8月至次年7月）累计进口棉花仅90万吨，同比减少103万吨。并且从当前巴西以及美国对中国的出口数据来看，预计3-4月份我国棉花进口数量将会维持在低位水平，延续同比减少。据巴西海关数据显示，2月和3月巴西分别对中国出口棉花3万吨和1.6万吨，同比减少11.6万吨和12.1万吨</a:t>
            </a:r>
            <a:endParaRPr sz="1700" dirty="0">
              <a:latin typeface="黑体" panose="02010609060101010101" pitchFamily="49" charset="-122"/>
              <a:ea typeface="黑体" panose="02010609060101010101" pitchFamily="49" charset="-122"/>
              <a:cs typeface="黑体" panose="02010609060101010101" pitchFamily="49" charset="-122"/>
            </a:endParaRPr>
          </a:p>
        </p:txBody>
      </p:sp>
      <p:pic>
        <p:nvPicPr>
          <p:cNvPr id="109" name="图片 108"/>
          <p:cNvPicPr/>
          <p:nvPr/>
        </p:nvPicPr>
        <p:blipFill>
          <a:blip r:embed="rId2"/>
          <a:stretch>
            <a:fillRect/>
          </a:stretch>
        </p:blipFill>
        <p:spPr>
          <a:xfrm>
            <a:off x="1199515" y="1037590"/>
            <a:ext cx="9820910" cy="41814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sz="2000" b="1" dirty="0">
                <a:solidFill>
                  <a:schemeClr val="tx1"/>
                </a:solidFill>
                <a:latin typeface="黑体" panose="02010609060101010101" pitchFamily="49" charset="-122"/>
                <a:ea typeface="黑体" panose="02010609060101010101" pitchFamily="49" charset="-122"/>
              </a:rPr>
              <a:t>原料库存：</a:t>
            </a:r>
            <a:r>
              <a:rPr lang="en-US" altLang="zh-CN" sz="2000" b="1" dirty="0">
                <a:solidFill>
                  <a:schemeClr val="tx1"/>
                </a:solidFill>
                <a:latin typeface="黑体" panose="02010609060101010101" pitchFamily="49" charset="-122"/>
                <a:ea typeface="黑体" panose="02010609060101010101" pitchFamily="49" charset="-122"/>
              </a:rPr>
              <a:t>3</a:t>
            </a:r>
            <a:r>
              <a:rPr lang="zh-CN" altLang="en-US" sz="2000" b="1" dirty="0">
                <a:solidFill>
                  <a:schemeClr val="tx1"/>
                </a:solidFill>
                <a:latin typeface="黑体" panose="02010609060101010101" pitchFamily="49" charset="-122"/>
                <a:ea typeface="黑体" panose="02010609060101010101" pitchFamily="49" charset="-122"/>
              </a:rPr>
              <a:t>月工</a:t>
            </a:r>
            <a:r>
              <a:rPr lang="zh-CN" altLang="en-US" dirty="0">
                <a:latin typeface="黑体" panose="02010609060101010101" pitchFamily="49" charset="-122"/>
                <a:ea typeface="黑体" panose="02010609060101010101" pitchFamily="49" charset="-122"/>
                <a:sym typeface="+mn-ea"/>
              </a:rPr>
              <a:t>商</a:t>
            </a:r>
            <a:r>
              <a:rPr lang="zh-CN" sz="2000" b="1" dirty="0">
                <a:solidFill>
                  <a:schemeClr val="tx1"/>
                </a:solidFill>
                <a:latin typeface="黑体" panose="02010609060101010101" pitchFamily="49" charset="-122"/>
                <a:ea typeface="黑体" panose="02010609060101010101" pitchFamily="49" charset="-122"/>
              </a:rPr>
              <a:t>业库存</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开始下调</a:t>
            </a:r>
            <a:r>
              <a:rPr lang="en-US" altLang="zh-CN"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预计短期</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库存消化缓慢</a:t>
            </a:r>
            <a:r>
              <a:rPr lang="en-US" altLang="zh-CN" dirty="0">
                <a:solidFill>
                  <a:schemeClr val="tx1"/>
                </a:solidFill>
                <a:latin typeface="黑体" panose="02010609060101010101" pitchFamily="49" charset="-122"/>
                <a:ea typeface="黑体" panose="02010609060101010101" pitchFamily="49" charset="-122"/>
                <a:sym typeface="+mn-ea"/>
              </a:rPr>
              <a:t> </a:t>
            </a:r>
            <a:endParaRPr lang="zh-CN" altLang="en-US" b="1"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10121265" y="622046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Wind</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custDataLst>
              <p:tags r:id="rId1"/>
            </p:custDataLst>
          </p:nvPr>
        </p:nvSpPr>
        <p:spPr>
          <a:xfrm>
            <a:off x="496570" y="5200650"/>
            <a:ext cx="11298555" cy="1233805"/>
          </a:xfrm>
          <a:prstGeom prst="rect">
            <a:avLst/>
          </a:prstGeom>
          <a:noFill/>
        </p:spPr>
        <p:txBody>
          <a:bodyPr wrap="square" rtlCol="0">
            <a:noAutofit/>
          </a:bodyPr>
          <a:lstStyle/>
          <a:p>
            <a:pPr marL="342900" indent="-342900" fontAlgn="auto">
              <a:lnSpc>
                <a:spcPts val="2300"/>
              </a:lnSpc>
              <a:buClr>
                <a:srgbClr val="C00000"/>
              </a:buClr>
              <a:buFont typeface="Wingdings" panose="05000000000000000000" charset="0"/>
              <a:buChar char="Ø"/>
            </a:pPr>
            <a:r>
              <a:rPr sz="1700" dirty="0" smtClean="0">
                <a:latin typeface="黑体" panose="02010609060101010101" pitchFamily="49" charset="-122"/>
                <a:ea typeface="黑体" panose="02010609060101010101" pitchFamily="49" charset="-122"/>
                <a:cs typeface="黑体" panose="02010609060101010101" pitchFamily="49" charset="-122"/>
              </a:rPr>
              <a:t>据中国棉花信息网数据，</a:t>
            </a:r>
            <a:r>
              <a:rPr sz="1700" dirty="0">
                <a:latin typeface="黑体" panose="02010609060101010101" pitchFamily="49" charset="-122"/>
                <a:ea typeface="黑体" panose="02010609060101010101" pitchFamily="49" charset="-122"/>
                <a:cs typeface="黑体" panose="02010609060101010101" pitchFamily="49" charset="-122"/>
              </a:rPr>
              <a:t>截至3月底，全国棉花商业库存484万吨，同比减少1.9万吨，环比减少67.5万吨。纺织企业在库棉花工业库存量为95.9万吨，同比增加5.9万吨，环比增加2.8万吨。</a:t>
            </a:r>
            <a:endParaRPr sz="1700" dirty="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2300"/>
              </a:lnSpc>
              <a:buClr>
                <a:srgbClr val="C00000"/>
              </a:buClr>
              <a:buFont typeface="Wingdings" panose="05000000000000000000" charset="0"/>
              <a:buChar char="Ø"/>
            </a:pPr>
            <a:r>
              <a:rPr lang="zh-CN" altLang="en-US" dirty="0">
                <a:latin typeface="黑体" panose="02010609060101010101" pitchFamily="49" charset="-122"/>
                <a:ea typeface="黑体" panose="02010609060101010101" pitchFamily="49" charset="-122"/>
                <a:cs typeface="黑体" panose="02010609060101010101" pitchFamily="49" charset="-122"/>
                <a:sym typeface="+mn-ea"/>
              </a:rPr>
              <a:t>全国棉花资源供应依然充裕，但由于外部环境不确定性拉低市场未来预期，纺织企业购棉仍显谨慎，工业库存增长相对有限。</a:t>
            </a:r>
            <a:endParaRPr lang="zh-CN" altLang="en-US" dirty="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10" name="图片 109"/>
          <p:cNvPicPr/>
          <p:nvPr/>
        </p:nvPicPr>
        <p:blipFill>
          <a:blip r:embed="rId2"/>
          <a:stretch>
            <a:fillRect/>
          </a:stretch>
        </p:blipFill>
        <p:spPr>
          <a:xfrm>
            <a:off x="497205" y="1014730"/>
            <a:ext cx="5389245" cy="4113530"/>
          </a:xfrm>
          <a:prstGeom prst="rect">
            <a:avLst/>
          </a:prstGeom>
          <a:noFill/>
          <a:ln w="9525">
            <a:noFill/>
          </a:ln>
        </p:spPr>
      </p:pic>
      <p:pic>
        <p:nvPicPr>
          <p:cNvPr id="111" name="图片 110"/>
          <p:cNvPicPr/>
          <p:nvPr/>
        </p:nvPicPr>
        <p:blipFill>
          <a:blip r:embed="rId3"/>
          <a:stretch>
            <a:fillRect/>
          </a:stretch>
        </p:blipFill>
        <p:spPr>
          <a:xfrm>
            <a:off x="6558280" y="1014730"/>
            <a:ext cx="5236845" cy="418655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下游开机</a:t>
            </a:r>
            <a:r>
              <a:rPr lang="zh-CN" altLang="en-US" dirty="0" smtClean="0">
                <a:solidFill>
                  <a:schemeClr val="tx1"/>
                </a:solidFill>
                <a:latin typeface="黑体" panose="02010609060101010101" pitchFamily="49" charset="-122"/>
                <a:ea typeface="黑体" panose="02010609060101010101" pitchFamily="49" charset="-122"/>
              </a:rPr>
              <a:t>：</a:t>
            </a:r>
            <a:r>
              <a:rPr lang="zh-CN" dirty="0" smtClean="0">
                <a:solidFill>
                  <a:schemeClr val="tx1"/>
                </a:solidFill>
                <a:latin typeface="黑体" panose="02010609060101010101" pitchFamily="49" charset="-122"/>
                <a:ea typeface="黑体" panose="02010609060101010101" pitchFamily="49" charset="-122"/>
              </a:rPr>
              <a:t>纺企开机率稳中偏弱</a:t>
            </a:r>
            <a:endParaRPr lang="zh-CN" dirty="0" err="1" smtClean="0">
              <a:solidFill>
                <a:schemeClr val="tx1"/>
              </a:solidFill>
              <a:latin typeface="黑体" panose="02010609060101010101" pitchFamily="49" charset="-122"/>
              <a:ea typeface="黑体" panose="02010609060101010101" pitchFamily="49" charset="-122"/>
            </a:endParaRPr>
          </a:p>
        </p:txBody>
      </p:sp>
      <p:sp>
        <p:nvSpPr>
          <p:cNvPr id="6" name="文本框 5"/>
          <p:cNvSpPr txBox="1"/>
          <p:nvPr/>
        </p:nvSpPr>
        <p:spPr>
          <a:xfrm>
            <a:off x="9873615" y="6228715"/>
            <a:ext cx="1922145"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Mysteel</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custDataLst>
              <p:tags r:id="rId1"/>
            </p:custDataLst>
          </p:nvPr>
        </p:nvSpPr>
        <p:spPr>
          <a:xfrm>
            <a:off x="497205" y="4858385"/>
            <a:ext cx="11298555" cy="1217295"/>
          </a:xfrm>
          <a:prstGeom prst="rect">
            <a:avLst/>
          </a:prstGeom>
          <a:noFill/>
        </p:spPr>
        <p:txBody>
          <a:bodyPr wrap="square" rtlCol="0">
            <a:noAutofit/>
          </a:bodyPr>
          <a:lstStyle/>
          <a:p>
            <a:pPr marL="342900" indent="-342900" fontAlgn="auto">
              <a:lnSpc>
                <a:spcPts val="2800"/>
              </a:lnSpc>
              <a:buClr>
                <a:srgbClr val="C00000"/>
              </a:buClr>
              <a:buFont typeface="Wingdings" panose="05000000000000000000" charset="0"/>
              <a:buChar char="Ø"/>
            </a:pPr>
            <a:r>
              <a:rPr dirty="0">
                <a:latin typeface="黑体" panose="02010609060101010101" pitchFamily="49" charset="-122"/>
                <a:ea typeface="黑体" panose="02010609060101010101" pitchFamily="49" charset="-122"/>
                <a:cs typeface="黑体" panose="02010609060101010101" pitchFamily="49" charset="-122"/>
              </a:rPr>
              <a:t>据Mysteel农产品数据监测，截至5月8日，主流地区纺企开机负荷在74.4%，刷新两个半月最低水平。由于</a:t>
            </a:r>
            <a:r>
              <a:rPr lang="zh-CN" dirty="0">
                <a:latin typeface="黑体" panose="02010609060101010101" pitchFamily="49" charset="-122"/>
                <a:ea typeface="黑体" panose="02010609060101010101" pitchFamily="49" charset="-122"/>
                <a:cs typeface="黑体" panose="02010609060101010101" pitchFamily="49" charset="-122"/>
                <a:sym typeface="+mn-ea"/>
              </a:rPr>
              <a:t>下游新接订单持续低迷，导致</a:t>
            </a:r>
            <a:r>
              <a:rPr lang="en-US" dirty="0">
                <a:latin typeface="黑体" panose="02010609060101010101" pitchFamily="49" charset="-122"/>
                <a:ea typeface="黑体" panose="02010609060101010101" pitchFamily="49" charset="-122"/>
                <a:cs typeface="黑体" panose="02010609060101010101" pitchFamily="49" charset="-122"/>
              </a:rPr>
              <a:t>4</a:t>
            </a:r>
            <a:r>
              <a:rPr lang="zh-CN" altLang="en-US" dirty="0">
                <a:latin typeface="黑体" panose="02010609060101010101" pitchFamily="49" charset="-122"/>
                <a:ea typeface="黑体" panose="02010609060101010101" pitchFamily="49" charset="-122"/>
                <a:cs typeface="黑体" panose="02010609060101010101" pitchFamily="49" charset="-122"/>
              </a:rPr>
              <a:t>月</a:t>
            </a:r>
            <a:r>
              <a:rPr lang="zh-CN" dirty="0">
                <a:latin typeface="黑体" panose="02010609060101010101" pitchFamily="49" charset="-122"/>
                <a:ea typeface="黑体" panose="02010609060101010101" pitchFamily="49" charset="-122"/>
                <a:cs typeface="黑体" panose="02010609060101010101" pitchFamily="49" charset="-122"/>
                <a:sym typeface="+mn-ea"/>
              </a:rPr>
              <a:t>纱厂和织厂</a:t>
            </a:r>
            <a:r>
              <a:rPr dirty="0">
                <a:latin typeface="黑体" panose="02010609060101010101" pitchFamily="49" charset="-122"/>
                <a:ea typeface="黑体" panose="02010609060101010101" pitchFamily="49" charset="-122"/>
                <a:cs typeface="黑体" panose="02010609060101010101" pitchFamily="49" charset="-122"/>
              </a:rPr>
              <a:t>开机率略有下滑，</a:t>
            </a:r>
            <a:r>
              <a:rPr lang="zh-CN" dirty="0">
                <a:latin typeface="黑体" panose="02010609060101010101" pitchFamily="49" charset="-122"/>
                <a:ea typeface="黑体" panose="02010609060101010101" pitchFamily="49" charset="-122"/>
                <a:cs typeface="黑体" panose="02010609060101010101" pitchFamily="49" charset="-122"/>
                <a:sym typeface="+mn-ea"/>
              </a:rPr>
              <a:t>纱厂和织厂</a:t>
            </a:r>
            <a:r>
              <a:rPr dirty="0">
                <a:latin typeface="黑体" panose="02010609060101010101" pitchFamily="49" charset="-122"/>
                <a:ea typeface="黑体" panose="02010609060101010101" pitchFamily="49" charset="-122"/>
                <a:cs typeface="黑体" panose="02010609060101010101" pitchFamily="49" charset="-122"/>
              </a:rPr>
              <a:t>的成品库存稍有走低</a:t>
            </a:r>
            <a:r>
              <a:rPr lang="zh-CN" altLang="en-US"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dirty="0">
              <a:latin typeface="黑体" panose="02010609060101010101" pitchFamily="49" charset="-122"/>
              <a:ea typeface="黑体" panose="02010609060101010101" pitchFamily="49" charset="-122"/>
              <a:cs typeface="黑体" panose="02010609060101010101" pitchFamily="49" charset="-122"/>
              <a:sym typeface="+mn-ea"/>
            </a:endParaRPr>
          </a:p>
          <a:p>
            <a:pPr marL="342900" indent="-342900" fontAlgn="auto">
              <a:lnSpc>
                <a:spcPts val="2800"/>
              </a:lnSpc>
              <a:buClr>
                <a:srgbClr val="C00000"/>
              </a:buClr>
              <a:buFont typeface="Wingdings" panose="05000000000000000000" charset="0"/>
              <a:buChar char="Ø"/>
            </a:pPr>
            <a:r>
              <a:rPr lang="zh-CN" altLang="en-US" dirty="0">
                <a:latin typeface="黑体" panose="02010609060101010101" pitchFamily="49" charset="-122"/>
                <a:ea typeface="黑体" panose="02010609060101010101" pitchFamily="49" charset="-122"/>
                <a:cs typeface="黑体" panose="02010609060101010101" pitchFamily="49" charset="-122"/>
                <a:sym typeface="+mn-ea"/>
              </a:rPr>
              <a:t>随着传统消费旺季结束，终端纺织服装订单量较前期高点回落35%-40%，中小纺企普遍面临成品库存周转天数攀升至28-30天的压力。</a:t>
            </a:r>
            <a:endParaRPr lang="zh-CN" altLang="en-US" dirty="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12" name="图片 111"/>
          <p:cNvPicPr/>
          <p:nvPr/>
        </p:nvPicPr>
        <p:blipFill>
          <a:blip r:embed="rId2"/>
          <a:stretch>
            <a:fillRect/>
          </a:stretch>
        </p:blipFill>
        <p:spPr>
          <a:xfrm>
            <a:off x="497205" y="1157605"/>
            <a:ext cx="5323840" cy="3456940"/>
          </a:xfrm>
          <a:prstGeom prst="rect">
            <a:avLst/>
          </a:prstGeom>
          <a:noFill/>
          <a:ln w="9525">
            <a:noFill/>
          </a:ln>
        </p:spPr>
      </p:pic>
      <p:pic>
        <p:nvPicPr>
          <p:cNvPr id="113" name="图片 112"/>
          <p:cNvPicPr/>
          <p:nvPr/>
        </p:nvPicPr>
        <p:blipFill>
          <a:blip r:embed="rId3"/>
          <a:stretch>
            <a:fillRect/>
          </a:stretch>
        </p:blipFill>
        <p:spPr>
          <a:xfrm>
            <a:off x="6261735" y="1158240"/>
            <a:ext cx="5267325" cy="345630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2170" y="4114800"/>
            <a:ext cx="2668250" cy="640080"/>
          </a:xfrm>
        </p:spPr>
        <p:txBody>
          <a:bodyPr>
            <a:normAutofit/>
          </a:bodyPr>
          <a:lstStyle/>
          <a:p>
            <a:pPr algn="ctr"/>
            <a:r>
              <a:rPr lang="en-US" altLang="zh-CN" sz="2800" b="1" dirty="0">
                <a:latin typeface="黑体" panose="02010609060101010101" pitchFamily="49" charset="-122"/>
                <a:ea typeface="黑体" panose="02010609060101010101" pitchFamily="49" charset="-122"/>
              </a:rPr>
              <a:t>03  </a:t>
            </a:r>
            <a:r>
              <a:rPr lang="zh-CN" altLang="en-US" sz="2700" b="1" dirty="0">
                <a:latin typeface="黑体" panose="02010609060101010101" pitchFamily="49" charset="-122"/>
                <a:ea typeface="黑体" panose="02010609060101010101" pitchFamily="49" charset="-122"/>
              </a:rPr>
              <a:t>分析展望</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62" descr="PL00285929_3778.jpg"/>
          <p:cNvPicPr>
            <a:picLocks noChangeAspect="1"/>
          </p:cNvPicPr>
          <p:nvPr/>
        </p:nvPicPr>
        <p:blipFill>
          <a:blip r:embed="rId1" cstate="print"/>
          <a:srcRect/>
          <a:stretch>
            <a:fillRect/>
          </a:stretch>
        </p:blipFill>
        <p:spPr bwMode="auto">
          <a:xfrm>
            <a:off x="0" y="0"/>
            <a:ext cx="9817100" cy="6858000"/>
          </a:xfrm>
          <a:prstGeom prst="rect">
            <a:avLst/>
          </a:prstGeom>
          <a:noFill/>
          <a:ln w="9525">
            <a:noFill/>
            <a:miter lim="800000"/>
            <a:headEnd/>
            <a:tailEnd/>
          </a:ln>
        </p:spPr>
      </p:pic>
      <p:sp>
        <p:nvSpPr>
          <p:cNvPr id="62" name="任意多边形 61"/>
          <p:cNvSpPr/>
          <p:nvPr/>
        </p:nvSpPr>
        <p:spPr>
          <a:xfrm rot="16200000">
            <a:off x="2324895" y="-3036095"/>
            <a:ext cx="9888539" cy="9899651"/>
          </a:xfrm>
          <a:custGeom>
            <a:avLst/>
            <a:gdLst>
              <a:gd name="connsiteX0" fmla="*/ 0 w 9888538"/>
              <a:gd name="connsiteY0" fmla="*/ 9899650 h 9899650"/>
              <a:gd name="connsiteX1" fmla="*/ 0 w 9888538"/>
              <a:gd name="connsiteY1" fmla="*/ 0 h 9899650"/>
              <a:gd name="connsiteX2" fmla="*/ 9888538 w 9888538"/>
              <a:gd name="connsiteY2" fmla="*/ 9899650 h 9899650"/>
              <a:gd name="connsiteX3" fmla="*/ 0 w 9888538"/>
              <a:gd name="connsiteY3" fmla="*/ 9899650 h 9899650"/>
            </a:gdLst>
            <a:ahLst/>
            <a:cxnLst>
              <a:cxn ang="0">
                <a:pos x="connsiteX0" y="connsiteY0"/>
              </a:cxn>
              <a:cxn ang="0">
                <a:pos x="connsiteX1" y="connsiteY1"/>
              </a:cxn>
              <a:cxn ang="0">
                <a:pos x="connsiteX2" y="connsiteY2"/>
              </a:cxn>
              <a:cxn ang="0">
                <a:pos x="connsiteX3" y="connsiteY3"/>
              </a:cxn>
            </a:cxnLst>
            <a:rect l="l" t="t" r="r" b="b"/>
            <a:pathLst>
              <a:path w="9888538" h="9899650">
                <a:moveTo>
                  <a:pt x="0" y="9899650"/>
                </a:moveTo>
                <a:lnTo>
                  <a:pt x="0" y="0"/>
                </a:lnTo>
                <a:lnTo>
                  <a:pt x="9888538" y="9899650"/>
                </a:lnTo>
                <a:lnTo>
                  <a:pt x="0" y="9899650"/>
                </a:ln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355"/>
          </a:p>
        </p:txBody>
      </p:sp>
      <p:cxnSp>
        <p:nvCxnSpPr>
          <p:cNvPr id="44" name="直接连接符 43"/>
          <p:cNvCxnSpPr/>
          <p:nvPr/>
        </p:nvCxnSpPr>
        <p:spPr>
          <a:xfrm flipV="1">
            <a:off x="2258907" y="-734907"/>
            <a:ext cx="7608993" cy="7628467"/>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rot="5400000">
            <a:off x="1805940" y="-712470"/>
            <a:ext cx="1727200" cy="3312795"/>
          </a:xfrm>
          <a:prstGeom prst="rect">
            <a:avLst/>
          </a:prstGeom>
          <a:solidFill>
            <a:srgbClr val="E900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3077" name="文本框 5"/>
          <p:cNvSpPr txBox="1">
            <a:spLocks noChangeArrowheads="1"/>
          </p:cNvSpPr>
          <p:nvPr/>
        </p:nvSpPr>
        <p:spPr bwMode="auto">
          <a:xfrm>
            <a:off x="1462088" y="488950"/>
            <a:ext cx="1711325" cy="768350"/>
          </a:xfrm>
          <a:prstGeom prst="rect">
            <a:avLst/>
          </a:prstGeom>
          <a:noFill/>
          <a:ln w="9525">
            <a:noFill/>
            <a:miter lim="800000"/>
          </a:ln>
        </p:spPr>
        <p:txBody>
          <a:bodyPr>
            <a:spAutoFit/>
          </a:bodyPr>
          <a:lstStyle/>
          <a:p>
            <a:pPr eaLnBrk="1" hangingPunct="1">
              <a:buFont typeface="Arial" panose="020B0604020202020204" pitchFamily="34" charset="0"/>
              <a:buNone/>
            </a:pPr>
            <a:r>
              <a:rPr lang="zh-CN" altLang="en-US" sz="4400" b="1" dirty="0">
                <a:solidFill>
                  <a:srgbClr val="EAA8AE"/>
                </a:solidFill>
                <a:latin typeface="微软雅黑" panose="020B0503020204020204" charset="-122"/>
                <a:ea typeface="微软雅黑" panose="020B0503020204020204" charset="-122"/>
              </a:rPr>
              <a:t>目 录</a:t>
            </a:r>
            <a:endParaRPr lang="zh-CN" altLang="en-US" sz="4400" b="1" dirty="0">
              <a:solidFill>
                <a:srgbClr val="EAA8AE"/>
              </a:solidFill>
              <a:latin typeface="微软雅黑" panose="020B0503020204020204" charset="-122"/>
              <a:ea typeface="微软雅黑" panose="020B0503020204020204" charset="-122"/>
            </a:endParaRPr>
          </a:p>
        </p:txBody>
      </p:sp>
      <p:sp>
        <p:nvSpPr>
          <p:cNvPr id="7" name="矩形 6"/>
          <p:cNvSpPr/>
          <p:nvPr/>
        </p:nvSpPr>
        <p:spPr>
          <a:xfrm>
            <a:off x="1481139" y="1324928"/>
            <a:ext cx="2527300" cy="300355"/>
          </a:xfrm>
          <a:prstGeom prst="rect">
            <a:avLst/>
          </a:prstGeom>
        </p:spPr>
        <p:txBody>
          <a:bodyPr>
            <a:spAutoFit/>
          </a:bodyPr>
          <a:lstStyle/>
          <a:p>
            <a:pPr algn="dist">
              <a:defRPr/>
            </a:pPr>
            <a:r>
              <a:rPr lang="en-US" altLang="zh-CN" sz="1355" b="1" dirty="0">
                <a:solidFill>
                  <a:schemeClr val="bg1"/>
                </a:solidFill>
                <a:latin typeface="+mj-ea"/>
                <a:ea typeface="+mj-ea"/>
              </a:rPr>
              <a:t>CONTENTS</a:t>
            </a:r>
            <a:endParaRPr lang="zh-CN" altLang="en-US" sz="1355" b="1" dirty="0">
              <a:solidFill>
                <a:schemeClr val="bg1"/>
              </a:solidFill>
              <a:latin typeface="+mj-ea"/>
              <a:ea typeface="+mj-ea"/>
            </a:endParaRPr>
          </a:p>
        </p:txBody>
      </p:sp>
      <p:sp>
        <p:nvSpPr>
          <p:cNvPr id="27" name="矩形 26"/>
          <p:cNvSpPr/>
          <p:nvPr/>
        </p:nvSpPr>
        <p:spPr>
          <a:xfrm rot="2700000">
            <a:off x="4725988" y="3713163"/>
            <a:ext cx="723900" cy="723900"/>
          </a:xfrm>
          <a:prstGeom prst="rect">
            <a:avLst/>
          </a:prstGeom>
          <a:solidFill>
            <a:srgbClr val="D3B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28" name="矩形 27"/>
          <p:cNvSpPr/>
          <p:nvPr/>
        </p:nvSpPr>
        <p:spPr>
          <a:xfrm rot="2700000">
            <a:off x="5973763" y="2455863"/>
            <a:ext cx="723900" cy="723900"/>
          </a:xfrm>
          <a:prstGeom prst="rect">
            <a:avLst/>
          </a:prstGeom>
          <a:solidFill>
            <a:srgbClr val="D3B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dirty="0">
              <a:solidFill>
                <a:srgbClr val="9C2632"/>
              </a:solidFill>
            </a:endParaRPr>
          </a:p>
        </p:txBody>
      </p:sp>
      <p:sp>
        <p:nvSpPr>
          <p:cNvPr id="30" name="矩形 29"/>
          <p:cNvSpPr/>
          <p:nvPr/>
        </p:nvSpPr>
        <p:spPr>
          <a:xfrm rot="2700000">
            <a:off x="7221539" y="1193800"/>
            <a:ext cx="723900" cy="723900"/>
          </a:xfrm>
          <a:prstGeom prst="rect">
            <a:avLst/>
          </a:prstGeom>
          <a:solidFill>
            <a:srgbClr val="D3B4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3087" name="文本框 46"/>
          <p:cNvSpPr txBox="1">
            <a:spLocks noChangeArrowheads="1"/>
          </p:cNvSpPr>
          <p:nvPr/>
        </p:nvSpPr>
        <p:spPr bwMode="auto">
          <a:xfrm>
            <a:off x="7216539" y="1165543"/>
            <a:ext cx="666751" cy="706755"/>
          </a:xfrm>
          <a:prstGeom prst="rect">
            <a:avLst/>
          </a:prstGeom>
          <a:noFill/>
          <a:ln w="9525">
            <a:noFill/>
            <a:miter lim="800000"/>
          </a:ln>
        </p:spPr>
        <p:txBody>
          <a:bodyPr wrap="square">
            <a:spAutoFit/>
          </a:bodyPr>
          <a:lstStyle/>
          <a:p>
            <a:pPr algn="ctr" eaLnBrk="1" hangingPunct="1">
              <a:buFont typeface="Arial" panose="020B0604020202020204" pitchFamily="34" charset="0"/>
              <a:buNone/>
            </a:pPr>
            <a:r>
              <a:rPr lang="en-US" altLang="zh-CN" sz="4000" dirty="0">
                <a:solidFill>
                  <a:srgbClr val="626262"/>
                </a:solidFill>
                <a:latin typeface="微软雅黑" panose="020B0503020204020204" charset="-122"/>
                <a:ea typeface="微软雅黑" panose="020B0503020204020204" charset="-122"/>
              </a:rPr>
              <a:t>1</a:t>
            </a:r>
            <a:endParaRPr lang="zh-CN" altLang="en-US" sz="4000" dirty="0">
              <a:solidFill>
                <a:srgbClr val="626262"/>
              </a:solidFill>
              <a:latin typeface="微软雅黑" panose="020B0503020204020204" charset="-122"/>
              <a:ea typeface="微软雅黑" panose="020B0503020204020204" charset="-122"/>
            </a:endParaRPr>
          </a:p>
        </p:txBody>
      </p:sp>
      <p:sp>
        <p:nvSpPr>
          <p:cNvPr id="3088" name="文本框 47"/>
          <p:cNvSpPr txBox="1">
            <a:spLocks noChangeArrowheads="1"/>
          </p:cNvSpPr>
          <p:nvPr/>
        </p:nvSpPr>
        <p:spPr bwMode="auto">
          <a:xfrm>
            <a:off x="6002337" y="2463800"/>
            <a:ext cx="666751" cy="706755"/>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4000" dirty="0">
                <a:solidFill>
                  <a:srgbClr val="626262"/>
                </a:solidFill>
                <a:latin typeface="微软雅黑" panose="020B0503020204020204" charset="-122"/>
                <a:ea typeface="微软雅黑" panose="020B0503020204020204" charset="-122"/>
              </a:rPr>
              <a:t>2</a:t>
            </a:r>
            <a:endParaRPr lang="zh-CN" altLang="en-US" sz="4000" dirty="0">
              <a:solidFill>
                <a:srgbClr val="626262"/>
              </a:solidFill>
              <a:latin typeface="微软雅黑" panose="020B0503020204020204" charset="-122"/>
              <a:ea typeface="微软雅黑" panose="020B0503020204020204" charset="-122"/>
            </a:endParaRPr>
          </a:p>
        </p:txBody>
      </p:sp>
      <p:sp>
        <p:nvSpPr>
          <p:cNvPr id="3089" name="文本框 48"/>
          <p:cNvSpPr txBox="1">
            <a:spLocks noChangeArrowheads="1"/>
          </p:cNvSpPr>
          <p:nvPr/>
        </p:nvSpPr>
        <p:spPr bwMode="auto">
          <a:xfrm>
            <a:off x="4754563" y="3721100"/>
            <a:ext cx="666751" cy="706755"/>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4000" dirty="0">
                <a:solidFill>
                  <a:srgbClr val="626262"/>
                </a:solidFill>
                <a:latin typeface="微软雅黑" panose="020B0503020204020204" charset="-122"/>
                <a:ea typeface="微软雅黑" panose="020B0503020204020204" charset="-122"/>
              </a:rPr>
              <a:t>3</a:t>
            </a:r>
            <a:endParaRPr lang="zh-CN" altLang="en-US" sz="4000" dirty="0">
              <a:solidFill>
                <a:srgbClr val="626262"/>
              </a:solidFill>
              <a:latin typeface="微软雅黑" panose="020B0503020204020204" charset="-122"/>
              <a:ea typeface="微软雅黑" panose="020B0503020204020204" charset="-122"/>
            </a:endParaRPr>
          </a:p>
        </p:txBody>
      </p:sp>
      <p:sp>
        <p:nvSpPr>
          <p:cNvPr id="3091" name="文本框 32"/>
          <p:cNvSpPr txBox="1">
            <a:spLocks noChangeArrowheads="1"/>
          </p:cNvSpPr>
          <p:nvPr/>
        </p:nvSpPr>
        <p:spPr bwMode="auto">
          <a:xfrm>
            <a:off x="5045710" y="3876675"/>
            <a:ext cx="3459480" cy="398780"/>
          </a:xfrm>
          <a:prstGeom prst="rect">
            <a:avLst/>
          </a:prstGeom>
          <a:noFill/>
          <a:ln w="9525">
            <a:noFill/>
            <a:miter lim="800000"/>
          </a:ln>
        </p:spPr>
        <p:txBody>
          <a:bodyPr wrap="square">
            <a:spAutoFit/>
          </a:bodyPr>
          <a:lstStyle/>
          <a:p>
            <a:pPr algn="ctr" eaLnBrk="1" hangingPunct="1">
              <a:buFont typeface="Arial" panose="020B0604020202020204" pitchFamily="34" charset="0"/>
              <a:buNone/>
            </a:pPr>
            <a:r>
              <a:rPr lang="zh-CN" altLang="en-US" sz="2000" b="1" dirty="0">
                <a:solidFill>
                  <a:srgbClr val="E90023"/>
                </a:solidFill>
                <a:latin typeface="微软雅黑" panose="020B0503020204020204" charset="-122"/>
                <a:ea typeface="微软雅黑" panose="020B0503020204020204" charset="-122"/>
                <a:sym typeface="+mn-ea"/>
              </a:rPr>
              <a:t>分析</a:t>
            </a:r>
            <a:r>
              <a:rPr lang="zh-CN" altLang="en-US" sz="2000" b="1" dirty="0">
                <a:solidFill>
                  <a:srgbClr val="E90023"/>
                </a:solidFill>
                <a:latin typeface="微软雅黑" panose="020B0503020204020204" charset="-122"/>
                <a:ea typeface="微软雅黑" panose="020B0503020204020204" charset="-122"/>
              </a:rPr>
              <a:t>展望</a:t>
            </a:r>
            <a:r>
              <a:rPr lang="en-US" altLang="zh-CN" sz="2000" b="1" dirty="0">
                <a:solidFill>
                  <a:srgbClr val="E90023"/>
                </a:solidFill>
                <a:latin typeface="微软雅黑" panose="020B0503020204020204" charset="-122"/>
                <a:ea typeface="微软雅黑" panose="020B0503020204020204" charset="-122"/>
              </a:rPr>
              <a:t> </a:t>
            </a:r>
            <a:endParaRPr lang="en-US" altLang="zh-CN" sz="2000" b="1" dirty="0">
              <a:solidFill>
                <a:srgbClr val="E90023"/>
              </a:solidFill>
              <a:latin typeface="微软雅黑" panose="020B0503020204020204" charset="-122"/>
              <a:ea typeface="微软雅黑" panose="020B0503020204020204" charset="-122"/>
            </a:endParaRPr>
          </a:p>
        </p:txBody>
      </p:sp>
      <p:sp>
        <p:nvSpPr>
          <p:cNvPr id="3092" name="文本框 52"/>
          <p:cNvSpPr txBox="1">
            <a:spLocks noChangeArrowheads="1"/>
          </p:cNvSpPr>
          <p:nvPr/>
        </p:nvSpPr>
        <p:spPr bwMode="auto">
          <a:xfrm>
            <a:off x="7399128" y="1382713"/>
            <a:ext cx="3296179" cy="398780"/>
          </a:xfrm>
          <a:prstGeom prst="rect">
            <a:avLst/>
          </a:prstGeom>
          <a:noFill/>
          <a:ln w="9525">
            <a:noFill/>
            <a:miter lim="800000"/>
          </a:ln>
        </p:spPr>
        <p:txBody>
          <a:bodyPr wrap="square">
            <a:spAutoFit/>
          </a:bodyPr>
          <a:lstStyle/>
          <a:p>
            <a:pPr algn="ctr" eaLnBrk="1" hangingPunct="1">
              <a:buFont typeface="Arial" panose="020B0604020202020204" pitchFamily="34" charset="0"/>
              <a:buNone/>
            </a:pPr>
            <a:r>
              <a:rPr lang="en-US" altLang="zh-CN" sz="2000" b="1" dirty="0">
                <a:solidFill>
                  <a:srgbClr val="E90023"/>
                </a:solidFill>
                <a:latin typeface="微软雅黑" panose="020B0503020204020204" charset="-122"/>
                <a:ea typeface="微软雅黑" panose="020B0503020204020204" charset="-122"/>
              </a:rPr>
              <a:t> </a:t>
            </a:r>
            <a:r>
              <a:rPr lang="zh-CN" altLang="en-US" sz="2000" b="1" dirty="0">
                <a:solidFill>
                  <a:srgbClr val="E90023"/>
                </a:solidFill>
                <a:latin typeface="微软雅黑" panose="020B0503020204020204" charset="-122"/>
                <a:ea typeface="微软雅黑" panose="020B0503020204020204" charset="-122"/>
              </a:rPr>
              <a:t>行情回顾</a:t>
            </a:r>
            <a:endParaRPr lang="zh-CN" altLang="en-US" sz="2000" b="1" dirty="0">
              <a:solidFill>
                <a:srgbClr val="E90023"/>
              </a:solidFill>
              <a:latin typeface="微软雅黑" panose="020B0503020204020204" charset="-122"/>
              <a:ea typeface="微软雅黑" panose="020B0503020204020204" charset="-122"/>
            </a:endParaRPr>
          </a:p>
        </p:txBody>
      </p:sp>
      <p:pic>
        <p:nvPicPr>
          <p:cNvPr id="25" name="Picture 14"/>
          <p:cNvPicPr>
            <a:picLocks noChangeAspect="1" noChangeArrowheads="1"/>
          </p:cNvPicPr>
          <p:nvPr/>
        </p:nvPicPr>
        <p:blipFill>
          <a:blip r:embed="rId2"/>
          <a:srcRect/>
          <a:stretch>
            <a:fillRect/>
          </a:stretch>
        </p:blipFill>
        <p:spPr bwMode="auto">
          <a:xfrm>
            <a:off x="8925624" y="408913"/>
            <a:ext cx="2842380" cy="634961"/>
          </a:xfrm>
          <a:prstGeom prst="rect">
            <a:avLst/>
          </a:prstGeom>
          <a:noFill/>
          <a:ln w="9525">
            <a:noFill/>
            <a:miter lim="800000"/>
            <a:headEnd/>
            <a:tailEnd/>
          </a:ln>
          <a:effectLst/>
        </p:spPr>
      </p:pic>
      <p:sp>
        <p:nvSpPr>
          <p:cNvPr id="2" name="文本框 32"/>
          <p:cNvSpPr txBox="1">
            <a:spLocks noChangeArrowheads="1"/>
          </p:cNvSpPr>
          <p:nvPr/>
        </p:nvSpPr>
        <p:spPr bwMode="auto">
          <a:xfrm>
            <a:off x="7292853" y="2675091"/>
            <a:ext cx="3002243" cy="398780"/>
          </a:xfrm>
          <a:prstGeom prst="rect">
            <a:avLst/>
          </a:prstGeom>
          <a:noFill/>
          <a:ln w="9525">
            <a:noFill/>
            <a:miter lim="800000"/>
          </a:ln>
        </p:spPr>
        <p:txBody>
          <a:bodyPr wrap="square" lIns="91440" tIns="45720" rIns="91440" bIns="45720">
            <a:spAutoFit/>
          </a:bodyPr>
          <a:lstStyle/>
          <a:p>
            <a:pPr defTabSz="740410">
              <a:defRPr/>
            </a:pPr>
            <a:r>
              <a:rPr lang="zh-CN" altLang="en-US" sz="2000" b="1" dirty="0">
                <a:solidFill>
                  <a:srgbClr val="E90023"/>
                </a:solidFill>
                <a:latin typeface="微软雅黑" panose="020B0503020204020204" charset="-122"/>
                <a:ea typeface="微软雅黑" panose="020B0503020204020204" charset="-122"/>
                <a:sym typeface="+mn-ea"/>
              </a:rPr>
              <a:t>基本面分析</a:t>
            </a:r>
            <a:endParaRPr lang="zh-CN" altLang="en-US" sz="2000" b="1" dirty="0">
              <a:solidFill>
                <a:srgbClr val="E90023"/>
              </a:solidFill>
              <a:latin typeface="微软雅黑" panose="020B0503020204020204" charset="-122"/>
              <a:ea typeface="微软雅黑" panose="020B050302020402020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000" b="1" dirty="0">
                <a:solidFill>
                  <a:schemeClr val="tx1"/>
                </a:solidFill>
                <a:latin typeface="黑体" panose="02010609060101010101" pitchFamily="49" charset="-122"/>
                <a:ea typeface="黑体" panose="02010609060101010101" pitchFamily="49" charset="-122"/>
              </a:rPr>
              <a:t>分析展望</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674370" y="939165"/>
            <a:ext cx="10843260" cy="5244465"/>
          </a:xfrm>
          <a:prstGeom prst="rect">
            <a:avLst/>
          </a:prstGeom>
          <a:noFill/>
        </p:spPr>
        <p:txBody>
          <a:bodyPr wrap="square" rtlCol="0">
            <a:noAutofit/>
          </a:bodyPr>
          <a:lstStyle/>
          <a:p>
            <a:pPr marL="285750" indent="-285750" algn="just" fontAlgn="auto">
              <a:lnSpc>
                <a:spcPct val="150000"/>
              </a:lnSpc>
              <a:spcBef>
                <a:spcPts val="1100"/>
              </a:spcBef>
              <a:spcAft>
                <a:spcPts val="1100"/>
              </a:spcAft>
              <a:buClr>
                <a:srgbClr val="EC3B49"/>
              </a:buClr>
              <a:buFont typeface="Wingdings" panose="05000000000000000000" pitchFamily="2" charset="2"/>
              <a:buChar char="Ø"/>
            </a:pPr>
            <a:r>
              <a:rPr lang="zh-CN" dirty="0">
                <a:solidFill>
                  <a:schemeClr val="tx1"/>
                </a:solidFill>
                <a:latin typeface="黑体" panose="02010609060101010101" pitchFamily="49" charset="-122"/>
                <a:ea typeface="黑体" panose="02010609060101010101" pitchFamily="49" charset="-122"/>
                <a:sym typeface="+mn-ea"/>
              </a:rPr>
              <a:t>宏观</a:t>
            </a:r>
            <a:r>
              <a:rPr dirty="0">
                <a:solidFill>
                  <a:schemeClr val="tx1"/>
                </a:solidFill>
                <a:latin typeface="黑体" panose="02010609060101010101" pitchFamily="49" charset="-122"/>
                <a:ea typeface="黑体" panose="02010609060101010101" pitchFamily="49" charset="-122"/>
                <a:sym typeface="+mn-ea"/>
              </a:rPr>
              <a:t>方面，</a:t>
            </a:r>
            <a:r>
              <a:rPr dirty="0">
                <a:latin typeface="黑体" panose="02010609060101010101" pitchFamily="49" charset="-122"/>
                <a:ea typeface="黑体" panose="02010609060101010101" pitchFamily="49" charset="-122"/>
                <a:sym typeface="+mn-ea"/>
              </a:rPr>
              <a:t>美国政策动荡重构全球经贸格局</a:t>
            </a:r>
            <a:r>
              <a:rPr lang="zh-CN" dirty="0">
                <a:latin typeface="黑体" panose="02010609060101010101" pitchFamily="49" charset="-122"/>
                <a:ea typeface="黑体" panose="02010609060101010101" pitchFamily="49" charset="-122"/>
                <a:sym typeface="+mn-ea"/>
              </a:rPr>
              <a:t>。</a:t>
            </a:r>
            <a:r>
              <a:rPr dirty="0">
                <a:latin typeface="黑体" panose="02010609060101010101" pitchFamily="49" charset="-122"/>
                <a:ea typeface="黑体" panose="02010609060101010101" pitchFamily="49" charset="-122"/>
                <a:sym typeface="+mn-ea"/>
              </a:rPr>
              <a:t>当前美国贸易政策陷入高频震荡模式，"关税工具化"倾向愈演愈烈。尽管当局对非报复性经济体暂缓90天实施对等关税，却仍维持10%基础关税框架，对华惩罚性关税更保持在历史峰值。这种政策摇摆正引发三重传导效应：资本市场层面，白宫施压货币当局释放宽松信号的操作加剧股债市场波动，风险资产估值体系面临重构；实体经济领域，政策不确定性迫使跨国企业启动应急供应链重组，生产运营成本刚性上升逐步向消费终端传导；宏观治理维度，主要机构接连下调全球增长预期，折射出单边主义政策对世界经济系统的破坏性冲击。随着夏季关键政策窗口期临近，地缘经济博弈与国内政治周期的叠加共振，或将进一步加剧全球贸易秩序的结构性裂变。</a:t>
            </a:r>
            <a:endParaRPr dirty="0">
              <a:latin typeface="黑体" panose="02010609060101010101" pitchFamily="49" charset="-122"/>
              <a:ea typeface="黑体" panose="02010609060101010101" pitchFamily="49" charset="-122"/>
              <a:sym typeface="+mn-ea"/>
            </a:endParaRPr>
          </a:p>
          <a:p>
            <a:pPr marL="285750" indent="-285750" algn="just" fontAlgn="auto">
              <a:lnSpc>
                <a:spcPct val="150000"/>
              </a:lnSpc>
              <a:spcBef>
                <a:spcPts val="1100"/>
              </a:spcBef>
              <a:spcAft>
                <a:spcPts val="1100"/>
              </a:spcAft>
              <a:buClr>
                <a:srgbClr val="EC3B49"/>
              </a:buClr>
              <a:buFont typeface="Wingdings" panose="05000000000000000000" pitchFamily="2" charset="2"/>
              <a:buChar char="Ø"/>
            </a:pPr>
            <a:r>
              <a:rPr lang="zh-CN">
                <a:latin typeface="黑体" panose="02010609060101010101" pitchFamily="49" charset="-122"/>
                <a:ea typeface="黑体" panose="02010609060101010101" pitchFamily="49" charset="-122"/>
                <a:sym typeface="+mn-ea"/>
              </a:rPr>
              <a:t>国外方面：</a:t>
            </a:r>
            <a:r>
              <a:rPr>
                <a:latin typeface="黑体" panose="02010609060101010101" pitchFamily="49" charset="-122"/>
                <a:ea typeface="黑体" panose="02010609060101010101" pitchFamily="49" charset="-122"/>
                <a:sym typeface="+mn-ea"/>
              </a:rPr>
              <a:t>当前南北半球棉花周期呈现显著分化特征：北半球主产国正经历种植结构调整窗口期，美国植棉面积锐减至九年低位凸显产能收缩预期，印度种植带启动政策激励催化早熟品种推广，巴基斯坦转基因技术导入搭配财政补贴形成双向驱动；南半球则迈入产能释放阶段，巴西棉区突破性增产巩固其全球出口中枢地位，澳洲气候扰动未改丰产基调。这种跨半球产能调配正重塑全球供应链弹性，暗合地缘贸易博弈的深层逻辑。东南亚纺织集群为对冲美国关税政策不确定性，加速实施美棉进口库存前置策略，</a:t>
            </a:r>
            <a:endParaRPr lang="zh-CN" altLang="en-US" sz="1200" dirty="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z="2000" b="1" dirty="0">
                <a:solidFill>
                  <a:schemeClr val="tx1"/>
                </a:solidFill>
                <a:latin typeface="黑体" panose="02010609060101010101" pitchFamily="49" charset="-122"/>
                <a:ea typeface="黑体" panose="02010609060101010101" pitchFamily="49" charset="-122"/>
              </a:rPr>
              <a:t>分析展望</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674370" y="939165"/>
            <a:ext cx="10843260" cy="5244465"/>
          </a:xfrm>
          <a:prstGeom prst="rect">
            <a:avLst/>
          </a:prstGeom>
          <a:noFill/>
        </p:spPr>
        <p:txBody>
          <a:bodyPr wrap="square" rtlCol="0">
            <a:noAutofit/>
          </a:bodyPr>
          <a:lstStyle/>
          <a:p>
            <a:pPr marL="285750" indent="-285750" algn="just" fontAlgn="auto">
              <a:lnSpc>
                <a:spcPct val="150000"/>
              </a:lnSpc>
              <a:spcBef>
                <a:spcPts val="1100"/>
              </a:spcBef>
              <a:spcAft>
                <a:spcPts val="1100"/>
              </a:spcAft>
              <a:buClr>
                <a:srgbClr val="EC3B49"/>
              </a:buClr>
              <a:buFont typeface="Wingdings" panose="05000000000000000000" pitchFamily="2" charset="2"/>
              <a:buChar char="Ø"/>
            </a:pPr>
            <a:r>
              <a:rPr dirty="0">
                <a:latin typeface="黑体" panose="02010609060101010101" pitchFamily="49" charset="-122"/>
                <a:ea typeface="黑体" panose="02010609060101010101" pitchFamily="49" charset="-122"/>
                <a:sym typeface="+mn-ea"/>
              </a:rPr>
              <a:t>尽管短期贸易流呈现脉冲式增长，但终端消费市场结构性疲软逐渐显现——当前供应链层面的应激性补库与产业中游的产能错配，正在积累新的供需矛盾。这种困局折射出全球纺织业正陷入"政策预期扰动-生产节奏紊乱-消费动能衰减"的恶性传导链条</a:t>
            </a:r>
            <a:r>
              <a:rPr lang="zh-CN" dirty="0">
                <a:latin typeface="黑体" panose="02010609060101010101" pitchFamily="49" charset="-122"/>
                <a:ea typeface="黑体" panose="02010609060101010101" pitchFamily="49" charset="-122"/>
                <a:sym typeface="+mn-ea"/>
              </a:rPr>
              <a:t>。</a:t>
            </a:r>
            <a:endParaRPr dirty="0">
              <a:latin typeface="黑体" panose="02010609060101010101" pitchFamily="49" charset="-122"/>
              <a:ea typeface="黑体" panose="02010609060101010101" pitchFamily="49" charset="-122"/>
              <a:sym typeface="+mn-ea"/>
            </a:endParaRPr>
          </a:p>
          <a:p>
            <a:pPr marL="285750" indent="-285750" algn="just" fontAlgn="auto">
              <a:lnSpc>
                <a:spcPct val="150000"/>
              </a:lnSpc>
              <a:spcBef>
                <a:spcPts val="1100"/>
              </a:spcBef>
              <a:spcAft>
                <a:spcPts val="1100"/>
              </a:spcAft>
              <a:buClr>
                <a:srgbClr val="EC3B49"/>
              </a:buClr>
              <a:buFont typeface="Wingdings" panose="05000000000000000000" pitchFamily="2" charset="2"/>
              <a:buChar char="Ø"/>
            </a:pPr>
            <a:r>
              <a:rPr lang="zh-CN">
                <a:latin typeface="黑体" panose="02010609060101010101" pitchFamily="49" charset="-122"/>
                <a:ea typeface="黑体" panose="02010609060101010101" pitchFamily="49" charset="-122"/>
                <a:sym typeface="+mn-ea"/>
              </a:rPr>
              <a:t>国内方面：</a:t>
            </a:r>
            <a:r>
              <a:rPr>
                <a:latin typeface="黑体" panose="02010609060101010101" pitchFamily="49" charset="-122"/>
                <a:ea typeface="黑体" panose="02010609060101010101" pitchFamily="49" charset="-122"/>
                <a:sym typeface="+mn-ea"/>
              </a:rPr>
              <a:t>国家统计局数据显示，3月我国服装、鞋帽、针纺织品类商品国内零售额为1240亿元，同比增长3.6%；从棉花产业链库存水平来看，当前纺织企业开机率尚处于相对较高水平，库存压力没有明显加重迹象。当前纺织内销市场呈现“政策驱动与季节性博弈”的双重特征。随着《提振消费专项行动方案》的深入推进，家纺产品被纳入多省市消费补贴目录，有效激活终端市场动能，支撑产业链维持较高开机率。从库存周期观察，上游纺织企业尚未显现显著累库压力，生产端仍保持相对活跃状态</a:t>
            </a:r>
            <a:r>
              <a:rPr lang="zh-CN">
                <a:latin typeface="黑体" panose="02010609060101010101" pitchFamily="49" charset="-122"/>
                <a:ea typeface="黑体" panose="02010609060101010101" pitchFamily="49" charset="-122"/>
                <a:sym typeface="+mn-ea"/>
              </a:rPr>
              <a:t>。</a:t>
            </a:r>
            <a:r>
              <a:rPr>
                <a:latin typeface="黑体" panose="02010609060101010101" pitchFamily="49" charset="-122"/>
                <a:ea typeface="黑体" panose="02010609060101010101" pitchFamily="49" charset="-122"/>
                <a:sym typeface="+mn-ea"/>
              </a:rPr>
              <a:t>但行业季节性拐点逐步显现，江苏、山东等产业集聚区已出现棉纱出货放缓迹象</a:t>
            </a:r>
            <a:endParaRPr>
              <a:latin typeface="黑体" panose="02010609060101010101" pitchFamily="49" charset="-122"/>
              <a:ea typeface="黑体" panose="02010609060101010101" pitchFamily="49" charset="-122"/>
              <a:sym typeface="+mn-ea"/>
            </a:endParaRPr>
          </a:p>
          <a:p>
            <a:pPr marL="285750" indent="-285750" algn="just" fontAlgn="auto">
              <a:lnSpc>
                <a:spcPct val="150000"/>
              </a:lnSpc>
              <a:spcBef>
                <a:spcPts val="1100"/>
              </a:spcBef>
              <a:spcAft>
                <a:spcPts val="1100"/>
              </a:spcAft>
              <a:buClr>
                <a:srgbClr val="EC3B49"/>
              </a:buClr>
              <a:buFont typeface="Wingdings" panose="05000000000000000000" pitchFamily="2" charset="2"/>
              <a:buChar char="Ø"/>
            </a:pPr>
            <a:r>
              <a:rPr lang="zh-CN" altLang="en-US" dirty="0">
                <a:solidFill>
                  <a:schemeClr val="tx1"/>
                </a:solidFill>
                <a:latin typeface="黑体" panose="02010609060101010101" pitchFamily="49" charset="-122"/>
                <a:ea typeface="黑体" panose="02010609060101010101" pitchFamily="49" charset="-122"/>
              </a:rPr>
              <a:t>投资策略：</a:t>
            </a:r>
            <a:r>
              <a:rPr dirty="0">
                <a:solidFill>
                  <a:schemeClr val="tx1"/>
                </a:solidFill>
                <a:latin typeface="黑体" panose="02010609060101010101" pitchFamily="49" charset="-122"/>
                <a:ea typeface="黑体" panose="02010609060101010101" pitchFamily="49" charset="-122"/>
              </a:rPr>
              <a:t>短期预计主力</a:t>
            </a:r>
            <a:r>
              <a:rPr lang="zh-CN" altLang="en-US" dirty="0" smtClean="0">
                <a:latin typeface="黑体" panose="02010609060101010101" pitchFamily="49" charset="-122"/>
                <a:ea typeface="黑体" panose="02010609060101010101" pitchFamily="49" charset="-122"/>
                <a:sym typeface="+mn-ea"/>
              </a:rPr>
              <a:t>2</a:t>
            </a:r>
            <a:r>
              <a:rPr lang="en-US" altLang="zh-CN" dirty="0" smtClean="0">
                <a:latin typeface="黑体" panose="02010609060101010101" pitchFamily="49" charset="-122"/>
                <a:ea typeface="黑体" panose="02010609060101010101" pitchFamily="49" charset="-122"/>
                <a:sym typeface="+mn-ea"/>
              </a:rPr>
              <a:t>509</a:t>
            </a:r>
            <a:r>
              <a:rPr dirty="0">
                <a:solidFill>
                  <a:schemeClr val="tx1"/>
                </a:solidFill>
                <a:latin typeface="黑体" panose="02010609060101010101" pitchFamily="49" charset="-122"/>
                <a:ea typeface="黑体" panose="02010609060101010101" pitchFamily="49" charset="-122"/>
              </a:rPr>
              <a:t>合约依旧围绕1</a:t>
            </a:r>
            <a:r>
              <a:rPr lang="en-US" dirty="0">
                <a:solidFill>
                  <a:schemeClr val="tx1"/>
                </a:solidFill>
                <a:latin typeface="黑体" panose="02010609060101010101" pitchFamily="49" charset="-122"/>
                <a:ea typeface="黑体" panose="02010609060101010101" pitchFamily="49" charset="-122"/>
              </a:rPr>
              <a:t>280</a:t>
            </a:r>
            <a:r>
              <a:rPr dirty="0">
                <a:solidFill>
                  <a:schemeClr val="tx1"/>
                </a:solidFill>
                <a:latin typeface="黑体" panose="02010609060101010101" pitchFamily="49" charset="-122"/>
                <a:ea typeface="黑体" panose="02010609060101010101" pitchFamily="49" charset="-122"/>
              </a:rPr>
              <a:t>0-1</a:t>
            </a:r>
            <a:r>
              <a:rPr lang="en-US" dirty="0">
                <a:solidFill>
                  <a:schemeClr val="tx1"/>
                </a:solidFill>
                <a:latin typeface="黑体" panose="02010609060101010101" pitchFamily="49" charset="-122"/>
                <a:ea typeface="黑体" panose="02010609060101010101" pitchFamily="49" charset="-122"/>
              </a:rPr>
              <a:t>31</a:t>
            </a:r>
            <a:r>
              <a:rPr dirty="0">
                <a:solidFill>
                  <a:schemeClr val="tx1"/>
                </a:solidFill>
                <a:latin typeface="黑体" panose="02010609060101010101" pitchFamily="49" charset="-122"/>
                <a:ea typeface="黑体" panose="02010609060101010101" pitchFamily="49" charset="-122"/>
              </a:rPr>
              <a:t>00元/吨区间波动，当前运行至区间下沿，可尝试少量低多操作。</a:t>
            </a:r>
            <a:endParaRPr dirty="0">
              <a:solidFill>
                <a:schemeClr val="tx1"/>
              </a:solidFill>
              <a:latin typeface="黑体" panose="02010609060101010101" pitchFamily="49" charset="-122"/>
              <a:ea typeface="黑体" panose="02010609060101010101" pitchFamily="49" charset="-122"/>
            </a:endParaRPr>
          </a:p>
          <a:p>
            <a:pPr marL="285750" indent="-285750" algn="just" fontAlgn="auto">
              <a:lnSpc>
                <a:spcPts val="2160"/>
              </a:lnSpc>
              <a:spcBef>
                <a:spcPts val="0"/>
              </a:spcBef>
              <a:spcAft>
                <a:spcPts val="0"/>
              </a:spcAft>
              <a:buClr>
                <a:srgbClr val="EC3B49"/>
              </a:buClr>
              <a:buFont typeface="Wingdings" panose="05000000000000000000" pitchFamily="2" charset="2"/>
              <a:buChar char="Ø"/>
            </a:pPr>
            <a:endParaRPr lang="zh-CN" altLang="en-US" sz="1200" dirty="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11988" y="1253339"/>
            <a:ext cx="1015663" cy="2891815"/>
          </a:xfrm>
          <a:prstGeom prst="rect">
            <a:avLst/>
          </a:prstGeom>
          <a:noFill/>
        </p:spPr>
        <p:txBody>
          <a:bodyPr vert="eaVert" wrap="square" rtlCol="0">
            <a:spAutoFit/>
          </a:bodyPr>
          <a:lstStyle/>
          <a:p>
            <a:r>
              <a:rPr lang="zh-CN" altLang="en-US" sz="5400" dirty="0">
                <a:solidFill>
                  <a:srgbClr val="EC3B49"/>
                </a:solidFill>
                <a:latin typeface="汉仪尚巍手书W" panose="02010600030101010101" pitchFamily="18" charset="-122"/>
                <a:ea typeface="汉仪尚巍手书W" panose="02010600030101010101" pitchFamily="18" charset="-122"/>
              </a:rPr>
              <a:t>精诚所至</a:t>
            </a:r>
            <a:endParaRPr lang="zh-CN" altLang="en-US" sz="5400" dirty="0">
              <a:solidFill>
                <a:srgbClr val="EC3B49"/>
              </a:solidFill>
              <a:latin typeface="汉仪尚巍手书W" panose="02010600030101010101" pitchFamily="18" charset="-122"/>
              <a:ea typeface="汉仪尚巍手书W" panose="02010600030101010101" pitchFamily="18" charset="-122"/>
            </a:endParaRPr>
          </a:p>
        </p:txBody>
      </p:sp>
      <p:sp>
        <p:nvSpPr>
          <p:cNvPr id="11" name="文本框 10"/>
          <p:cNvSpPr txBox="1"/>
          <p:nvPr/>
        </p:nvSpPr>
        <p:spPr>
          <a:xfrm>
            <a:off x="1847634" y="3350738"/>
            <a:ext cx="1013460" cy="2891815"/>
          </a:xfrm>
          <a:prstGeom prst="rect">
            <a:avLst/>
          </a:prstGeom>
          <a:noFill/>
        </p:spPr>
        <p:txBody>
          <a:bodyPr vert="eaVert" wrap="square" rtlCol="0">
            <a:spAutoFit/>
          </a:bodyPr>
          <a:lstStyle/>
          <a:p>
            <a:r>
              <a:rPr lang="zh-CN" altLang="en-US" sz="5400" dirty="0">
                <a:gradFill>
                  <a:gsLst>
                    <a:gs pos="100000">
                      <a:srgbClr val="E9BE61"/>
                    </a:gs>
                    <a:gs pos="49000">
                      <a:srgbClr val="FEEFAC"/>
                    </a:gs>
                  </a:gsLst>
                  <a:lin ang="5400000" scaled="0"/>
                </a:gradFill>
                <a:latin typeface="汉仪尚巍手书W" panose="02010600030101010101" pitchFamily="18" charset="-122"/>
                <a:ea typeface="汉仪尚巍手书W" panose="02010600030101010101" pitchFamily="18" charset="-122"/>
              </a:rPr>
              <a:t>金石</a:t>
            </a:r>
            <a:r>
              <a:rPr lang="zh-CN" altLang="en-US" sz="5400" dirty="0">
                <a:solidFill>
                  <a:srgbClr val="EC3B49"/>
                </a:solidFill>
                <a:latin typeface="汉仪尚巍手书W" panose="02010600030101010101" pitchFamily="18" charset="-122"/>
                <a:ea typeface="汉仪尚巍手书W" panose="02010600030101010101" pitchFamily="18" charset="-122"/>
              </a:rPr>
              <a:t>为开</a:t>
            </a:r>
            <a:endParaRPr lang="zh-CN" altLang="en-US" sz="5400" dirty="0">
              <a:solidFill>
                <a:srgbClr val="EC3B49"/>
              </a:solidFill>
              <a:latin typeface="汉仪尚巍手书W" panose="02010600030101010101" pitchFamily="18" charset="-122"/>
              <a:ea typeface="汉仪尚巍手书W" panose="02010600030101010101" pitchFamily="18" charset="-122"/>
            </a:endParaRPr>
          </a:p>
        </p:txBody>
      </p:sp>
      <p:sp>
        <p:nvSpPr>
          <p:cNvPr id="2" name="文本框 1"/>
          <p:cNvSpPr txBox="1"/>
          <p:nvPr/>
        </p:nvSpPr>
        <p:spPr>
          <a:xfrm>
            <a:off x="2743200" y="940698"/>
            <a:ext cx="9229060" cy="4401205"/>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rPr>
              <a:t>免责声明：</a:t>
            </a:r>
            <a:endParaRPr lang="en-US" altLang="zh-CN" sz="1600" b="1" dirty="0">
              <a:latin typeface="黑体" panose="02010609060101010101" pitchFamily="49" charset="-122"/>
              <a:ea typeface="黑体" panose="02010609060101010101" pitchFamily="49" charset="-122"/>
            </a:endParaRPr>
          </a:p>
          <a:p>
            <a:pPr indent="457200">
              <a:lnSpc>
                <a:spcPct val="150000"/>
              </a:lnSpc>
            </a:pPr>
            <a:r>
              <a:rPr lang="zh-CN" altLang="en-US" sz="1600" dirty="0">
                <a:latin typeface="黑体" panose="02010609060101010101" pitchFamily="49" charset="-122"/>
                <a:ea typeface="黑体" panose="02010609060101010101" pitchFamily="49" charset="-122"/>
              </a:rPr>
              <a:t>本报告中的信息均来源于已公开的资料，尽管我们相信报告中资料来源的可靠性，但我公司对这些信息的准确性及完整性不作任何保证。也不保证我公司所做出的意见和建议不会发生任何的变更，在任何情况下，我公司报告中的信息和所表达的意见和建议以及所载的数据、工具及材料均不能作为您所进行期货买卖的绝对依据。由于报告在编写时融入了该分析师个人的观点和见解以及分析方法，如与金石期货公司发布的其他信息有不一致及有不同的结论，未免发生疑问，本报告所载的观点并不代表了金石期货公司的立场，所以请谨慎参考。我公司不承担因根据本报告所进行期货买卖操作而导致的任何形式的损失。</a:t>
            </a:r>
            <a:endParaRPr lang="en-US" altLang="zh-CN" sz="1600" dirty="0">
              <a:latin typeface="黑体" panose="02010609060101010101" pitchFamily="49" charset="-122"/>
              <a:ea typeface="黑体" panose="02010609060101010101" pitchFamily="49" charset="-122"/>
            </a:endParaRPr>
          </a:p>
          <a:p>
            <a:pPr indent="457200">
              <a:lnSpc>
                <a:spcPct val="150000"/>
              </a:lnSpc>
            </a:pPr>
            <a:r>
              <a:rPr lang="zh-CN" altLang="en-US" sz="1600" dirty="0">
                <a:latin typeface="黑体" panose="02010609060101010101" pitchFamily="49" charset="-122"/>
                <a:ea typeface="黑体" panose="02010609060101010101" pitchFamily="49" charset="-122"/>
              </a:rPr>
              <a:t>另外，本报告所载资料、意见及推测只是反映金石期货公司在本报告所载明的日期的判断，可随时修改，毋需提前通知。未经金石期货公司允许批准，本报告内容不得以任何范式传送、复印或派发此报告的材料、内容或复印本予以任何其他人，或投入商业使用。如遵循原文本意的引用、刊发，需注明出处“金石期货有限公司”，并保留我公司的一切权利。</a:t>
            </a:r>
            <a:endParaRPr lang="zh-CN" altLang="en-US" sz="1600" dirty="0">
              <a:latin typeface="黑体" panose="02010609060101010101" pitchFamily="49" charset="-122"/>
              <a:ea typeface="黑体" panose="02010609060101010101" pitchFamily="49"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79119" y="5219946"/>
            <a:ext cx="1493566" cy="1493566"/>
          </a:xfrm>
          <a:prstGeom prst="rect">
            <a:avLst/>
          </a:prstGeom>
        </p:spPr>
      </p:pic>
      <p:sp>
        <p:nvSpPr>
          <p:cNvPr id="13" name="文本框 5"/>
          <p:cNvSpPr txBox="1"/>
          <p:nvPr/>
        </p:nvSpPr>
        <p:spPr>
          <a:xfrm>
            <a:off x="2743199" y="5729340"/>
            <a:ext cx="2498165" cy="338554"/>
          </a:xfrm>
          <a:prstGeom prst="rect">
            <a:avLst/>
          </a:prstGeom>
          <a:noFill/>
        </p:spPr>
        <p:txBody>
          <a:bodyPr wrap="square" rtlCol="0">
            <a:spAutoFit/>
          </a:bodyPr>
          <a:lstStyle/>
          <a:p>
            <a:pPr algn="ctr"/>
            <a:r>
              <a:rPr lang="zh-CN" altLang="en-US" sz="1600" dirty="0">
                <a:latin typeface="黑体" panose="02010609060101010101" pitchFamily="49" charset="-122"/>
                <a:ea typeface="黑体" panose="02010609060101010101" pitchFamily="49" charset="-122"/>
              </a:rPr>
              <a:t>金石期货公众号</a:t>
            </a:r>
            <a:endParaRPr lang="zh-CN" altLang="en-US" sz="1600" dirty="0">
              <a:latin typeface="黑体" panose="02010609060101010101" pitchFamily="49" charset="-122"/>
              <a:ea typeface="黑体" panose="02010609060101010101" pitchFamily="49" charset="-122"/>
            </a:endParaRPr>
          </a:p>
        </p:txBody>
      </p:sp>
      <p:sp>
        <p:nvSpPr>
          <p:cNvPr id="14" name="文本框 6"/>
          <p:cNvSpPr txBox="1"/>
          <p:nvPr/>
        </p:nvSpPr>
        <p:spPr>
          <a:xfrm>
            <a:off x="6736210" y="5797452"/>
            <a:ext cx="2646878" cy="338554"/>
          </a:xfrm>
          <a:prstGeom prst="rect">
            <a:avLst/>
          </a:prstGeom>
          <a:noFill/>
        </p:spPr>
        <p:txBody>
          <a:bodyPr wrap="none" rtlCol="0">
            <a:spAutoFit/>
          </a:bodyPr>
          <a:lstStyle/>
          <a:p>
            <a:pPr algn="ctr"/>
            <a:r>
              <a:rPr lang="zh-CN" altLang="en-US" sz="1600" dirty="0">
                <a:latin typeface="黑体" panose="02010609060101010101" pitchFamily="49" charset="-122"/>
                <a:ea typeface="黑体" panose="02010609060101010101" pitchFamily="49" charset="-122"/>
              </a:rPr>
              <a:t>金石期货投资咨询部公众号</a:t>
            </a:r>
            <a:endParaRPr lang="zh-CN" altLang="en-US" sz="1600" dirty="0">
              <a:latin typeface="黑体" panose="02010609060101010101" pitchFamily="49" charset="-122"/>
              <a:ea typeface="黑体" panose="02010609060101010101" pitchFamily="49"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709" y="5196098"/>
            <a:ext cx="1541261" cy="15412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2877" y="4091940"/>
            <a:ext cx="2432476" cy="678180"/>
          </a:xfrm>
        </p:spPr>
        <p:txBody>
          <a:bodyPr>
            <a:normAutofit/>
          </a:bodyPr>
          <a:lstStyle/>
          <a:p>
            <a:pPr algn="ctr"/>
            <a:r>
              <a:rPr lang="en-US" altLang="zh-CN" sz="2400" b="1" dirty="0">
                <a:solidFill>
                  <a:schemeClr val="bg1"/>
                </a:solidFill>
                <a:latin typeface="黑体" panose="02010609060101010101" pitchFamily="49" charset="-122"/>
                <a:ea typeface="黑体" panose="02010609060101010101" pitchFamily="49" charset="-122"/>
              </a:rPr>
              <a:t>01  </a:t>
            </a:r>
            <a:r>
              <a:rPr lang="zh-CN" altLang="en-US" sz="2400" b="1" dirty="0">
                <a:solidFill>
                  <a:schemeClr val="bg1"/>
                </a:solidFill>
                <a:latin typeface="黑体" panose="02010609060101010101" pitchFamily="49" charset="-122"/>
                <a:ea typeface="黑体" panose="02010609060101010101" pitchFamily="49" charset="-122"/>
              </a:rPr>
              <a:t>行情回顾</a:t>
            </a:r>
            <a:endParaRPr lang="zh-CN" altLang="en-US" sz="2400" b="1" dirty="0">
              <a:solidFill>
                <a:schemeClr val="bg1"/>
              </a:solidFill>
              <a:latin typeface="黑体" panose="02010609060101010101" pitchFamily="49" charset="-122"/>
              <a:ea typeface="黑体" panose="02010609060101010101" pitchFamily="49" charset="-122"/>
            </a:endParaRPr>
          </a:p>
        </p:txBody>
      </p:sp>
      <p:sp>
        <p:nvSpPr>
          <p:cNvPr id="2" name="文本框 1"/>
          <p:cNvSpPr txBox="1"/>
          <p:nvPr/>
        </p:nvSpPr>
        <p:spPr>
          <a:xfrm>
            <a:off x="3348990" y="927735"/>
            <a:ext cx="8220075" cy="5429885"/>
          </a:xfrm>
          <a:prstGeom prst="rect">
            <a:avLst/>
          </a:prstGeom>
          <a:noFill/>
        </p:spPr>
        <p:txBody>
          <a:bodyPr wrap="square" rtlCol="0">
            <a:noAutofit/>
          </a:bodyPr>
          <a:lstStyle/>
          <a:p>
            <a:pPr marL="285750" indent="-285750" algn="just">
              <a:lnSpc>
                <a:spcPct val="150000"/>
              </a:lnSpc>
              <a:spcBef>
                <a:spcPts val="500"/>
              </a:spcBef>
              <a:spcAft>
                <a:spcPts val="500"/>
              </a:spcAft>
              <a:buClr>
                <a:srgbClr val="EC3B49"/>
              </a:buClr>
              <a:buFont typeface="Wingdings" panose="05000000000000000000" pitchFamily="2" charset="2"/>
              <a:buChar char="Ø"/>
            </a:pPr>
            <a:r>
              <a:rPr lang="zh-CN" sz="1600" dirty="0">
                <a:solidFill>
                  <a:schemeClr val="tx1"/>
                </a:solidFill>
                <a:latin typeface="黑体" panose="02010609060101010101" pitchFamily="49" charset="-122"/>
                <a:ea typeface="黑体" panose="02010609060101010101" pitchFamily="49" charset="-122"/>
              </a:rPr>
              <a:t>行情回顾：</a:t>
            </a:r>
            <a:r>
              <a:rPr sz="1600" dirty="0">
                <a:latin typeface="黑体" panose="02010609060101010101" pitchFamily="49" charset="-122"/>
                <a:ea typeface="黑体" panose="02010609060101010101" pitchFamily="49" charset="-122"/>
                <a:sym typeface="+mn-ea"/>
              </a:rPr>
              <a:t>2025年4月全球棉花市场呈现高频波动特征，中美关税博弈主导价格传导逻辑：国际市场方面，特朗普2日签署的“对等关税”行政令触发中国、欧盟反制措施，ICE棉花期货价格应声急挫至62.05美分/磅年内低点；随着9日美国宣布对非报复国关税推迟90天，市场情绪边际修复推动棉价单日暴力反弹9.8%至68.13美分/磅；此后受美棉主产区天气扰动减弱、出口周签约量激增42%及美方释放关税降温信号等多空交织影响，ICE棉价进入64-70美分震荡区间，月末冲高至69.75美分后收于66.72美分月均值，环比微涨1.18%，国际棉花指数（M）折算1%关税进口成本达13130元/吨，较上月抬升0.91%。</a:t>
            </a:r>
            <a:endParaRPr sz="1600" dirty="0">
              <a:latin typeface="黑体" panose="02010609060101010101" pitchFamily="49" charset="-122"/>
              <a:ea typeface="黑体" panose="02010609060101010101" pitchFamily="49" charset="-122"/>
              <a:sym typeface="+mn-ea"/>
            </a:endParaRPr>
          </a:p>
          <a:p>
            <a:pPr marL="285750" indent="-285750" algn="just">
              <a:lnSpc>
                <a:spcPct val="150000"/>
              </a:lnSpc>
              <a:spcBef>
                <a:spcPts val="500"/>
              </a:spcBef>
              <a:spcAft>
                <a:spcPts val="500"/>
              </a:spcAft>
              <a:buClr>
                <a:srgbClr val="EC3B49"/>
              </a:buClr>
              <a:buFont typeface="Wingdings" panose="05000000000000000000" pitchFamily="2" charset="2"/>
              <a:buChar char="Ø"/>
            </a:pPr>
            <a:r>
              <a:rPr lang="zh-CN" sz="1600" dirty="0" err="1" smtClean="0">
                <a:solidFill>
                  <a:schemeClr val="tx1"/>
                </a:solidFill>
                <a:latin typeface="黑体" panose="02010609060101010101" pitchFamily="49" charset="-122"/>
                <a:ea typeface="黑体" panose="02010609060101010101" pitchFamily="49" charset="-122"/>
                <a:sym typeface="+mn-ea"/>
              </a:rPr>
              <a:t>国内市场则深陷关税战升级漩涡，美国对华累计关税升至145%、800美元以下包裹税率提升至货值120%或200美元/件的极端水平，引发纺织出口需求坍塌预期，郑棉主力合约一度暴跌至12490元/吨；随着恐慌情绪释放及美方释放降税信号，纺织企业进入“去库观望-择机补货”状态，棉价于12500-13080元区间筑底企稳，月末郑棉主力合约月均值报13005元/吨，同比深跌4.43%，现货棉花指数下行2.97%至14367元/吨，内外棉价差较上月收窄559元至1237元/吨，折射出国际供应链重构下内外市场的情绪传导路径分化。</a:t>
            </a:r>
            <a:endParaRPr lang="zh-CN" sz="1600" dirty="0" err="1" smtClean="0">
              <a:solidFill>
                <a:schemeClr val="tx1"/>
              </a:solidFill>
              <a:latin typeface="黑体" panose="02010609060101010101" pitchFamily="49" charset="-122"/>
              <a:ea typeface="黑体" panose="02010609060101010101" pitchFamily="49" charset="-122"/>
              <a:sym typeface="+mn-ea"/>
            </a:endParaRPr>
          </a:p>
          <a:p>
            <a:pPr marL="285750" indent="-285750" algn="just" fontAlgn="auto">
              <a:lnSpc>
                <a:spcPts val="2300"/>
              </a:lnSpc>
              <a:spcBef>
                <a:spcPts val="500"/>
              </a:spcBef>
              <a:spcAft>
                <a:spcPts val="500"/>
              </a:spcAft>
              <a:buClr>
                <a:srgbClr val="EC3B49"/>
              </a:buClr>
              <a:buFont typeface="Wingdings" panose="05000000000000000000" pitchFamily="2" charset="2"/>
              <a:buChar char="Ø"/>
            </a:pPr>
            <a:endParaRPr lang="zh-CN" altLang="en-US" sz="1600" dirty="0">
              <a:solidFill>
                <a:schemeClr val="tx1"/>
              </a:solidFill>
              <a:latin typeface="黑体" panose="02010609060101010101" pitchFamily="49" charset="-122"/>
              <a:ea typeface="黑体" panose="02010609060101010101" pitchFamily="49" charset="-122"/>
              <a:sym typeface="+mn-ea"/>
            </a:endParaRPr>
          </a:p>
          <a:p>
            <a:pPr marL="285750" indent="-285750" algn="just" fontAlgn="auto">
              <a:lnSpc>
                <a:spcPts val="2300"/>
              </a:lnSpc>
              <a:spcBef>
                <a:spcPts val="500"/>
              </a:spcBef>
              <a:spcAft>
                <a:spcPts val="500"/>
              </a:spcAft>
              <a:buClr>
                <a:srgbClr val="EC3B49"/>
              </a:buClr>
              <a:buFont typeface="Wingdings" panose="05000000000000000000" pitchFamily="2" charset="2"/>
              <a:buChar char="Ø"/>
            </a:pPr>
            <a:endParaRPr lang="zh-CN" altLang="en-US" sz="1600" dirty="0">
              <a:solidFill>
                <a:schemeClr val="tx1"/>
              </a:solidFill>
              <a:latin typeface="黑体" panose="02010609060101010101" pitchFamily="49" charset="-122"/>
              <a:ea typeface="黑体" panose="02010609060101010101" pitchFamily="49" charset="-122"/>
              <a:sym typeface="+mn-ea"/>
            </a:endParaRPr>
          </a:p>
          <a:p>
            <a:pPr marL="285750" indent="-285750" algn="just" fontAlgn="auto">
              <a:lnSpc>
                <a:spcPts val="2300"/>
              </a:lnSpc>
              <a:spcBef>
                <a:spcPts val="500"/>
              </a:spcBef>
              <a:spcAft>
                <a:spcPts val="500"/>
              </a:spcAft>
              <a:buClr>
                <a:srgbClr val="EC3B49"/>
              </a:buClr>
              <a:buFont typeface="Wingdings" panose="05000000000000000000" pitchFamily="2" charset="2"/>
              <a:buChar char="Ø"/>
            </a:pPr>
            <a:endParaRPr lang="zh-CN" altLang="en-US" sz="1600" dirty="0">
              <a:solidFill>
                <a:schemeClr val="tx1"/>
              </a:solidFill>
              <a:latin typeface="黑体" panose="02010609060101010101" pitchFamily="49" charset="-122"/>
              <a:ea typeface="黑体" panose="02010609060101010101" pitchFamily="49" charset="-122"/>
            </a:endParaRPr>
          </a:p>
          <a:p>
            <a:pPr marL="285750" indent="-285750" algn="just">
              <a:lnSpc>
                <a:spcPct val="150000"/>
              </a:lnSpc>
              <a:spcBef>
                <a:spcPts val="500"/>
              </a:spcBef>
              <a:spcAft>
                <a:spcPts val="500"/>
              </a:spcAft>
              <a:buClr>
                <a:srgbClr val="EC3B49"/>
              </a:buClr>
              <a:buFont typeface="Wingdings" panose="05000000000000000000" pitchFamily="2" charset="2"/>
              <a:buChar char="Ø"/>
            </a:pPr>
            <a:endParaRPr lang="zh-CN" altLang="en-US" sz="1600" dirty="0">
              <a:solidFill>
                <a:schemeClr val="tx1"/>
              </a:solidFill>
              <a:latin typeface="黑体" panose="02010609060101010101" pitchFamily="49"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行情回顾概览</a:t>
            </a:r>
            <a:endParaRPr lang="zh-CN" altLang="en-US" sz="2000"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9261475" y="6205855"/>
            <a:ext cx="263398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rPr>
              <a:t>Wind</a:t>
            </a:r>
            <a:r>
              <a:rPr lang="zh-CN" altLang="en-US" sz="800" dirty="0">
                <a:latin typeface="黑体" panose="02010609060101010101" pitchFamily="49" charset="-122"/>
                <a:ea typeface="黑体" panose="02010609060101010101" pitchFamily="49" charset="-122"/>
              </a:rPr>
              <a:t>、</a:t>
            </a:r>
            <a:r>
              <a:rPr lang="en-US" altLang="zh-CN" sz="800" dirty="0">
                <a:latin typeface="黑体" panose="02010609060101010101" pitchFamily="49" charset="-122"/>
                <a:ea typeface="黑体" panose="02010609060101010101" pitchFamily="49" charset="-122"/>
              </a:rPr>
              <a:t>TTEB</a:t>
            </a:r>
            <a:r>
              <a:rPr lang="zh-CN" altLang="en-US" sz="800" dirty="0">
                <a:latin typeface="黑体" panose="02010609060101010101" pitchFamily="49" charset="-122"/>
                <a:ea typeface="黑体" panose="02010609060101010101" pitchFamily="49" charset="-122"/>
              </a:rPr>
              <a:t>、</a:t>
            </a:r>
            <a:r>
              <a:rPr lang="en-US" altLang="zh-CN" sz="800" dirty="0">
                <a:latin typeface="黑体" panose="02010609060101010101" pitchFamily="49" charset="-122"/>
                <a:ea typeface="黑体" panose="02010609060101010101" pitchFamily="49" charset="-122"/>
              </a:rPr>
              <a:t>USDA</a:t>
            </a:r>
            <a:r>
              <a:rPr lang="zh-CN" altLang="en-US" sz="800" dirty="0">
                <a:latin typeface="黑体" panose="02010609060101010101" pitchFamily="49" charset="-122"/>
                <a:ea typeface="黑体" panose="02010609060101010101" pitchFamily="49" charset="-122"/>
              </a:rPr>
              <a:t>、</a:t>
            </a:r>
            <a:r>
              <a:rPr lang="en-US" altLang="zh-CN" sz="800" dirty="0">
                <a:latin typeface="黑体" panose="02010609060101010101" pitchFamily="49" charset="-122"/>
                <a:ea typeface="黑体" panose="02010609060101010101" pitchFamily="49" charset="-122"/>
              </a:rPr>
              <a:t>CFTC</a:t>
            </a:r>
            <a:r>
              <a:rPr lang="zh-CN" altLang="en-US" sz="800" dirty="0">
                <a:latin typeface="黑体" panose="02010609060101010101" pitchFamily="49" charset="-122"/>
                <a:ea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endParaRPr>
          </a:p>
        </p:txBody>
      </p:sp>
      <p:sp>
        <p:nvSpPr>
          <p:cNvPr id="7" name="文本框 6"/>
          <p:cNvSpPr txBox="1"/>
          <p:nvPr>
            <p:custDataLst>
              <p:tags r:id="rId1"/>
            </p:custDataLst>
          </p:nvPr>
        </p:nvSpPr>
        <p:spPr>
          <a:xfrm>
            <a:off x="9307195" y="887095"/>
            <a:ext cx="2546985" cy="5409565"/>
          </a:xfrm>
          <a:prstGeom prst="rect">
            <a:avLst/>
          </a:prstGeom>
          <a:noFill/>
        </p:spPr>
        <p:txBody>
          <a:bodyPr wrap="square" rtlCol="0">
            <a:noAutofit/>
          </a:bodyPr>
          <a:lstStyle/>
          <a:p>
            <a:pPr marL="342900" indent="-342900" fontAlgn="auto">
              <a:lnSpc>
                <a:spcPct val="150000"/>
              </a:lnSpc>
              <a:buClr>
                <a:srgbClr val="C00000"/>
              </a:buClr>
              <a:buFont typeface="Wingdings" panose="05000000000000000000" charset="0"/>
              <a:buChar char="Ø"/>
            </a:pPr>
            <a:r>
              <a:rPr lang="en-US" altLang="zh-CN" sz="1550">
                <a:latin typeface="黑体" panose="02010609060101010101" pitchFamily="49" charset="-122"/>
                <a:ea typeface="黑体" panose="02010609060101010101" pitchFamily="49" charset="-122"/>
                <a:cs typeface="黑体" panose="02010609060101010101" pitchFamily="49" charset="-122"/>
              </a:rPr>
              <a:t>4</a:t>
            </a:r>
            <a:r>
              <a:rPr lang="zh-CN" altLang="en-US" sz="1550">
                <a:latin typeface="黑体" panose="02010609060101010101" pitchFamily="49" charset="-122"/>
                <a:ea typeface="黑体" panose="02010609060101010101" pitchFamily="49" charset="-122"/>
                <a:cs typeface="黑体" panose="02010609060101010101" pitchFamily="49" charset="-122"/>
              </a:rPr>
              <a:t>月份国内棉花</a:t>
            </a:r>
            <a:r>
              <a:rPr lang="zh-CN" sz="1550">
                <a:latin typeface="黑体" panose="02010609060101010101" pitchFamily="49" charset="-122"/>
                <a:ea typeface="黑体" panose="02010609060101010101" pitchFamily="49" charset="-122"/>
                <a:cs typeface="黑体" panose="02010609060101010101" pitchFamily="49" charset="-122"/>
              </a:rPr>
              <a:t>期货</a:t>
            </a:r>
            <a:r>
              <a:rPr lang="zh-CN" altLang="en-US" sz="1550">
                <a:latin typeface="黑体" panose="02010609060101010101" pitchFamily="49" charset="-122"/>
                <a:ea typeface="黑体" panose="02010609060101010101" pitchFamily="49" charset="-122"/>
                <a:cs typeface="黑体" panose="02010609060101010101" pitchFamily="49" charset="-122"/>
              </a:rPr>
              <a:t>涨跌幅度较上月下跌了</a:t>
            </a:r>
            <a:r>
              <a:rPr lang="en-US" altLang="zh-CN" sz="1550">
                <a:latin typeface="黑体" panose="02010609060101010101" pitchFamily="49" charset="-122"/>
                <a:ea typeface="黑体" panose="02010609060101010101" pitchFamily="49" charset="-122"/>
                <a:cs typeface="黑体" panose="02010609060101010101" pitchFamily="49" charset="-122"/>
              </a:rPr>
              <a:t>790</a:t>
            </a:r>
            <a:r>
              <a:rPr lang="zh-CN" altLang="en-US" sz="1550">
                <a:latin typeface="黑体" panose="02010609060101010101" pitchFamily="49" charset="-122"/>
                <a:ea typeface="黑体" panose="02010609060101010101" pitchFamily="49" charset="-122"/>
                <a:cs typeface="黑体" panose="02010609060101010101" pitchFamily="49" charset="-122"/>
              </a:rPr>
              <a:t>元</a:t>
            </a:r>
            <a:r>
              <a:rPr lang="en-US" altLang="zh-CN" sz="1550">
                <a:latin typeface="黑体" panose="02010609060101010101" pitchFamily="49" charset="-122"/>
                <a:ea typeface="黑体" panose="02010609060101010101" pitchFamily="49" charset="-122"/>
                <a:cs typeface="黑体" panose="02010609060101010101" pitchFamily="49" charset="-122"/>
              </a:rPr>
              <a:t>/</a:t>
            </a:r>
            <a:r>
              <a:rPr lang="zh-CN" altLang="en-US" sz="1550">
                <a:latin typeface="黑体" panose="02010609060101010101" pitchFamily="49" charset="-122"/>
                <a:ea typeface="黑体" panose="02010609060101010101" pitchFamily="49" charset="-122"/>
                <a:cs typeface="黑体" panose="02010609060101010101" pitchFamily="49" charset="-122"/>
              </a:rPr>
              <a:t>吨，跌幅达</a:t>
            </a:r>
            <a:r>
              <a:rPr lang="en-US" altLang="zh-CN" sz="1550">
                <a:latin typeface="黑体" panose="02010609060101010101" pitchFamily="49" charset="-122"/>
                <a:ea typeface="黑体" panose="02010609060101010101" pitchFamily="49" charset="-122"/>
                <a:cs typeface="黑体" panose="02010609060101010101" pitchFamily="49" charset="-122"/>
              </a:rPr>
              <a:t>5.83%</a:t>
            </a:r>
            <a:r>
              <a:rPr lang="zh-CN" altLang="en-US" sz="1550">
                <a:latin typeface="黑体" panose="02010609060101010101" pitchFamily="49" charset="-122"/>
                <a:ea typeface="黑体" panose="02010609060101010101" pitchFamily="49" charset="-122"/>
                <a:cs typeface="黑体" panose="02010609060101010101" pitchFamily="49" charset="-122"/>
              </a:rPr>
              <a:t>。</a:t>
            </a:r>
            <a:endParaRPr lang="zh-CN" altLang="en-US" sz="1550">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ct val="150000"/>
              </a:lnSpc>
              <a:buClr>
                <a:srgbClr val="C00000"/>
              </a:buClr>
              <a:buFont typeface="Wingdings" panose="05000000000000000000" charset="0"/>
              <a:buChar char="Ø"/>
            </a:pPr>
            <a:r>
              <a:rPr lang="zh-CN" altLang="en-US" sz="1550">
                <a:latin typeface="黑体" panose="02010609060101010101" pitchFamily="49" charset="-122"/>
                <a:ea typeface="黑体" panose="02010609060101010101" pitchFamily="49" charset="-122"/>
                <a:cs typeface="黑体" panose="02010609060101010101" pitchFamily="49" charset="-122"/>
              </a:rPr>
              <a:t>主力</a:t>
            </a:r>
            <a:r>
              <a:rPr lang="en-US" altLang="zh-CN" sz="1550">
                <a:latin typeface="黑体" panose="02010609060101010101" pitchFamily="49" charset="-122"/>
                <a:ea typeface="黑体" panose="02010609060101010101" pitchFamily="49" charset="-122"/>
                <a:cs typeface="黑体" panose="02010609060101010101" pitchFamily="49" charset="-122"/>
              </a:rPr>
              <a:t>09</a:t>
            </a:r>
            <a:r>
              <a:rPr lang="zh-CN" altLang="en-US" sz="1550">
                <a:latin typeface="黑体" panose="02010609060101010101" pitchFamily="49" charset="-122"/>
                <a:ea typeface="黑体" panose="02010609060101010101" pitchFamily="49" charset="-122"/>
                <a:cs typeface="黑体" panose="02010609060101010101" pitchFamily="49" charset="-122"/>
              </a:rPr>
              <a:t>合约基差幅度</a:t>
            </a:r>
            <a:r>
              <a:rPr lang="zh-CN" altLang="en-US" sz="1550">
                <a:latin typeface="黑体" panose="02010609060101010101" pitchFamily="49" charset="-122"/>
                <a:ea typeface="黑体" panose="02010609060101010101" pitchFamily="49" charset="-122"/>
                <a:cs typeface="黑体" panose="02010609060101010101" pitchFamily="49" charset="-122"/>
                <a:sym typeface="+mn-ea"/>
              </a:rPr>
              <a:t>较上月</a:t>
            </a:r>
            <a:r>
              <a:rPr lang="zh-CN" altLang="en-US" sz="1550">
                <a:latin typeface="黑体" panose="02010609060101010101" pitchFamily="49" charset="-122"/>
                <a:ea typeface="黑体" panose="02010609060101010101" pitchFamily="49" charset="-122"/>
                <a:cs typeface="黑体" panose="02010609060101010101" pitchFamily="49" charset="-122"/>
              </a:rPr>
              <a:t>扩大</a:t>
            </a:r>
            <a:r>
              <a:rPr lang="en-US" altLang="zh-CN" sz="1550">
                <a:latin typeface="黑体" panose="02010609060101010101" pitchFamily="49" charset="-122"/>
                <a:ea typeface="黑体" panose="02010609060101010101" pitchFamily="49" charset="-122"/>
                <a:cs typeface="黑体" panose="02010609060101010101" pitchFamily="49" charset="-122"/>
              </a:rPr>
              <a:t>19.32</a:t>
            </a:r>
            <a:r>
              <a:rPr lang="en-US" sz="155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55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550">
              <a:latin typeface="黑体" panose="02010609060101010101" pitchFamily="49" charset="-122"/>
              <a:ea typeface="黑体" panose="02010609060101010101" pitchFamily="49" charset="-122"/>
              <a:cs typeface="黑体" panose="02010609060101010101" pitchFamily="49" charset="-122"/>
              <a:sym typeface="+mn-ea"/>
            </a:endParaRPr>
          </a:p>
          <a:p>
            <a:pPr marL="342900" indent="-342900" fontAlgn="auto">
              <a:lnSpc>
                <a:spcPct val="150000"/>
              </a:lnSpc>
              <a:buClr>
                <a:srgbClr val="C00000"/>
              </a:buClr>
              <a:buFont typeface="Wingdings" panose="05000000000000000000" charset="0"/>
              <a:buChar char="Ø"/>
            </a:pPr>
            <a:r>
              <a:rPr lang="en-US" altLang="zh-CN" sz="1550">
                <a:latin typeface="黑体" panose="02010609060101010101" pitchFamily="49" charset="-122"/>
                <a:ea typeface="黑体" panose="02010609060101010101" pitchFamily="49" charset="-122"/>
                <a:cs typeface="黑体" panose="02010609060101010101" pitchFamily="49" charset="-122"/>
                <a:sym typeface="+mn-ea"/>
              </a:rPr>
              <a:t>9-1</a:t>
            </a:r>
            <a:r>
              <a:rPr lang="zh-CN" altLang="en-US" sz="1550">
                <a:latin typeface="黑体" panose="02010609060101010101" pitchFamily="49" charset="-122"/>
                <a:ea typeface="黑体" panose="02010609060101010101" pitchFamily="49" charset="-122"/>
                <a:cs typeface="黑体" panose="02010609060101010101" pitchFamily="49" charset="-122"/>
                <a:sym typeface="+mn-ea"/>
              </a:rPr>
              <a:t>价差较上月扩大</a:t>
            </a:r>
            <a:r>
              <a:rPr lang="en-US" altLang="zh-CN" sz="1550">
                <a:latin typeface="黑体" panose="02010609060101010101" pitchFamily="49" charset="-122"/>
                <a:ea typeface="黑体" panose="02010609060101010101" pitchFamily="49" charset="-122"/>
                <a:cs typeface="黑体" panose="02010609060101010101" pitchFamily="49" charset="-122"/>
                <a:sym typeface="+mn-ea"/>
              </a:rPr>
              <a:t>90</a:t>
            </a:r>
            <a:r>
              <a:rPr lang="zh-CN" altLang="en-US" sz="1550">
                <a:latin typeface="黑体" panose="02010609060101010101" pitchFamily="49" charset="-122"/>
                <a:ea typeface="黑体" panose="02010609060101010101" pitchFamily="49" charset="-122"/>
                <a:cs typeface="黑体" panose="02010609060101010101" pitchFamily="49" charset="-122"/>
                <a:sym typeface="+mn-ea"/>
              </a:rPr>
              <a:t>，幅度达到</a:t>
            </a:r>
            <a:r>
              <a:rPr lang="en-US" altLang="zh-CN" sz="1550">
                <a:latin typeface="黑体" panose="02010609060101010101" pitchFamily="49" charset="-122"/>
                <a:ea typeface="黑体" panose="02010609060101010101" pitchFamily="49" charset="-122"/>
                <a:cs typeface="黑体" panose="02010609060101010101" pitchFamily="49" charset="-122"/>
                <a:sym typeface="+mn-ea"/>
              </a:rPr>
              <a:t>75%</a:t>
            </a:r>
            <a:endParaRPr lang="zh-CN" altLang="en-US" sz="1550">
              <a:latin typeface="黑体" panose="02010609060101010101" pitchFamily="49" charset="-122"/>
              <a:ea typeface="黑体" panose="02010609060101010101" pitchFamily="49" charset="-122"/>
              <a:cs typeface="黑体" panose="02010609060101010101" pitchFamily="49" charset="-122"/>
              <a:sym typeface="+mn-ea"/>
            </a:endParaRPr>
          </a:p>
          <a:p>
            <a:pPr marL="342900" indent="-342900" fontAlgn="auto">
              <a:lnSpc>
                <a:spcPct val="150000"/>
              </a:lnSpc>
              <a:buClr>
                <a:srgbClr val="C00000"/>
              </a:buClr>
              <a:buFont typeface="Wingdings" panose="05000000000000000000" charset="0"/>
              <a:buChar char="Ø"/>
            </a:pPr>
            <a:r>
              <a:rPr lang="zh-CN" altLang="en-US" sz="1550">
                <a:latin typeface="黑体" panose="02010609060101010101" pitchFamily="49" charset="-122"/>
                <a:ea typeface="黑体" panose="02010609060101010101" pitchFamily="49" charset="-122"/>
                <a:cs typeface="黑体" panose="02010609060101010101" pitchFamily="49" charset="-122"/>
                <a:sym typeface="+mn-ea"/>
              </a:rPr>
              <a:t>本月</a:t>
            </a:r>
            <a:r>
              <a:rPr lang="zh-CN" sz="1550">
                <a:latin typeface="黑体" panose="02010609060101010101" pitchFamily="49" charset="-122"/>
                <a:ea typeface="黑体" panose="02010609060101010101" pitchFamily="49" charset="-122"/>
                <a:cs typeface="黑体" panose="02010609060101010101" pitchFamily="49" charset="-122"/>
                <a:sym typeface="+mn-ea"/>
              </a:rPr>
              <a:t>郑商所棉花期货有效仓单预报较上月较少</a:t>
            </a:r>
            <a:r>
              <a:rPr lang="en-US" altLang="zh-CN" sz="1550">
                <a:latin typeface="黑体" panose="02010609060101010101" pitchFamily="49" charset="-122"/>
                <a:ea typeface="黑体" panose="02010609060101010101" pitchFamily="49" charset="-122"/>
                <a:cs typeface="黑体" panose="02010609060101010101" pitchFamily="49" charset="-122"/>
                <a:sym typeface="+mn-ea"/>
              </a:rPr>
              <a:t>2276</a:t>
            </a:r>
            <a:r>
              <a:rPr lang="zh-CN" altLang="en-US" sz="1550">
                <a:latin typeface="黑体" panose="02010609060101010101" pitchFamily="49" charset="-122"/>
                <a:ea typeface="黑体" panose="02010609060101010101" pitchFamily="49" charset="-122"/>
                <a:cs typeface="黑体" panose="02010609060101010101" pitchFamily="49" charset="-122"/>
                <a:sym typeface="+mn-ea"/>
              </a:rPr>
              <a:t>张，跌幅</a:t>
            </a:r>
            <a:r>
              <a:rPr lang="en-US" altLang="zh-CN" sz="1550">
                <a:latin typeface="黑体" panose="02010609060101010101" pitchFamily="49" charset="-122"/>
                <a:ea typeface="黑体" panose="02010609060101010101" pitchFamily="49" charset="-122"/>
                <a:cs typeface="黑体" panose="02010609060101010101" pitchFamily="49" charset="-122"/>
                <a:sym typeface="+mn-ea"/>
              </a:rPr>
              <a:t>63.38%</a:t>
            </a:r>
            <a:endParaRPr lang="en-US" altLang="zh-CN" sz="155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00" name="图片 99"/>
          <p:cNvPicPr/>
          <p:nvPr/>
        </p:nvPicPr>
        <p:blipFill>
          <a:blip r:embed="rId2"/>
          <a:stretch>
            <a:fillRect/>
          </a:stretch>
        </p:blipFill>
        <p:spPr>
          <a:xfrm>
            <a:off x="497205" y="956310"/>
            <a:ext cx="8181975" cy="533971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sz="2000" b="1" dirty="0">
                <a:solidFill>
                  <a:schemeClr val="tx1"/>
                </a:solidFill>
                <a:latin typeface="黑体" panose="02010609060101010101" pitchFamily="49" charset="-122"/>
                <a:ea typeface="黑体" panose="02010609060101010101" pitchFamily="49" charset="-122"/>
              </a:rPr>
              <a:t>内外棉价格走势：受累宏观，国内外棉价齐跌</a:t>
            </a:r>
            <a:endParaRPr lang="zh-CN" altLang="en-US" sz="2000" b="1"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solidFill>
                  <a:schemeClr val="tx1"/>
                </a:solidFill>
                <a:latin typeface="黑体" panose="02010609060101010101" pitchFamily="49" charset="-122"/>
                <a:ea typeface="黑体" panose="02010609060101010101" pitchFamily="49" charset="-122"/>
                <a:cs typeface="黑体" panose="02010609060101010101" pitchFamily="49" charset="-122"/>
              </a:rPr>
              <a:t>Wind</a:t>
            </a:r>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custDataLst>
              <p:tags r:id="rId3"/>
            </p:custDataLst>
          </p:nvPr>
        </p:nvSpPr>
        <p:spPr>
          <a:xfrm>
            <a:off x="590550" y="5048250"/>
            <a:ext cx="11108055" cy="1353185"/>
          </a:xfrm>
          <a:prstGeom prst="rect">
            <a:avLst/>
          </a:prstGeom>
          <a:noFill/>
        </p:spPr>
        <p:txBody>
          <a:bodyPr wrap="square" rtlCol="0">
            <a:noAutofit/>
          </a:bodyPr>
          <a:lstStyle/>
          <a:p>
            <a:pPr marL="342900" indent="-342900" fontAlgn="auto">
              <a:lnSpc>
                <a:spcPct val="150000"/>
              </a:lnSpc>
              <a:buClr>
                <a:srgbClr val="C00000"/>
              </a:buClr>
              <a:buFont typeface="Wingdings" panose="05000000000000000000" charset="0"/>
              <a:buChar char="Ø"/>
            </a:pPr>
            <a:r>
              <a:rPr sz="1400" dirty="0">
                <a:latin typeface="黑体" panose="02010609060101010101" pitchFamily="49" charset="-122"/>
                <a:ea typeface="黑体" panose="02010609060101010101" pitchFamily="49" charset="-122"/>
                <a:sym typeface="+mn-ea"/>
              </a:rPr>
              <a:t>4月以来棉价大幅下跌，棉花价格下跌主要受宏观情绪影响，美国关税消息频出，政策反复，宏观面压力增大；基本面来看，供应端继续维持宽松的局面，需求端偏弱，棉价区间震荡。</a:t>
            </a:r>
            <a:endParaRPr sz="1400" dirty="0">
              <a:latin typeface="黑体" panose="02010609060101010101" pitchFamily="49" charset="-122"/>
              <a:ea typeface="黑体" panose="02010609060101010101" pitchFamily="49" charset="-122"/>
              <a:sym typeface="+mn-ea"/>
            </a:endParaRPr>
          </a:p>
          <a:p>
            <a:pPr marL="342900" indent="-342900" fontAlgn="auto">
              <a:lnSpc>
                <a:spcPct val="150000"/>
              </a:lnSpc>
              <a:buClr>
                <a:srgbClr val="C00000"/>
              </a:buClr>
              <a:buFont typeface="Wingdings" panose="05000000000000000000" charset="0"/>
              <a:buChar char="Ø"/>
            </a:pPr>
            <a:r>
              <a:rPr sz="1400" dirty="0">
                <a:latin typeface="黑体" panose="02010609060101010101" pitchFamily="49" charset="-122"/>
                <a:ea typeface="黑体" panose="02010609060101010101" pitchFamily="49" charset="-122"/>
              </a:rPr>
              <a:t>2025年4月以来，美国实行超预期的“对等关税”政策引发全球经济和金融市场大幅动荡，国内外棉价双双下跌，国际棉价跌幅小于国内。</a:t>
            </a:r>
            <a:endParaRPr sz="1400" dirty="0">
              <a:latin typeface="黑体" panose="02010609060101010101" pitchFamily="49" charset="-122"/>
              <a:ea typeface="黑体" panose="02010609060101010101" pitchFamily="49" charset="-122"/>
            </a:endParaRPr>
          </a:p>
        </p:txBody>
      </p:sp>
      <p:graphicFrame>
        <p:nvGraphicFramePr>
          <p:cNvPr id="65581064" name="图表 1"/>
          <p:cNvGraphicFramePr/>
          <p:nvPr/>
        </p:nvGraphicFramePr>
        <p:xfrm>
          <a:off x="497205" y="1247140"/>
          <a:ext cx="5454015" cy="35572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5581065" name="图表 3"/>
          <p:cNvGraphicFramePr/>
          <p:nvPr/>
        </p:nvGraphicFramePr>
        <p:xfrm>
          <a:off x="6097905" y="1517968"/>
          <a:ext cx="5600700" cy="3286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现货价格：</a:t>
            </a:r>
            <a:r>
              <a:rPr lang="en-US" altLang="zh-CN" dirty="0">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月现货大幅下跌</a:t>
            </a:r>
            <a:endPar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solidFill>
                  <a:schemeClr val="tx1"/>
                </a:solidFill>
                <a:latin typeface="黑体" panose="02010609060101010101" pitchFamily="49" charset="-122"/>
                <a:ea typeface="黑体" panose="02010609060101010101" pitchFamily="49" charset="-122"/>
                <a:cs typeface="黑体" panose="02010609060101010101" pitchFamily="49" charset="-122"/>
              </a:rPr>
              <a:t>Wind</a:t>
            </a:r>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06425" y="5224145"/>
            <a:ext cx="11111865" cy="1198880"/>
          </a:xfrm>
          <a:prstGeom prst="rect">
            <a:avLst/>
          </a:prstGeom>
          <a:noFill/>
        </p:spPr>
        <p:txBody>
          <a:bodyPr wrap="square" rtlCol="0">
            <a:spAutoFit/>
          </a:bodyPr>
          <a:lstStyle/>
          <a:p>
            <a:pPr marL="342900" indent="-342900" fontAlgn="auto">
              <a:lnSpc>
                <a:spcPct val="150000"/>
              </a:lnSpc>
              <a:buClr>
                <a:srgbClr val="C00000"/>
              </a:buClr>
              <a:buFont typeface="Wingdings" panose="05000000000000000000" charset="0"/>
              <a:buChar char="Ø"/>
            </a:pP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截止</a:t>
            </a:r>
            <a:r>
              <a:rPr lang="en-US" alt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4</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29</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日，国内棉花</a:t>
            </a:r>
            <a:r>
              <a:rPr lang="en-US" alt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3128B</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皮棉均价较上月下跌</a:t>
            </a:r>
            <a:r>
              <a:rPr lang="en-US" alt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681</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元/吨，环比减少</a:t>
            </a:r>
            <a:r>
              <a:rPr lang="en-US" alt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4.5</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sz="1600" dirty="0">
                <a:solidFill>
                  <a:schemeClr val="tx1"/>
                </a:solidFill>
                <a:latin typeface="黑体" panose="02010609060101010101" pitchFamily="49" charset="-122"/>
                <a:ea typeface="黑体" panose="02010609060101010101" pitchFamily="49" charset="-122"/>
                <a:cs typeface="黑体" panose="02010609060101010101" pitchFamily="49" charset="-122"/>
              </a:rPr>
              <a:t>价格仍呈现下跌态势</a:t>
            </a:r>
            <a:r>
              <a:rPr lang="zh-CN" sz="16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sz="1600" dirty="0" smtClean="0">
              <a:solidFill>
                <a:schemeClr val="tx1"/>
              </a:solidFill>
              <a:highlight>
                <a:srgbClr val="FFFF00"/>
              </a:highlight>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ct val="150000"/>
              </a:lnSpc>
              <a:buClr>
                <a:srgbClr val="C00000"/>
              </a:buClr>
              <a:buFont typeface="Wingdings" panose="05000000000000000000" charset="0"/>
              <a:buChar char="Ø"/>
            </a:pPr>
            <a:r>
              <a:rPr lang="zh-CN" altLang="en-US" sz="1600" dirty="0">
                <a:solidFill>
                  <a:schemeClr val="tx1"/>
                </a:solidFill>
                <a:latin typeface="黑体" panose="02010609060101010101" pitchFamily="49" charset="-122"/>
                <a:ea typeface="黑体" panose="02010609060101010101" pitchFamily="49" charset="-122"/>
                <a:cs typeface="黑体" panose="02010609060101010101" pitchFamily="49" charset="-122"/>
              </a:rPr>
              <a:t>本月国内棉花现货价格在清明节后受到中美关税战、贸易战影响大幅下跌，加上现阶段国内棉花供应较为充裕，“银四”旺季消费表现平淡，</a:t>
            </a:r>
            <a:r>
              <a:rPr lang="en-US" altLang="zh-CN" sz="1600" dirty="0">
                <a:solidFill>
                  <a:schemeClr val="tx1"/>
                </a:solidFill>
                <a:latin typeface="黑体" panose="02010609060101010101" pitchFamily="49" charset="-122"/>
                <a:ea typeface="黑体" panose="02010609060101010101" pitchFamily="49" charset="-122"/>
                <a:cs typeface="黑体" panose="02010609060101010101" pitchFamily="49" charset="-122"/>
              </a:rPr>
              <a:t>4</a:t>
            </a:r>
            <a:r>
              <a:rPr lang="zh-CN" altLang="en-US" sz="1600" dirty="0">
                <a:solidFill>
                  <a:schemeClr val="tx1"/>
                </a:solidFill>
                <a:latin typeface="黑体" panose="02010609060101010101" pitchFamily="49" charset="-122"/>
                <a:ea typeface="黑体" panose="02010609060101010101" pitchFamily="49" charset="-122"/>
                <a:cs typeface="黑体" panose="02010609060101010101" pitchFamily="49" charset="-122"/>
              </a:rPr>
              <a:t>月现货价跌幅较大，但在月末逐步稳住跌幅。</a:t>
            </a:r>
            <a:endParaRPr lang="zh-CN" altLang="en-US" sz="16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41839119" name="图表 3"/>
          <p:cNvGraphicFramePr/>
          <p:nvPr/>
        </p:nvGraphicFramePr>
        <p:xfrm>
          <a:off x="497205" y="1194435"/>
          <a:ext cx="5428615" cy="40303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1839120" name="图表 4"/>
          <p:cNvGraphicFramePr/>
          <p:nvPr/>
        </p:nvGraphicFramePr>
        <p:xfrm>
          <a:off x="6142355" y="1194435"/>
          <a:ext cx="5821045" cy="385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89" y="365126"/>
            <a:ext cx="9045809"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基差：</a:t>
            </a:r>
            <a:r>
              <a:rPr lang="zh-CN" altLang="en-US" dirty="0">
                <a:solidFill>
                  <a:schemeClr val="tx1"/>
                </a:solidFill>
                <a:latin typeface="黑体" panose="02010609060101010101" pitchFamily="49" charset="-122"/>
                <a:ea typeface="黑体" panose="02010609060101010101" pitchFamily="49" charset="-122"/>
                <a:sym typeface="+mn-ea"/>
              </a:rPr>
              <a:t>期</a:t>
            </a:r>
            <a:r>
              <a:rPr lang="zh-CN" altLang="en-US" dirty="0">
                <a:solidFill>
                  <a:schemeClr val="tx1"/>
                </a:solidFill>
                <a:latin typeface="黑体" panose="02010609060101010101" pitchFamily="49" charset="-122"/>
                <a:ea typeface="黑体" panose="02010609060101010101" pitchFamily="49" charset="-122"/>
              </a:rPr>
              <a:t>现价格同步走弱，基差逐步扩大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solidFill>
                  <a:schemeClr val="tx1"/>
                </a:solidFill>
                <a:latin typeface="黑体" panose="02010609060101010101" pitchFamily="49" charset="-122"/>
                <a:ea typeface="黑体" panose="02010609060101010101" pitchFamily="49" charset="-122"/>
                <a:cs typeface="黑体" panose="02010609060101010101" pitchFamily="49" charset="-122"/>
              </a:rPr>
              <a:t>Wind</a:t>
            </a:r>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custDataLst>
              <p:tags r:id="rId1"/>
            </p:custDataLst>
          </p:nvPr>
        </p:nvSpPr>
        <p:spPr>
          <a:xfrm>
            <a:off x="540385" y="5034915"/>
            <a:ext cx="11111865" cy="829945"/>
          </a:xfrm>
          <a:prstGeom prst="rect">
            <a:avLst/>
          </a:prstGeom>
          <a:noFill/>
        </p:spPr>
        <p:txBody>
          <a:bodyPr wrap="square" rtlCol="0">
            <a:spAutoFit/>
          </a:bodyPr>
          <a:lstStyle/>
          <a:p>
            <a:pPr marL="342900" indent="-342900" fontAlgn="auto">
              <a:lnSpc>
                <a:spcPct val="150000"/>
              </a:lnSpc>
              <a:buClr>
                <a:srgbClr val="C00000"/>
              </a:buClr>
              <a:buFont typeface="Wingdings" panose="05000000000000000000" charset="0"/>
              <a:buChar char="Ø"/>
            </a:pPr>
            <a:r>
              <a:rPr lang="zh-CN" sz="16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目前</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棉花</a:t>
            </a:r>
            <a:r>
              <a:rPr lang="zh-CN" sz="1600">
                <a:solidFill>
                  <a:schemeClr val="tx1"/>
                </a:solidFill>
                <a:latin typeface="黑体" panose="02010609060101010101" pitchFamily="49" charset="-122"/>
                <a:ea typeface="黑体" panose="02010609060101010101" pitchFamily="49" charset="-122"/>
                <a:cs typeface="黑体" panose="02010609060101010101" pitchFamily="49" charset="-122"/>
              </a:rPr>
              <a:t>基差处于近</a:t>
            </a:r>
            <a:r>
              <a:rPr lang="zh-CN" altLang="en-US" sz="1600">
                <a:solidFill>
                  <a:schemeClr val="tx1"/>
                </a:solidFill>
                <a:latin typeface="黑体" panose="02010609060101010101" pitchFamily="49" charset="-122"/>
                <a:ea typeface="黑体" panose="02010609060101010101" pitchFamily="49" charset="-122"/>
                <a:cs typeface="黑体" panose="02010609060101010101" pitchFamily="49" charset="-122"/>
              </a:rPr>
              <a:t>几年较高水平，目前来看现货端受到下游需求减弱影响，现货价格持续走弱，而</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期货端价格短期内</a:t>
            </a:r>
            <a:r>
              <a:rPr lang="zh-CN" sz="1600">
                <a:solidFill>
                  <a:schemeClr val="tx1"/>
                </a:solidFill>
                <a:latin typeface="黑体" panose="02010609060101010101" pitchFamily="49" charset="-122"/>
                <a:ea typeface="黑体" panose="02010609060101010101" pitchFamily="49" charset="-122"/>
                <a:cs typeface="黑体" panose="02010609060101010101" pitchFamily="49" charset="-122"/>
              </a:rPr>
              <a:t>区间下限运行，</a:t>
            </a:r>
            <a:r>
              <a:rPr sz="1600">
                <a:latin typeface="黑体" panose="02010609060101010101" pitchFamily="49" charset="-122"/>
                <a:ea typeface="黑体" panose="02010609060101010101" pitchFamily="49" charset="-122"/>
                <a:cs typeface="黑体" panose="02010609060101010101" pitchFamily="49" charset="-122"/>
                <a:sym typeface="+mn-ea"/>
              </a:rPr>
              <a:t>现货端</a:t>
            </a:r>
            <a:r>
              <a:rPr lang="zh-CN" sz="1600">
                <a:latin typeface="黑体" panose="02010609060101010101" pitchFamily="49" charset="-122"/>
                <a:ea typeface="黑体" panose="02010609060101010101" pitchFamily="49" charset="-122"/>
                <a:cs typeface="黑体" panose="02010609060101010101" pitchFamily="49" charset="-122"/>
                <a:sym typeface="+mn-ea"/>
              </a:rPr>
              <a:t>与</a:t>
            </a:r>
            <a:r>
              <a:rPr lang="zh-CN" sz="1600">
                <a:latin typeface="黑体" panose="02010609060101010101" pitchFamily="49" charset="-122"/>
                <a:ea typeface="黑体" panose="02010609060101010101" pitchFamily="49" charset="-122"/>
                <a:cs typeface="黑体" panose="02010609060101010101" pitchFamily="49" charset="-122"/>
                <a:sym typeface="+mn-ea"/>
              </a:rPr>
              <a:t>期货端</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向</a:t>
            </a:r>
            <a:r>
              <a:rPr lang="zh-CN" sz="1600">
                <a:solidFill>
                  <a:schemeClr val="tx1"/>
                </a:solidFill>
                <a:latin typeface="黑体" panose="02010609060101010101" pitchFamily="49" charset="-122"/>
                <a:ea typeface="黑体" panose="02010609060101010101" pitchFamily="49" charset="-122"/>
                <a:cs typeface="黑体" panose="02010609060101010101" pitchFamily="49" charset="-122"/>
              </a:rPr>
              <a:t>上</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驱动</a:t>
            </a:r>
            <a:r>
              <a:rPr lang="zh-CN" sz="1600">
                <a:solidFill>
                  <a:schemeClr val="tx1"/>
                </a:solidFill>
                <a:latin typeface="黑体" panose="02010609060101010101" pitchFamily="49" charset="-122"/>
                <a:ea typeface="黑体" panose="02010609060101010101" pitchFamily="49" charset="-122"/>
                <a:cs typeface="黑体" panose="02010609060101010101" pitchFamily="49" charset="-122"/>
              </a:rPr>
              <a:t>较弱</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160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目前期货价格仍贴水于现货价格</a:t>
            </a:r>
            <a:r>
              <a:rPr sz="160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altLang="en-US" sz="16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2"/>
          <a:stretch>
            <a:fillRect/>
          </a:stretch>
        </p:blipFill>
        <p:spPr>
          <a:xfrm>
            <a:off x="1835150" y="974725"/>
            <a:ext cx="7821295" cy="4060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89" y="365126"/>
            <a:ext cx="9045809"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rPr>
              <a:t>价差：内外价</a:t>
            </a:r>
            <a:r>
              <a:rPr lang="zh-CN" altLang="en-US">
                <a:latin typeface="黑体" panose="02010609060101010101" pitchFamily="49" charset="-122"/>
                <a:ea typeface="黑体" panose="02010609060101010101" pitchFamily="49" charset="-122"/>
              </a:rPr>
              <a:t>差持续收窄</a:t>
            </a:r>
            <a:endParaRPr lang="zh-CN" altLang="en-US">
              <a:latin typeface="黑体" panose="02010609060101010101" pitchFamily="49" charset="-122"/>
              <a:ea typeface="黑体" panose="02010609060101010101" pitchFamily="49" charset="-122"/>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latin typeface="黑体" panose="02010609060101010101" pitchFamily="49" charset="-122"/>
                <a:ea typeface="黑体" panose="02010609060101010101" pitchFamily="49" charset="-122"/>
                <a:cs typeface="黑体" panose="02010609060101010101" pitchFamily="49" charset="-122"/>
              </a:rPr>
              <a:t>Wind</a:t>
            </a:r>
            <a:r>
              <a:rPr lang="zh-CN" altLang="en-US" sz="800" dirty="0">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custDataLst>
              <p:tags r:id="rId1"/>
            </p:custDataLst>
          </p:nvPr>
        </p:nvSpPr>
        <p:spPr>
          <a:xfrm>
            <a:off x="581660" y="5448300"/>
            <a:ext cx="11111865" cy="829945"/>
          </a:xfrm>
          <a:prstGeom prst="rect">
            <a:avLst/>
          </a:prstGeom>
          <a:noFill/>
        </p:spPr>
        <p:txBody>
          <a:bodyPr wrap="square" rtlCol="0">
            <a:spAutoFit/>
          </a:bodyPr>
          <a:lstStyle/>
          <a:p>
            <a:pPr marL="342900" indent="-342900" fontAlgn="auto">
              <a:lnSpc>
                <a:spcPct val="150000"/>
              </a:lnSpc>
              <a:buClr>
                <a:srgbClr val="C00000"/>
              </a:buClr>
              <a:buFont typeface="Wingdings" panose="05000000000000000000" charset="0"/>
              <a:buChar char="Ø"/>
            </a:pPr>
            <a:r>
              <a:rPr sz="1600">
                <a:latin typeface="黑体" panose="02010609060101010101" pitchFamily="49" charset="-122"/>
                <a:ea typeface="黑体" panose="02010609060101010101" pitchFamily="49" charset="-122"/>
                <a:cs typeface="黑体" panose="02010609060101010101" pitchFamily="49" charset="-122"/>
              </a:rPr>
              <a:t>国际棉价跌幅小于国内，主因在于关税政策推升全球供应链成本，叠加中国对美农产品进口受限背景下，国内纺织企业原料库存压力显著增加，加速了棉价下行趋势</a:t>
            </a:r>
            <a:endParaRPr sz="1600">
              <a:latin typeface="黑体" panose="02010609060101010101" pitchFamily="49" charset="-122"/>
              <a:ea typeface="黑体" panose="02010609060101010101" pitchFamily="49" charset="-122"/>
              <a:cs typeface="黑体" panose="02010609060101010101" pitchFamily="49" charset="-122"/>
            </a:endParaRPr>
          </a:p>
        </p:txBody>
      </p:sp>
      <p:pic>
        <p:nvPicPr>
          <p:cNvPr id="101" name="图片 100"/>
          <p:cNvPicPr/>
          <p:nvPr/>
        </p:nvPicPr>
        <p:blipFill>
          <a:blip r:embed="rId2"/>
          <a:stretch>
            <a:fillRect/>
          </a:stretch>
        </p:blipFill>
        <p:spPr>
          <a:xfrm>
            <a:off x="903605" y="958215"/>
            <a:ext cx="10467975" cy="442785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97090" y="365126"/>
            <a:ext cx="9002851" cy="432674"/>
          </a:xfrm>
        </p:spPr>
        <p:txBody>
          <a:bodyPr>
            <a:normAutofit/>
          </a:bodyPr>
          <a:lstStyle/>
          <a:p>
            <a:r>
              <a:rPr lang="zh-CN" altLang="en-US" dirty="0">
                <a:solidFill>
                  <a:schemeClr val="tx1"/>
                </a:solidFill>
                <a:latin typeface="黑体" panose="02010609060101010101" pitchFamily="49" charset="-122"/>
                <a:ea typeface="黑体" panose="02010609060101010101" pitchFamily="49" charset="-122"/>
                <a:sym typeface="+mn-ea"/>
              </a:rPr>
              <a:t>期棉仓单：仓单注册持续增加，有效预报大幅下降</a:t>
            </a:r>
            <a:endParaRPr lang="zh-CN" altLang="en-US" sz="2000" b="1"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9997440" y="6187440"/>
            <a:ext cx="1798320" cy="213995"/>
          </a:xfrm>
          <a:prstGeom prst="rect">
            <a:avLst/>
          </a:prstGeom>
          <a:noFill/>
        </p:spPr>
        <p:txBody>
          <a:bodyPr wrap="square" rtlCol="0">
            <a:spAutoFit/>
          </a:bodyPr>
          <a:lstStyle/>
          <a:p>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数据来源：</a:t>
            </a:r>
            <a:r>
              <a:rPr lang="en-US" altLang="zh-CN" sz="800" dirty="0">
                <a:solidFill>
                  <a:schemeClr val="tx1"/>
                </a:solidFill>
                <a:latin typeface="黑体" panose="02010609060101010101" pitchFamily="49" charset="-122"/>
                <a:ea typeface="黑体" panose="02010609060101010101" pitchFamily="49" charset="-122"/>
                <a:cs typeface="黑体" panose="02010609060101010101" pitchFamily="49" charset="-122"/>
              </a:rPr>
              <a:t>Wind</a:t>
            </a:r>
            <a:r>
              <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rPr>
              <a:t>、金石期货研究所</a:t>
            </a:r>
            <a:endParaRPr lang="zh-CN" altLang="en-US" sz="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custDataLst>
              <p:tags r:id="rId3"/>
            </p:custDataLst>
          </p:nvPr>
        </p:nvSpPr>
        <p:spPr>
          <a:xfrm>
            <a:off x="642620" y="5025390"/>
            <a:ext cx="11153140" cy="1162050"/>
          </a:xfrm>
          <a:prstGeom prst="rect">
            <a:avLst/>
          </a:prstGeom>
          <a:noFill/>
        </p:spPr>
        <p:txBody>
          <a:bodyPr wrap="square" rtlCol="0">
            <a:noAutofit/>
          </a:bodyPr>
          <a:lstStyle/>
          <a:p>
            <a:pPr marL="342900" indent="-342900" fontAlgn="auto">
              <a:lnSpc>
                <a:spcPts val="3000"/>
              </a:lnSpc>
              <a:buClr>
                <a:srgbClr val="C00000"/>
              </a:buClr>
              <a:buFont typeface="Wingdings" panose="05000000000000000000" charset="0"/>
              <a:buChar char="Ø"/>
            </a:pP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截至</a:t>
            </a:r>
            <a:r>
              <a:rPr lang="en-US"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4</a:t>
            </a: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月</a:t>
            </a:r>
            <a:r>
              <a:rPr lang="zh-CN" dirty="0">
                <a:solidFill>
                  <a:schemeClr val="tx1"/>
                </a:solidFill>
                <a:latin typeface="黑体" panose="02010609060101010101" pitchFamily="49" charset="-122"/>
                <a:ea typeface="黑体" panose="02010609060101010101" pitchFamily="49" charset="-122"/>
                <a:cs typeface="黑体" panose="02010609060101010101" pitchFamily="49" charset="-122"/>
              </a:rPr>
              <a:t>底</a:t>
            </a:r>
            <a:r>
              <a:rPr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dirty="0">
                <a:solidFill>
                  <a:schemeClr val="tx1"/>
                </a:solidFill>
                <a:latin typeface="黑体" panose="02010609060101010101" pitchFamily="49" charset="-122"/>
                <a:ea typeface="黑体" panose="02010609060101010101" pitchFamily="49" charset="-122"/>
                <a:cs typeface="黑体" panose="02010609060101010101" pitchFamily="49" charset="-122"/>
              </a:rPr>
              <a:t>郑棉</a:t>
            </a: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注册仓单</a:t>
            </a:r>
            <a:r>
              <a:rPr lang="en-US"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11040</a:t>
            </a: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张</a:t>
            </a:r>
            <a:r>
              <a:rPr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预报仓单</a:t>
            </a:r>
            <a:r>
              <a:rPr lang="en-US"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1315</a:t>
            </a:r>
            <a:r>
              <a:rPr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张</a:t>
            </a:r>
            <a:r>
              <a:rPr lang="zh-CN" dirty="0">
                <a:solidFill>
                  <a:schemeClr val="tx1"/>
                </a:solidFill>
                <a:latin typeface="黑体" panose="02010609060101010101" pitchFamily="49" charset="-122"/>
                <a:ea typeface="黑体" panose="02010609060101010101" pitchFamily="49" charset="-122"/>
                <a:cs typeface="黑体" panose="02010609060101010101" pitchFamily="49" charset="-122"/>
              </a:rPr>
              <a:t>，注册仓单较上月增长</a:t>
            </a:r>
            <a:r>
              <a:rPr lang="en-US" altLang="zh-CN" dirty="0">
                <a:solidFill>
                  <a:schemeClr val="tx1"/>
                </a:solidFill>
                <a:latin typeface="黑体" panose="02010609060101010101" pitchFamily="49" charset="-122"/>
                <a:ea typeface="黑体" panose="02010609060101010101" pitchFamily="49" charset="-122"/>
                <a:cs typeface="黑体" panose="02010609060101010101" pitchFamily="49" charset="-122"/>
              </a:rPr>
              <a:t>1790</a:t>
            </a: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rPr>
              <a:t>张</a:t>
            </a:r>
            <a:r>
              <a:rPr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dirty="0">
                <a:solidFill>
                  <a:schemeClr val="tx1"/>
                </a:solidFill>
                <a:latin typeface="黑体" panose="02010609060101010101" pitchFamily="49" charset="-122"/>
                <a:ea typeface="黑体" panose="02010609060101010101" pitchFamily="49" charset="-122"/>
                <a:cs typeface="黑体" panose="02010609060101010101" pitchFamily="49" charset="-122"/>
              </a:rPr>
              <a:t>有效预报仓单较上月下降</a:t>
            </a:r>
            <a:r>
              <a:rPr lang="en-US" altLang="zh-CN" dirty="0">
                <a:solidFill>
                  <a:schemeClr val="tx1"/>
                </a:solidFill>
                <a:latin typeface="黑体" panose="02010609060101010101" pitchFamily="49" charset="-122"/>
                <a:ea typeface="黑体" panose="02010609060101010101" pitchFamily="49" charset="-122"/>
                <a:cs typeface="黑体" panose="02010609060101010101" pitchFamily="49" charset="-122"/>
              </a:rPr>
              <a:t>2276</a:t>
            </a: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rPr>
              <a:t>张，跌幅</a:t>
            </a:r>
            <a:r>
              <a:rPr lang="en-US" altLang="zh-CN" dirty="0">
                <a:solidFill>
                  <a:schemeClr val="tx1"/>
                </a:solidFill>
                <a:latin typeface="黑体" panose="02010609060101010101" pitchFamily="49" charset="-122"/>
                <a:ea typeface="黑体" panose="02010609060101010101" pitchFamily="49" charset="-122"/>
                <a:cs typeface="黑体" panose="02010609060101010101" pitchFamily="49" charset="-122"/>
              </a:rPr>
              <a:t>63.38%</a:t>
            </a: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342900" indent="-342900" fontAlgn="auto">
              <a:lnSpc>
                <a:spcPts val="3000"/>
              </a:lnSpc>
              <a:buClr>
                <a:srgbClr val="C00000"/>
              </a:buClr>
              <a:buFont typeface="Wingdings" panose="05000000000000000000" charset="0"/>
              <a:buChar char="Ø"/>
            </a:pPr>
            <a:r>
              <a:rPr lang="en-US" altLang="zh-CN" dirty="0">
                <a:solidFill>
                  <a:schemeClr val="tx1"/>
                </a:solidFill>
                <a:latin typeface="黑体" panose="02010609060101010101" pitchFamily="49" charset="-122"/>
                <a:ea typeface="黑体" panose="02010609060101010101" pitchFamily="49" charset="-122"/>
                <a:cs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rPr>
              <a:t>月份</a:t>
            </a:r>
            <a:r>
              <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棉花加工几近尾声，仓单注册量持续增加，但有效预报大幅减少。</a:t>
            </a:r>
            <a:endPar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indent="-342900" fontAlgn="auto">
              <a:lnSpc>
                <a:spcPts val="2800"/>
              </a:lnSpc>
              <a:buClr>
                <a:srgbClr val="C00000"/>
              </a:buClr>
              <a:buFont typeface="Wingdings" panose="05000000000000000000" charset="0"/>
              <a:buChar char="Ø"/>
            </a:pPr>
            <a:endParaRPr lang="zh-CN" altLang="en-US"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46359872" name="图表 3"/>
          <p:cNvGraphicFramePr/>
          <p:nvPr/>
        </p:nvGraphicFramePr>
        <p:xfrm>
          <a:off x="642726" y="1074420"/>
          <a:ext cx="5443009" cy="33591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6359873" name="图表 4"/>
          <p:cNvGraphicFramePr/>
          <p:nvPr/>
        </p:nvGraphicFramePr>
        <p:xfrm>
          <a:off x="6188393" y="1446954"/>
          <a:ext cx="5483225" cy="30649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ISLIDE.GUIDESSETTING" val="{&quot;Id&quot;:&quot;f75b6d9e-ac73-453b-8134-e6e38001dd7a&quot;,&quot;Name&quot;:&quot;自定义&quot;,&quot;Kind&quot;:&quot;Custom&quot;,&quot;OldGuidesSetting&quot;:{&quot;HeaderHeight&quot;:0.0,&quot;FooterHeight&quot;:0.0,&quot;SideMargin&quot;:0.0,&quot;TopMargin&quot;:0.0,&quot;BottomMargin&quot;:0.0,&quot;IntervalMargin&quot;:0.0}}"/>
  <p:tag name="KSO_WPP_MARK_KEY" val="be84ec10-45ea-4e3c-8267-15fcb5dac215"/>
  <p:tag name="COMMONDATA" val="eyJoZGlkIjoiM2I4OGRjY2NhZTg3NThlMmMxNjM4OWQ0YzFjOTk4NDcifQ=="/>
  <p:tag name="commondata" val="eyJoZGlkIjoiZjNmM2JiYzg3ZGQwZTAwMmU2OTQyYzM5MzY0MzU5MD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4559</Words>
  <Application>WPS 演示</Application>
  <PresentationFormat>自定义</PresentationFormat>
  <Paragraphs>160</Paragraphs>
  <Slides>22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阿里巴巴普惠体 2.0 55 Regular</vt:lpstr>
      <vt:lpstr>黑体</vt:lpstr>
      <vt:lpstr>微软雅黑</vt:lpstr>
      <vt:lpstr>Wingdings</vt:lpstr>
      <vt:lpstr>阿里巴巴普惠体 2.0 55 Regular</vt:lpstr>
      <vt:lpstr>Segoe Print</vt:lpstr>
      <vt:lpstr>Arial Unicode MS</vt:lpstr>
      <vt:lpstr>Calibri</vt:lpstr>
      <vt:lpstr>汉仪尚巍手书W</vt:lpstr>
      <vt:lpstr>等线</vt:lpstr>
      <vt:lpstr>等线 Light</vt:lpstr>
      <vt:lpstr>Office 主题​​</vt:lpstr>
      <vt:lpstr>宏观政策变动拖累棉价 内外棉价下跌</vt:lpstr>
      <vt:lpstr>PowerPoint 演示文稿</vt:lpstr>
      <vt:lpstr>01  行情回顾</vt:lpstr>
      <vt:lpstr>行情回顾概览</vt:lpstr>
      <vt:lpstr>内外棉价格走势：受累宏观，国内外棉价齐跌</vt:lpstr>
      <vt:lpstr>现货价格：4月现货大幅下跌</vt:lpstr>
      <vt:lpstr>基差：期现价格同步走弱，基差逐步扩大</vt:lpstr>
      <vt:lpstr>价差：内外价差持续收窄</vt:lpstr>
      <vt:lpstr>期棉仓单：仓单注册持续增加，有效预报大幅下降</vt:lpstr>
      <vt:lpstr>02  基本面分析</vt:lpstr>
      <vt:lpstr>USDA4月供需报告：全球棉花消费调减、期末库存调增</vt:lpstr>
      <vt:lpstr>USDA4月供需报告：美棉出口、期末库存调减</vt:lpstr>
      <vt:lpstr>USDA4月供需报告：中国棉花供需消费调减、产量和期末库存调增</vt:lpstr>
      <vt:lpstr>USDA4月供需报告：巴西期末库存大幅上调</vt:lpstr>
      <vt:lpstr>美棉出口销售：美棉出口数据近7月低点</vt:lpstr>
      <vt:lpstr>进口供应：进口棉花维持低位</vt:lpstr>
      <vt:lpstr>原料库存：3月工商业库存开始下调 预计短期库存消化缓慢 </vt:lpstr>
      <vt:lpstr>下游开机：纺企开机率稳中偏弱</vt:lpstr>
      <vt:lpstr>03  分析展望</vt:lpstr>
      <vt:lpstr>分析展望</vt:lpstr>
      <vt:lpstr>分析展望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Heng Yan</dc:creator>
  <cp:lastModifiedBy>朱皓天</cp:lastModifiedBy>
  <cp:revision>398</cp:revision>
  <dcterms:created xsi:type="dcterms:W3CDTF">2021-11-29T05:50:00Z</dcterms:created>
  <dcterms:modified xsi:type="dcterms:W3CDTF">2025-05-11T14:10:39Z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B30DDCCF32264D38ACA175499696F932_13</vt:lpwstr>
  </property>
  <property fmtid="{D5CDD505-2E9C-101B-9397-08002B2CF9AE}" pid="3" name="KSOProductBuildVer">
    <vt:lpwstr>2052-11.8.2.12118</vt:lpwstr>
  </property>
</Properties>
</file>