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21" d="100"/>
          <a:sy n="121" d="100"/>
        </p:scale>
        <p:origin x="804" y="114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2020-7-17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2020-7-17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98305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:a16="http://schemas.microsoft.com/office/drawing/2014/main" xmlns="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:a16="http://schemas.microsoft.com/office/drawing/2014/main" xmlns="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近期需求季节性下降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连续增库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商品市场整体走势偏强，虽然外围市场有疫情隐忧，但资金逢低仍会进行多头配置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回升，处于历年均值水平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增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澳巴发货下降，但预计到港高位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量高位下降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存开始回升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中高位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本周持平，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山东限产不及预期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库存回升，但还处于偏高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位置，港口下降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利润回升至今年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高位后下降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进口控制严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近期持平或略降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：焦煤、焦炭热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卷、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、铁矿。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000411"/>
              </p:ext>
            </p:extLst>
          </p:nvPr>
        </p:nvGraphicFramePr>
        <p:xfrm>
          <a:off x="138112" y="602597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3726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+7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3640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141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+9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3752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3870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147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-4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826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-3.5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835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83.5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-6.5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1943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+49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1210.5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1300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89.5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23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-4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52166"/>
              </p:ext>
            </p:extLst>
          </p:nvPr>
        </p:nvGraphicFramePr>
        <p:xfrm>
          <a:off x="386254" y="828278"/>
          <a:ext cx="8466083" cy="4017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66083"/>
              </a:tblGrid>
              <a:tr h="4017215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本周黑色系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商品期货小幅反弹，品种强弱分化，呈现走高后震荡。杭州中天螺纹价格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吨，螺纹库存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107.8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月房地产投资同比增长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8.54%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，新开工同比增长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8.86%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，施工同比增长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11.43%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，商品房销售同比增长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2.14%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。我的钢铁发布的本周螺纹产量环比减少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382.96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万吨，社库环比增加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24.45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841.52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245.3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万吨，厂库环比减少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330.61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93.54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</a:t>
                      </a:r>
                    </a:p>
                    <a:p>
                      <a:pPr algn="l" fontAlgn="t"/>
                      <a:r>
                        <a:rPr lang="zh-CN" altLang="en-US" sz="1200" u="none" strike="noStrike" dirty="0" smtClean="0">
                          <a:effectLst/>
                        </a:rPr>
                        <a:t>    我的钢铁公布的最新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港口铁矿石库存为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11047.44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169.36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万吨，其中粉矿库存从低位大幅增加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184.49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6928.75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万吨，本周日均疏港量环比减少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5.39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310.59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万吨。当前进口铁矿石港口库存持续累积，从铁矿自身基本面看供需驱动有所减弱，加之宏观政策或面临边际收紧。预计短期铁矿石价格仍将高位调整。 </a:t>
                      </a:r>
                    </a:p>
                    <a:p>
                      <a:pPr algn="l" fontAlgn="t"/>
                      <a:r>
                        <a:rPr lang="zh-CN" altLang="en-US" sz="1200" u="none" strike="noStrike" dirty="0" smtClean="0">
                          <a:effectLst/>
                        </a:rPr>
                        <a:t>      焦炭方面，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家焦企开工较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0.14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82.9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。华北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0.07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85.2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，山西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平；华东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0.96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86.56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；中南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0.99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85.48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；西南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72.21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平；东北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2.96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70.13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家钢厂按产能计较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94.69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。华北升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90.58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；华东降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1.14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97.31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；中南升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1.02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96.06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；东北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99.25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平；西部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96.37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平。今日冶金焦市场价格主流稳定。目前山东、河北钢厂采购积极性并不高，贸易商入市也较少，贸易商认为后市再跌的幅度有限，但暂无集港囤货的想法。港口焦炭库存继续下降。</a:t>
                      </a:r>
                    </a:p>
                    <a:p>
                      <a:pPr algn="l" fontAlgn="t"/>
                      <a:r>
                        <a:rPr lang="zh-CN" altLang="en-US" sz="1200" u="none" strike="noStrike" dirty="0" smtClean="0">
                          <a:effectLst/>
                        </a:rPr>
                        <a:t>    本周的钢联产销存整体与上周表现相当，五大材产量微降，总库存继续小幅累积，由于目前南方雨水扰动较大，下游需求受到影响，同时投机需求因股市压制，市场表现较为谨慎。结合目前螺纹期现持续接近平水的情况，出梅后消费预期能否兑现，铁矿与焦炭也呈现明显的强弱跷跷板，行情短期可能还会有反复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algn="l" fontAlgn="t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策略：在前期炼钢利润一度收缩，炼焦利润大幅扩张后，近期市场有修正。从煤焦钢的供需来看，大趋势未有方向性改变。但市场沿着大趋势运行较长时间后，边际供需有所变化，导致价差出现回调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。近期市场强弱分化且转换较快，单边呈现持续震荡的态势，建议关注临近交割缩基差，焦煤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正套。   </a:t>
                      </a:r>
                      <a:r>
                        <a:rPr lang="zh-CN" altLang="en-US" sz="700" u="none" strike="noStrike" dirty="0">
                          <a:effectLst/>
                        </a:rPr>
                        <a:t/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产量高位下降，消费持平，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库存连续增加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7194"/>
            <a:ext cx="9144000" cy="32091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产量回升，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消费下降，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库存有回升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016"/>
            <a:ext cx="9144000" cy="31834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发货下降、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巴西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发货下降但到港高位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9886"/>
            <a:ext cx="9144000" cy="3123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量预测回升，疏港量维持高位，库存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低位略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354"/>
            <a:ext cx="9144000" cy="33007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本周持平，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钢厂库存回升，总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库存持平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8829"/>
            <a:ext cx="9144000" cy="32458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275"/>
            <a:ext cx="9144000" cy="3000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：螺矿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比继续下跌，螺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焦比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690"/>
            <a:ext cx="4540469" cy="24104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6400"/>
            <a:ext cx="4540469" cy="2187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710" y="670390"/>
            <a:ext cx="4367049" cy="2377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710" y="3047890"/>
            <a:ext cx="4367049" cy="20956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钢材价差：卷螺差回升，螺纹南北价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差倒挂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" y="1340069"/>
            <a:ext cx="9144000" cy="26617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螺纹基差平水，焦炭、热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卷基差处于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6" y="679544"/>
            <a:ext cx="8878568" cy="44639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：近期维持平稳，关注交割修复基差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745"/>
            <a:ext cx="9144000" cy="40367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1029</Words>
  <Application>Microsoft Office PowerPoint</Application>
  <PresentationFormat>全屏显示(16:9)</PresentationFormat>
  <Paragraphs>118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270</cp:revision>
  <dcterms:created xsi:type="dcterms:W3CDTF">2017-05-02T06:39:00Z</dcterms:created>
  <dcterms:modified xsi:type="dcterms:W3CDTF">2020-07-17T07:41:24Z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