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10" r:id="rId12"/>
    <p:sldId id="626" r:id="rId13"/>
    <p:sldId id="624" r:id="rId14"/>
    <p:sldId id="625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121" d="100"/>
          <a:sy n="121" d="100"/>
        </p:scale>
        <p:origin x="498" y="10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855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2020-7-24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2020-7-24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703392"/>
              </p:ext>
            </p:extLst>
          </p:nvPr>
        </p:nvGraphicFramePr>
        <p:xfrm>
          <a:off x="425667" y="2538248"/>
          <a:ext cx="833671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05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1896966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33563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166192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501258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792472">
                  <a:extLst>
                    <a:ext uri="{9D8B030D-6E8A-4147-A177-3AD203B41FA5}">
                      <a16:colId xmlns="" xmlns:a16="http://schemas.microsoft.com/office/drawing/2014/main" val="265602451"/>
                    </a:ext>
                  </a:extLst>
                </a:gridCol>
                <a:gridCol w="7526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876062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  <a:gridCol w="657953">
                  <a:extLst>
                    <a:ext uri="{9D8B030D-6E8A-4147-A177-3AD203B41FA5}">
                      <a16:colId xmlns="" xmlns:a16="http://schemas.microsoft.com/office/drawing/2014/main" val="92349007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生产利润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波动预判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产量处于高位下降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近期需求季节性下降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连续增库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高炉有利润，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电炉微利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商品越发受到资金关注，持续上涨后易受到利空冲击，引发获利了结，资金积极配置低位多头，品种可能处于轮动状态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连续回升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增库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较低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利润下降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到港量创历史新高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量大幅下降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存连续回升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较好，但贸易利润不佳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中高位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偏弱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本周持平，山东限产不及预期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钢厂产量高需求好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库存回升，但还处于偏高位置，港口下降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利润回升至今年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高位后下降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进口控制严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焦化厂利润高需求好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近期持平或略降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一般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小幅回升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震荡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本周黑色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系走势震荡，预计下周市场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焦炭、焦煤、热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卷、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螺纹、铁矿。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698463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品种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螺纹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3747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-40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3670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-20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23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152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热卷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3767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-43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3940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157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-3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827.5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-18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845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81.5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+1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1979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-11.5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1950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-29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39.5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-3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1237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+8.5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1300</a:t>
                      </a:r>
                      <a:r>
                        <a:rPr lang="zh-CN" altLang="en-US" sz="1100" u="none" strike="noStrike">
                          <a:effectLst/>
                        </a:rPr>
                        <a:t>（</a:t>
                      </a:r>
                      <a:r>
                        <a:rPr lang="en-US" altLang="zh-CN" sz="1100" u="none" strike="noStrike">
                          <a:effectLst/>
                        </a:rPr>
                        <a:t>0</a:t>
                      </a:r>
                      <a:r>
                        <a:rPr lang="zh-CN" altLang="en-US" sz="1100" u="none" strike="noStrike">
                          <a:effectLst/>
                        </a:rPr>
                        <a:t>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>
                          <a:effectLst/>
                        </a:rPr>
                        <a:t>63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dirty="0">
                          <a:effectLst/>
                        </a:rPr>
                        <a:t>15</a:t>
                      </a:r>
                      <a:r>
                        <a:rPr lang="zh-CN" altLang="en-US" sz="1100" u="none" strike="noStrike" dirty="0">
                          <a:effectLst/>
                        </a:rPr>
                        <a:t>（</a:t>
                      </a:r>
                      <a:r>
                        <a:rPr lang="en-US" altLang="zh-CN" sz="1100" u="none" strike="noStrike" dirty="0">
                          <a:effectLst/>
                        </a:rPr>
                        <a:t>0</a:t>
                      </a:r>
                      <a:r>
                        <a:rPr lang="zh-CN" altLang="en-US" sz="1100" u="none" strike="noStrike" dirty="0">
                          <a:effectLst/>
                        </a:rPr>
                        <a:t>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418983"/>
              </p:ext>
            </p:extLst>
          </p:nvPr>
        </p:nvGraphicFramePr>
        <p:xfrm>
          <a:off x="386254" y="602230"/>
          <a:ext cx="8466083" cy="4498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66083"/>
              </a:tblGrid>
              <a:tr h="4498095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   本周黑色系商品期货高位震荡。周五杭州中天螺纹价格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吨，螺纹库存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106.6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万吨，近期杭州螺纹库存已达上限，后期以下降为主。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 钢联数据显示本周螺纹产量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382.9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微降，受短流程利润较低影响，部分电炉减产。但供给量仍超过历史同期水平，随着钢价逐步回升，产量仍将维持高位。需求方面，南方出梅，但螺纹钢成交量经过上周快速上涨后，本周有所回落，日成交量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 铁矿方面，全国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11325.13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，较上周增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277.69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280.35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30.24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。铁矿连续六周继续累库，港口库存逼近去年同期。考虑压港的话，已经明显超去年同期。国内铁水产量超过往年水平，铁矿需求较好。日均铁水产量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247.44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万吨，基本与上周持平。进口矿烧结粉矿日耗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61.82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焦炭方面，本周钢联统计全国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79.98%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0.12%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37.98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0.05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492.28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3.52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万吨；炼焦煤库存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792.22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1.76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万吨。国内冶金焦价格主流稳定，市场三轮累计下跌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吨，目前焦企开工仍保持高位，部分焦企库存出现积累。随着山西、山东部分焦企提出对焦价上调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吨后，市场看跌心态减弱。焦企涨价的行为是为了抵制焦炭的再降价，加上近期山东将启动第三轮以煤定产的督查，焦炭市场有稳定运行的可能。</a:t>
                      </a: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  周五市场情绪不佳，股市商品大部分处于跌势。宏观面中国关系紧张给市场蒙上阴影，黑色在连续上涨后也担忧未来整体需求可能受到影响。从钢联公布的数据看，螺纹产量近期出现小幅下降，基本与去年同期持平，但库存连续增长，前期的高需求消失，需求已经与去年同期相当，目前的总库存仍然比去年高很多。铁矿石近期到港量大增，创出历史新高，而考虑到目前船只进港有延滞，实际库存高于官方数据。焦炭在三轮提降后焦化企业提出首轮提涨，今年山东、河北等地下半年产能置换可能会造成供需错配，市场抱以期待，预计近期焦炭可能维持强势，成为黑色系中偏强品种。 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策略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：炼钢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利润一度收缩，炼焦利润大幅扩张后，近期市场有</a:t>
                      </a:r>
                      <a:r>
                        <a:rPr lang="zh-CN" altLang="en-US" sz="1200" u="none" strike="noStrike" smtClean="0">
                          <a:effectLst/>
                        </a:rPr>
                        <a:t>修正</a:t>
                      </a:r>
                      <a:r>
                        <a:rPr lang="zh-CN" altLang="en-US" sz="1200" u="none" strike="noStrike" smtClean="0">
                          <a:effectLst/>
                        </a:rPr>
                        <a:t>。目前在持续上涨后累积一定获利盘，后期可能以调整为主。铁矿石受到库存增加影响可能偏弱，炼钢利润可能上涨，建议关注。焦矿比本周回升，建议关注。</a:t>
                      </a:r>
                      <a:r>
                        <a:rPr lang="zh-CN" altLang="en-US" sz="700" u="none" strike="noStrike" smtClean="0">
                          <a:effectLst/>
                        </a:rPr>
                        <a:t>    </a:t>
                      </a:r>
                      <a:r>
                        <a:rPr lang="zh-CN" altLang="en-US" sz="700" u="none" strike="noStrike" dirty="0">
                          <a:effectLst/>
                        </a:rPr>
                        <a:t/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r>
                        <a:rPr lang="zh-CN" altLang="en-US" sz="700" u="none" strike="noStrike" dirty="0">
                          <a:effectLst/>
                        </a:rPr>
                        <a:t>   </a:t>
                      </a:r>
                      <a:br>
                        <a:rPr lang="zh-CN" altLang="en-US" sz="700" u="none" strike="noStrike" dirty="0">
                          <a:effectLst/>
                        </a:rPr>
                      </a:br>
                      <a:endParaRPr lang="zh-CN" alt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：产量高位下降，消费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持平去年，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库存连续增加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3240"/>
            <a:ext cx="9144000" cy="32170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产量回升，消费下降，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库存回升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2678"/>
            <a:ext cx="9144000" cy="31381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：澳洲发货下降、巴西发货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下降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4382"/>
            <a:ext cx="9144000" cy="31747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到港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量创新高，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疏港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量下跌，库存连增六周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021"/>
            <a:ext cx="9144000" cy="32414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：开工率本周持平，钢厂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库存持平，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总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库存下降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6945"/>
            <a:ext cx="9144000" cy="32896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焦煤供求：总库存维持高位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0798"/>
            <a:ext cx="9144000" cy="30419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厂、焦化厂</a:t>
            </a: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：焦矿比低位回升，煤焦比回升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69" y="685343"/>
            <a:ext cx="4343400" cy="2187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363" y="670390"/>
            <a:ext cx="4165271" cy="2187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69" y="2912770"/>
            <a:ext cx="4343400" cy="2187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363" y="2912770"/>
            <a:ext cx="4165272" cy="2187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197941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钢材价差：卷螺差回升，螺纹南北价差倒挂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891"/>
            <a:ext cx="9144000" cy="22006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基差：螺纹基差平水，焦炭、热卷基差处于低位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16" y="679544"/>
            <a:ext cx="8878568" cy="44639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：近期维持平稳，关注交割修复基差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6745"/>
            <a:ext cx="9144000" cy="40367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2453</TotalTime>
  <Words>1065</Words>
  <Application>Microsoft Office PowerPoint</Application>
  <PresentationFormat>全屏显示(16:9)</PresentationFormat>
  <Paragraphs>119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毛小辉</cp:lastModifiedBy>
  <cp:revision>278</cp:revision>
  <dcterms:created xsi:type="dcterms:W3CDTF">2017-05-02T06:39:00Z</dcterms:created>
  <dcterms:modified xsi:type="dcterms:W3CDTF">2020-07-24T07:57:03Z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