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10" r:id="rId12"/>
    <p:sldId id="626" r:id="rId13"/>
    <p:sldId id="624" r:id="rId14"/>
    <p:sldId id="625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50" d="100"/>
          <a:sy n="150" d="100"/>
        </p:scale>
        <p:origin x="822" y="120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85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2020-8-21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2020-8-21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559454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="" xmlns:a16="http://schemas.microsoft.com/office/drawing/2014/main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="" xmlns:a16="http://schemas.microsoft.com/office/drawing/2014/main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产量处于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需求同比持平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近期走高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商品多头亢奋，黑色系近三个月受到资金青睐，但价格走高后政策调控来临，市场或呈现谨慎心态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本周小幅下降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量维持高位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量维持历史高位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存小幅下降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处于满产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厂库存下降，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港口下降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利润高位回落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煤矿产量高，进口控制严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焦化厂利润高需求好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近期持平或略降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系走势偏强，预计下周市场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：铁矿、焦煤、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热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卷、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螺纹、焦炭。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552395"/>
              </p:ext>
            </p:extLst>
          </p:nvPr>
        </p:nvGraphicFramePr>
        <p:xfrm>
          <a:off x="21917" y="583816"/>
          <a:ext cx="5448299" cy="1412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23037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品种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螺纹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3783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3690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热卷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3960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4070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110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98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841.5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955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1931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-52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2050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119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49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1217.5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+14.5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1200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-17.5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19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762277"/>
              </p:ext>
            </p:extLst>
          </p:nvPr>
        </p:nvGraphicFramePr>
        <p:xfrm>
          <a:off x="273050" y="765935"/>
          <a:ext cx="8579287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79287"/>
              </a:tblGrid>
              <a:tr h="293637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本周黑色系整体高位震荡，走势分化，焦炭领跌，铁矿冲高回落，螺纹连续下跌。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本周我的钢铁公布数据，螺纹产量减少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1.54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384.97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33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万吨，社库环比增加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8.22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866.82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235.23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万吨，厂库环比增加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4.22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367.44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106.22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万吨。螺纹周产量小幅回落，螺纹总库存连续第二周回升。本周螺纹表观消费量环比减少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0.77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372.53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13.51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万吨。数据整体表现不及预期，对市场情绪形成一定利空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铁矿方面，钢联调研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247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家钢厂高炉开工率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91.41%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，环比上周减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0.52%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，同比去年同期增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3.91%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；日均铁水产量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252.34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万吨，环比减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0.97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18.22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万吨。本周铁矿数据显示外矿发货维持高位，尤其巴西正在补足前期发货减量，铁水及高炉开工环比有所下降，但同比依旧处于很高的位置。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焦炭方面，本周钢联统计全国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家独立焦企样本产能利用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81.33%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，周环比增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0.93%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39.05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0.45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；全国平均吨焦盈利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270.53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元，较上周上涨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41.24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元；山西准一级焦平均盈利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301.1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元，较上周上涨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42.22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元。本周数据显示焦化开工继续走高，高利润背景下焦企开工积极。对于下半年产能置换的预期有所变化，部分地区可能会延后，对盘面形成利空。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目前螺纹出现技术性反弹，炼钢利润已经大幅下降，从本周的数据看，消费不佳，前期会与旺季去库有较强预期，如后期消费不及预期，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价格仍将继续走弱。铁矿虽然现货高升水，但在政策打压之下上行已经乏力。焦炭受到产能置换延后影响，盘面走势偏弱，目前引领黑色系走势。</a:t>
                      </a: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/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策略：建议做空焦化利润。</a:t>
                      </a: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/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</a:t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产量维持高位，消费持平去年，总库存上升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614"/>
            <a:ext cx="9144000" cy="32322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产量小幅下降，消费持平去年，库存持平略降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655"/>
            <a:ext cx="9144000" cy="31421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：澳洲发货下降、巴西发货回升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115"/>
            <a:ext cx="9144000" cy="31212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量维持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高位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疏港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量处于历史高位，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库存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小幅下降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3727"/>
            <a:ext cx="9144000" cy="32360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开工率小幅回升，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钢厂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库存连续下降，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总库存下降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3786"/>
            <a:ext cx="9144000" cy="32759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焦煤供求：总库存维持高位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3659"/>
            <a:ext cx="9144000" cy="30561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厂、焦化厂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：螺焦比回升，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煤焦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比下跌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1" y="659000"/>
            <a:ext cx="4114800" cy="21644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2" y="2821688"/>
            <a:ext cx="4114800" cy="21644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12" y="670390"/>
            <a:ext cx="4114801" cy="21644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11" y="2834884"/>
            <a:ext cx="4114801" cy="21644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1979415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钢材价差：卷螺差回升，螺纹南北价差倒挂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04" y="1644949"/>
            <a:ext cx="8552330" cy="1961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基差：螺纹基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差下跌，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焦炭、热卷基差处于低位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49" y="663878"/>
            <a:ext cx="7756596" cy="43431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：临近交割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修复基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差，近期走弱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44" y="675610"/>
            <a:ext cx="8392760" cy="42479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2821</TotalTime>
  <Words>855</Words>
  <Application>Microsoft Office PowerPoint</Application>
  <PresentationFormat>全屏显示(16:9)</PresentationFormat>
  <Paragraphs>118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毛小辉</cp:lastModifiedBy>
  <cp:revision>290</cp:revision>
  <dcterms:created xsi:type="dcterms:W3CDTF">2017-05-02T06:39:00Z</dcterms:created>
  <dcterms:modified xsi:type="dcterms:W3CDTF">2020-08-21T07:41:22Z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