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6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4" r:id="rId13"/>
    <p:sldId id="625" r:id="rId14"/>
    <p:sldId id="552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512" y="60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2020/10/16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196097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="" xmlns:a16="http://schemas.microsoft.com/office/drawing/2014/main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="" xmlns:a16="http://schemas.microsoft.com/office/drawing/2014/main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产量小幅回落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需求大幅上升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大幅下降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商品多头亢奋，黑色逢低受到资金关注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本周小幅下降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小幅上涨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量大幅上升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疏港量维持历史高位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存继续积累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供应偏紧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厂开工稳定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，焦化复工积极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总体大幅下滑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利润高位回落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澳煤进口减少导致短期供应紧张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开工维持高位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港口库存下降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走势震荡偏弱，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565945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3632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热卷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785.5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1335(-7.5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564343"/>
              </p:ext>
            </p:extLst>
          </p:nvPr>
        </p:nvGraphicFramePr>
        <p:xfrm>
          <a:off x="273047" y="765936"/>
          <a:ext cx="8712823" cy="3502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2823"/>
              </a:tblGrid>
              <a:tr h="2905414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在长假第一天的强势行情之后，本周黑色行情基本处于横盘震荡巩固的态势。</a:t>
                      </a:r>
                      <a:endParaRPr lang="zh-CN" altLang="en-US" sz="1200" u="none" strike="noStrike" dirty="0" smtClean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我的钢铁发布数据，螺纹产量减少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1.16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359.61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5.43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万吨，社库环比减少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54.21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777.68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345.72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万吨，厂库环比减少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29.72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338.29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92.55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万吨。本周螺纹表观消费量环比增加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149.2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443.54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32.12</a:t>
                      </a:r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受唐山减产影响，螺纹钢产量维持低位，长假后表观需求显著回升，库存降幅较大。不过考虑到节后集中释放因素，需求回暖持续性有待观察。总体来看虽然乐观情绪减弱，中线走势依然可以维持谨慎乐观。</a:t>
                      </a:r>
                      <a:endParaRPr lang="en-US" altLang="zh-CN" sz="1200" u="none" strike="noStrike" dirty="0" smtClean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铁矿方面，</a:t>
                      </a:r>
                      <a:r>
                        <a:rPr lang="en-US" altLang="zh-CN" sz="1200" u="none" strike="noStrike" dirty="0" err="1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调研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247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家钢厂高炉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开工率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88.41%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日均铁水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产量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247.30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吨，环比减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0.80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吨，同比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24.80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。全国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12238.52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万吨，较上周增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177.62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311.85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5.85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港口库存继续累积，钢厂库存回升。京津冀及长三角陆续出台秋冬季环保征求意见稿，唐山已出台的秋冬季环保政策同比有所放松且暂未实质影响生产，后期需关注各地政策及执行情况。近期钢厂高炉开工有所回升，但市场情绪转弱下钢厂继续补库意愿不足，预计短期内铁矿石价格将偏弱运行。</a:t>
                      </a:r>
                      <a:endParaRPr lang="en-US" altLang="zh-CN" sz="1200" u="none" strike="noStrike" dirty="0" smtClean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焦炭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方面，</a:t>
                      </a:r>
                      <a:r>
                        <a:rPr lang="en-US" altLang="zh-CN" sz="1200" u="none" strike="noStrike" dirty="0" err="1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家独立焦企样本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：产能利用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82.29%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，周环比减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0.02%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39.52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0.01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万吨；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家钢厂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样本焦炭库存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445.06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7.55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本周第四轮提涨落地后，焦炭供应虽仍然偏紧，但十一下游阶段性补库后，利多情绪交易较充分。需求方面，节后需求恢复，同时高炉开工持稳，需求稳定。库存方面，部分地区仍有补库预期，目前钢厂库存尚可。焦化厂库存低位。总库存继续去化。总体而言焦炭现货价格较为强势，盘面会维持偏强震荡格局。</a:t>
                      </a:r>
                      <a:endParaRPr lang="zh-CN" altLang="en-US" sz="1200" u="none" strike="noStrike" dirty="0" smtClean="0"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   策略：建议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做多螺纹，做空铁矿。</a:t>
                      </a: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/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</a:t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  <a:tr h="3882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：产量持续回落，消费</a:t>
            </a:r>
            <a:r>
              <a:rPr lang="zh-CN" altLang="en-US" sz="1800" smtClean="0">
                <a:solidFill>
                  <a:schemeClr val="accent4"/>
                </a:solidFill>
                <a:latin typeface="+mn-ea"/>
              </a:rPr>
              <a:t>反弹，进入去库存阶段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74" y="819060"/>
            <a:ext cx="8788852" cy="35053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产量下滑，消费突破年内新高，库存稳定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326" y="873037"/>
            <a:ext cx="8725348" cy="3397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发货回升、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巴西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发货底部反弹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50" y="850811"/>
            <a:ext cx="8731699" cy="34418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量高位震荡，疏港量升幅减缓，库存持续回升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9" y="768257"/>
            <a:ext cx="8966661" cy="36069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：开工率稳定增长，去库力度加大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95" y="866687"/>
            <a:ext cx="8922209" cy="34101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：钢厂库存大幅增长，导致总库存稳定持平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2" y="901614"/>
            <a:ext cx="9074616" cy="33402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钢材价差：卷螺差持续回落，上海冷热轧价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差高位震荡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53192"/>
            <a:ext cx="9144000" cy="20371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螺纹热卷处于低位，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铁矿石基差维持平台波动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429" y="831760"/>
            <a:ext cx="6655142" cy="34799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：焦炭基差渐入高位，其余基差保持稳定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040" y="980993"/>
            <a:ext cx="6197919" cy="31815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3750</TotalTime>
  <Words>883</Words>
  <Application>Microsoft Office PowerPoint</Application>
  <PresentationFormat>全屏显示(16:9)</PresentationFormat>
  <Paragraphs>116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313</cp:revision>
  <dcterms:created xsi:type="dcterms:W3CDTF">2017-05-02T06:39:00Z</dcterms:created>
  <dcterms:modified xsi:type="dcterms:W3CDTF">2020-10-16T09:19:59Z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