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6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4" r:id="rId13"/>
    <p:sldId id="625" r:id="rId14"/>
    <p:sldId id="55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34" d="100"/>
          <a:sy n="134" d="100"/>
        </p:scale>
        <p:origin x="138" y="168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2020-11-2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2020-11-2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898172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需求走强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加速下滑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商品多头亢奋，黑色逢低受到资金关注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到港量稳定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存继续积累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供应偏紧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厂开工稳定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，焦化复工积极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总体下滑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蒙煤供应上升，紧张减轻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需求高位平稳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库存继续下降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系走势震荡偏弱，预计下周市场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412924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3864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1355.5(-2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384380"/>
              </p:ext>
            </p:extLst>
          </p:nvPr>
        </p:nvGraphicFramePr>
        <p:xfrm>
          <a:off x="273047" y="765936"/>
          <a:ext cx="8712823" cy="25700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2823"/>
              </a:tblGrid>
              <a:tr h="43257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今日黑色系继续上涨，铁矿盘中大幅上冲，焦炭创出本轮上涨的新高。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杭州中天螺纹价格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3830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吨，螺纹库存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65.1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万吨，昨天螺纹出库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万吨。近期主销区出库处于高位，库存下降，符合季节性规律。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</a:t>
                      </a:r>
                      <a:r>
                        <a:rPr lang="en-US" altLang="zh-CN" sz="12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调研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家钢厂高炉开工率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87.50%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，环比上周降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0.78%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，同比去年同期增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3.52%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。日均铁水产量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246.13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万吨，环比增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0.34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22.55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Mysteel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全国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12763.25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，较上周增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347.67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；日均疏港量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313.06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焦炭方面，本周</a:t>
                      </a:r>
                      <a:r>
                        <a:rPr lang="en-US" altLang="zh-CN" sz="12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家独立焦企样本产能利用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82.99%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，周环比增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0.19%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；日均产量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39.62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万吨，增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总体来看，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份地产、基建数据不及预期，使得市场对后期需求担忧加剧。不过现阶段尚需观察库存数据，后市取决于唐山秋冬季限产力度，年底集中去库的力度，短期螺纹上下驱动都不强。近期欧美市场资产价格大幅下跌，受到疫情的影响，但国内相关商品受到影响较小。黑色产业价格再疫情加重的情况下反而走强，市场预期后期全球市场对中国制造依赖加强，利好国内商品。预计近期黑色商品仍然将维持反弹走势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>   </a:t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：去库加速，消费依旧强势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25" y="819060"/>
            <a:ext cx="8750750" cy="35053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产量持续下滑，消费仍处高位，库存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持续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647" y="841286"/>
            <a:ext cx="8858705" cy="34609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：澳洲发货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大幅下降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、巴西发货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维持底部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975" y="860337"/>
            <a:ext cx="8738049" cy="34228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量高位震荡，疏港量小幅回落，库存回升好于预期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472" y="752381"/>
            <a:ext cx="8865056" cy="36387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：开工率持续增长，库存降至低位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97" y="869862"/>
            <a:ext cx="8871406" cy="34037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：焦化厂，钢厂持续累库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，总体库存稳中有升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2" y="901614"/>
            <a:ext cx="9074616" cy="33402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69" y="825410"/>
            <a:ext cx="8992062" cy="34926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钢材价差：螺纹价差稳中有升，其余趋于稳定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0551"/>
            <a:ext cx="9144000" cy="20223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基差：热卷基差收敛，铁矿石基差略微下降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515" y="746031"/>
            <a:ext cx="6216970" cy="3651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：月差基本保持稳定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967" y="939716"/>
            <a:ext cx="6128065" cy="32640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4478</TotalTime>
  <Words>684</Words>
  <Application>Microsoft Office PowerPoint</Application>
  <PresentationFormat>全屏显示(16:9)</PresentationFormat>
  <Paragraphs>117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毛小辉</cp:lastModifiedBy>
  <cp:revision>339</cp:revision>
  <dcterms:created xsi:type="dcterms:W3CDTF">2017-05-02T06:39:00Z</dcterms:created>
  <dcterms:modified xsi:type="dcterms:W3CDTF">2020-11-02T06:51:11Z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