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6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4" r:id="rId13"/>
    <p:sldId id="625" r:id="rId14"/>
    <p:sldId id="55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12" y="60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2020/11/13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898172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需求走强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加速下滑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商品多头亢奋，黑色逢低受到资金关注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到港量稳定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存继续积累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供应偏紧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厂开工稳定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，焦化复工积极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总体下滑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蒙煤供应上升，紧张减轻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需求高位平稳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库存继续下降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系走势震荡偏弱，预计下周市场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741195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2419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1369(0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689613"/>
              </p:ext>
            </p:extLst>
          </p:nvPr>
        </p:nvGraphicFramePr>
        <p:xfrm>
          <a:off x="273047" y="765936"/>
          <a:ext cx="8712823" cy="3301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2823"/>
              </a:tblGrid>
              <a:tr h="43257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本周黑色行情趋稳，铁矿，焦煤在周一的反弹后行情都较为稳定。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我的钢铁发布数据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，螺纹产量增加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4.24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363.59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15.12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万吨，社库环比减少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68.53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545.6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229.81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万吨，厂库环比减少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32.66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247.06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41.85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万吨。螺纹周产量小幅回升，总库存降幅继续扩大。本周螺纹表观消费量环比增加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17.78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464.78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77.81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万吨，增幅高达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20.1%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超出预期。目前螺纹表观消费旺盛，限产边际加码、穿水钢筋检查力度加大、进口冲击减弱缓解供应压力，库存持续大幅下降，现货快速拉涨，预计下周库存降幅或将会有所趋缓。螺纹盘面短期或仍以高位震荡为主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调研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家钢厂高炉开工率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86.33%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，日均铁水产量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245.19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吨，环比减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0.41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吨，同比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19.74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12777.7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吨，较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上周降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33.8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317.41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期澳、巴等海外发运量大幅下降，高疏港下港口库存转为环比小幅下降；高炉开工率小幅回落，采暖期日益临近，关注唐山等地环保政策频出后的实际执行情况，预计高炉开工将季节性自高位有所下滑，后期铁矿石需求仍将有所回落，主力合约基差有所收敛，但相较其他黑色品种依旧较高，短期走势偏强，后期可能面临一定压力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焦炭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82.31%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0.49%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39.3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0.23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464.66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12.35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现货第七轮提涨开始，焦化厂心态仍然偏强。今年焦化产能缩减较大，但是生铁产量同比增加，因此在焦化产能减少情况下需求增加，推动焦炭上涨。后期来看，山西仍有去产能任务，同时后期河南也有去产能政策。钢厂补库中，整体库存较低，港口库存继续下降，贸易商报价上涨，港口可售资源紧张。短期来看供求关系较为紧张，但长期产能退出和新建产能投放有时间差，后期焦化产能变化不确定性较大。期价已体现上涨预期，预计短期围绕仓单价格震荡盘整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：去库持续加速，消费再创新高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36406"/>
            <a:ext cx="9144000" cy="36706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产量下滑，消费仍处高位，库存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持续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72542"/>
            <a:ext cx="9144000" cy="35984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：巴西发货大幅下降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9168"/>
            <a:ext cx="9144000" cy="36851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：港口库存略有下滑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3551"/>
            <a:ext cx="9144000" cy="3876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开工率维持高位，库存略有反弹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19727"/>
            <a:ext cx="9144000" cy="35040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：焦化厂，钢厂库存处于历年高位，总库存平稳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7252"/>
            <a:ext cx="9144000" cy="34689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、冷热轧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价差迅速提升，卷螺价差大幅降低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7642"/>
            <a:ext cx="9144000" cy="19682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：铁矿基差下降，焦炭基差收敛加速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444" y="609499"/>
            <a:ext cx="7017111" cy="39245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：月差基本保持稳定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123" y="714279"/>
            <a:ext cx="6883754" cy="37149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4918</TotalTime>
  <Words>912</Words>
  <Application>Microsoft Office PowerPoint</Application>
  <PresentationFormat>全屏显示(16:9)</PresentationFormat>
  <Paragraphs>115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362</cp:revision>
  <dcterms:created xsi:type="dcterms:W3CDTF">2017-05-02T06:39:00Z</dcterms:created>
  <dcterms:modified xsi:type="dcterms:W3CDTF">2020-11-13T08:16:16Z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