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541" r:id="rId2"/>
    <p:sldId id="603" r:id="rId3"/>
    <p:sldId id="605" r:id="rId4"/>
    <p:sldId id="608" r:id="rId5"/>
    <p:sldId id="609" r:id="rId6"/>
    <p:sldId id="610" r:id="rId7"/>
    <p:sldId id="618" r:id="rId8"/>
    <p:sldId id="620" r:id="rId9"/>
    <p:sldId id="622" r:id="rId10"/>
    <p:sldId id="614" r:id="rId11"/>
    <p:sldId id="623" r:id="rId12"/>
    <p:sldId id="625"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a:t>内外棉纱价格</a:t>
            </a:r>
            <a:endParaRPr lang="en-US" altLang="zh-CN"/>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spPr>
            <a:ln w="28575" cap="rnd">
              <a:solidFill>
                <a:schemeClr val="accent1"/>
              </a:solidFill>
              <a:round/>
            </a:ln>
            <a:effectLst/>
          </c:spPr>
          <c:marker>
            <c:symbol val="none"/>
          </c:marker>
          <c:cat>
            <c:numRef>
              <c:f>Sheet1!$A$250:$A$1329</c:f>
              <c:numCache>
                <c:formatCode>yyyy/m/d;@</c:formatCode>
                <c:ptCount val="1080"/>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42406</c:v>
                </c:pt>
                <c:pt idx="26">
                  <c:v>42414</c:v>
                </c:pt>
                <c:pt idx="27">
                  <c:v>42415</c:v>
                </c:pt>
                <c:pt idx="28">
                  <c:v>42416</c:v>
                </c:pt>
                <c:pt idx="29">
                  <c:v>42417</c:v>
                </c:pt>
                <c:pt idx="30">
                  <c:v>42418</c:v>
                </c:pt>
                <c:pt idx="31">
                  <c:v>42419</c:v>
                </c:pt>
                <c:pt idx="32">
                  <c:v>42422</c:v>
                </c:pt>
                <c:pt idx="33">
                  <c:v>42423</c:v>
                </c:pt>
                <c:pt idx="34">
                  <c:v>42424</c:v>
                </c:pt>
                <c:pt idx="35">
                  <c:v>42425</c:v>
                </c:pt>
                <c:pt idx="36">
                  <c:v>42426</c:v>
                </c:pt>
                <c:pt idx="37">
                  <c:v>42429</c:v>
                </c:pt>
                <c:pt idx="38">
                  <c:v>42430</c:v>
                </c:pt>
                <c:pt idx="39">
                  <c:v>42431</c:v>
                </c:pt>
                <c:pt idx="40">
                  <c:v>42432</c:v>
                </c:pt>
                <c:pt idx="41">
                  <c:v>42433</c:v>
                </c:pt>
                <c:pt idx="42">
                  <c:v>42436</c:v>
                </c:pt>
                <c:pt idx="43">
                  <c:v>42437</c:v>
                </c:pt>
                <c:pt idx="44">
                  <c:v>42438</c:v>
                </c:pt>
                <c:pt idx="45">
                  <c:v>42439</c:v>
                </c:pt>
                <c:pt idx="46">
                  <c:v>42440</c:v>
                </c:pt>
                <c:pt idx="47">
                  <c:v>42443</c:v>
                </c:pt>
                <c:pt idx="48">
                  <c:v>42444</c:v>
                </c:pt>
                <c:pt idx="49">
                  <c:v>42445</c:v>
                </c:pt>
                <c:pt idx="50">
                  <c:v>42446</c:v>
                </c:pt>
                <c:pt idx="51">
                  <c:v>42447</c:v>
                </c:pt>
                <c:pt idx="52">
                  <c:v>42450</c:v>
                </c:pt>
                <c:pt idx="53">
                  <c:v>42451</c:v>
                </c:pt>
                <c:pt idx="54">
                  <c:v>42452</c:v>
                </c:pt>
                <c:pt idx="55">
                  <c:v>42453</c:v>
                </c:pt>
                <c:pt idx="56">
                  <c:v>42454</c:v>
                </c:pt>
                <c:pt idx="57">
                  <c:v>42457</c:v>
                </c:pt>
                <c:pt idx="58">
                  <c:v>42458</c:v>
                </c:pt>
                <c:pt idx="59">
                  <c:v>42459</c:v>
                </c:pt>
                <c:pt idx="60">
                  <c:v>42460</c:v>
                </c:pt>
                <c:pt idx="61">
                  <c:v>42461</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42493</c:v>
                </c:pt>
                <c:pt idx="82">
                  <c:v>42494</c:v>
                </c:pt>
                <c:pt idx="83">
                  <c:v>42495</c:v>
                </c:pt>
                <c:pt idx="84">
                  <c:v>42496</c:v>
                </c:pt>
                <c:pt idx="85">
                  <c:v>42499</c:v>
                </c:pt>
                <c:pt idx="86">
                  <c:v>42500</c:v>
                </c:pt>
                <c:pt idx="87">
                  <c:v>42501</c:v>
                </c:pt>
                <c:pt idx="88">
                  <c:v>42502</c:v>
                </c:pt>
                <c:pt idx="89">
                  <c:v>42503</c:v>
                </c:pt>
                <c:pt idx="90">
                  <c:v>42506</c:v>
                </c:pt>
                <c:pt idx="91">
                  <c:v>42507</c:v>
                </c:pt>
                <c:pt idx="92">
                  <c:v>42508</c:v>
                </c:pt>
                <c:pt idx="93">
                  <c:v>42509</c:v>
                </c:pt>
                <c:pt idx="94">
                  <c:v>42510</c:v>
                </c:pt>
                <c:pt idx="95">
                  <c:v>42513</c:v>
                </c:pt>
                <c:pt idx="96">
                  <c:v>42514</c:v>
                </c:pt>
                <c:pt idx="97">
                  <c:v>42515</c:v>
                </c:pt>
                <c:pt idx="98">
                  <c:v>42516</c:v>
                </c:pt>
                <c:pt idx="99">
                  <c:v>42517</c:v>
                </c:pt>
                <c:pt idx="100">
                  <c:v>42520</c:v>
                </c:pt>
                <c:pt idx="101">
                  <c:v>42521</c:v>
                </c:pt>
                <c:pt idx="102">
                  <c:v>42522</c:v>
                </c:pt>
                <c:pt idx="103">
                  <c:v>42523</c:v>
                </c:pt>
                <c:pt idx="104">
                  <c:v>42524</c:v>
                </c:pt>
                <c:pt idx="105">
                  <c:v>42527</c:v>
                </c:pt>
                <c:pt idx="106">
                  <c:v>42528</c:v>
                </c:pt>
                <c:pt idx="107">
                  <c:v>42529</c:v>
                </c:pt>
                <c:pt idx="108">
                  <c:v>42533</c:v>
                </c:pt>
                <c:pt idx="109">
                  <c:v>42534</c:v>
                </c:pt>
                <c:pt idx="110">
                  <c:v>42535</c:v>
                </c:pt>
                <c:pt idx="111">
                  <c:v>42536</c:v>
                </c:pt>
                <c:pt idx="112">
                  <c:v>42537</c:v>
                </c:pt>
                <c:pt idx="113">
                  <c:v>42538</c:v>
                </c:pt>
                <c:pt idx="114">
                  <c:v>42541</c:v>
                </c:pt>
                <c:pt idx="115">
                  <c:v>42542</c:v>
                </c:pt>
                <c:pt idx="116">
                  <c:v>42543</c:v>
                </c:pt>
                <c:pt idx="117">
                  <c:v>42544</c:v>
                </c:pt>
                <c:pt idx="118">
                  <c:v>42545</c:v>
                </c:pt>
                <c:pt idx="119">
                  <c:v>42548</c:v>
                </c:pt>
                <c:pt idx="120">
                  <c:v>42549</c:v>
                </c:pt>
                <c:pt idx="121">
                  <c:v>42550</c:v>
                </c:pt>
                <c:pt idx="122">
                  <c:v>42551</c:v>
                </c:pt>
                <c:pt idx="123">
                  <c:v>42552</c:v>
                </c:pt>
                <c:pt idx="124">
                  <c:v>42555</c:v>
                </c:pt>
                <c:pt idx="125">
                  <c:v>42556</c:v>
                </c:pt>
                <c:pt idx="126">
                  <c:v>42557</c:v>
                </c:pt>
                <c:pt idx="127">
                  <c:v>42558</c:v>
                </c:pt>
                <c:pt idx="128">
                  <c:v>42559</c:v>
                </c:pt>
                <c:pt idx="129">
                  <c:v>42562</c:v>
                </c:pt>
                <c:pt idx="130">
                  <c:v>42563</c:v>
                </c:pt>
                <c:pt idx="131">
                  <c:v>42564</c:v>
                </c:pt>
                <c:pt idx="132">
                  <c:v>42565</c:v>
                </c:pt>
                <c:pt idx="133">
                  <c:v>42566</c:v>
                </c:pt>
                <c:pt idx="134">
                  <c:v>42569</c:v>
                </c:pt>
                <c:pt idx="135">
                  <c:v>42570</c:v>
                </c:pt>
                <c:pt idx="136">
                  <c:v>42571</c:v>
                </c:pt>
                <c:pt idx="137">
                  <c:v>42572</c:v>
                </c:pt>
                <c:pt idx="138">
                  <c:v>42573</c:v>
                </c:pt>
                <c:pt idx="139">
                  <c:v>42576</c:v>
                </c:pt>
                <c:pt idx="140">
                  <c:v>42577</c:v>
                </c:pt>
                <c:pt idx="141">
                  <c:v>42578</c:v>
                </c:pt>
                <c:pt idx="142">
                  <c:v>42579</c:v>
                </c:pt>
                <c:pt idx="143">
                  <c:v>42580</c:v>
                </c:pt>
                <c:pt idx="144">
                  <c:v>42583</c:v>
                </c:pt>
                <c:pt idx="145">
                  <c:v>42584</c:v>
                </c:pt>
                <c:pt idx="146">
                  <c:v>42585</c:v>
                </c:pt>
                <c:pt idx="147">
                  <c:v>42586</c:v>
                </c:pt>
                <c:pt idx="148">
                  <c:v>42587</c:v>
                </c:pt>
                <c:pt idx="149">
                  <c:v>42590</c:v>
                </c:pt>
                <c:pt idx="150">
                  <c:v>42591</c:v>
                </c:pt>
                <c:pt idx="151">
                  <c:v>42592</c:v>
                </c:pt>
                <c:pt idx="152">
                  <c:v>42593</c:v>
                </c:pt>
                <c:pt idx="153">
                  <c:v>42594</c:v>
                </c:pt>
                <c:pt idx="154">
                  <c:v>42597</c:v>
                </c:pt>
                <c:pt idx="155">
                  <c:v>42598</c:v>
                </c:pt>
                <c:pt idx="156">
                  <c:v>42599</c:v>
                </c:pt>
                <c:pt idx="157">
                  <c:v>42600</c:v>
                </c:pt>
                <c:pt idx="158">
                  <c:v>42601</c:v>
                </c:pt>
                <c:pt idx="159">
                  <c:v>42604</c:v>
                </c:pt>
                <c:pt idx="160">
                  <c:v>42605</c:v>
                </c:pt>
                <c:pt idx="161">
                  <c:v>42606</c:v>
                </c:pt>
                <c:pt idx="162">
                  <c:v>42607</c:v>
                </c:pt>
                <c:pt idx="163">
                  <c:v>42608</c:v>
                </c:pt>
                <c:pt idx="164">
                  <c:v>42611</c:v>
                </c:pt>
                <c:pt idx="165">
                  <c:v>42612</c:v>
                </c:pt>
                <c:pt idx="166">
                  <c:v>42613</c:v>
                </c:pt>
                <c:pt idx="167">
                  <c:v>42614</c:v>
                </c:pt>
                <c:pt idx="168">
                  <c:v>42615</c:v>
                </c:pt>
                <c:pt idx="169">
                  <c:v>42618</c:v>
                </c:pt>
                <c:pt idx="170">
                  <c:v>42619</c:v>
                </c:pt>
                <c:pt idx="171">
                  <c:v>42620</c:v>
                </c:pt>
                <c:pt idx="172">
                  <c:v>42621</c:v>
                </c:pt>
                <c:pt idx="173">
                  <c:v>42622</c:v>
                </c:pt>
                <c:pt idx="174">
                  <c:v>42625</c:v>
                </c:pt>
                <c:pt idx="175">
                  <c:v>42626</c:v>
                </c:pt>
                <c:pt idx="176">
                  <c:v>42627</c:v>
                </c:pt>
                <c:pt idx="177">
                  <c:v>42631</c:v>
                </c:pt>
                <c:pt idx="178">
                  <c:v>42632</c:v>
                </c:pt>
                <c:pt idx="179">
                  <c:v>42633</c:v>
                </c:pt>
                <c:pt idx="180">
                  <c:v>42634</c:v>
                </c:pt>
                <c:pt idx="181">
                  <c:v>42635</c:v>
                </c:pt>
                <c:pt idx="182">
                  <c:v>42636</c:v>
                </c:pt>
                <c:pt idx="183">
                  <c:v>42639</c:v>
                </c:pt>
                <c:pt idx="184">
                  <c:v>42640</c:v>
                </c:pt>
                <c:pt idx="185">
                  <c:v>42641</c:v>
                </c:pt>
                <c:pt idx="186">
                  <c:v>42642</c:v>
                </c:pt>
                <c:pt idx="187">
                  <c:v>42643</c:v>
                </c:pt>
                <c:pt idx="188">
                  <c:v>42651</c:v>
                </c:pt>
                <c:pt idx="189">
                  <c:v>42652</c:v>
                </c:pt>
                <c:pt idx="190">
                  <c:v>42653</c:v>
                </c:pt>
                <c:pt idx="191">
                  <c:v>42654</c:v>
                </c:pt>
                <c:pt idx="192">
                  <c:v>42655</c:v>
                </c:pt>
                <c:pt idx="193">
                  <c:v>42656</c:v>
                </c:pt>
                <c:pt idx="194">
                  <c:v>42657</c:v>
                </c:pt>
                <c:pt idx="195">
                  <c:v>42660</c:v>
                </c:pt>
                <c:pt idx="196">
                  <c:v>42661</c:v>
                </c:pt>
                <c:pt idx="197">
                  <c:v>42662</c:v>
                </c:pt>
                <c:pt idx="198">
                  <c:v>42663</c:v>
                </c:pt>
                <c:pt idx="199">
                  <c:v>42664</c:v>
                </c:pt>
                <c:pt idx="200">
                  <c:v>42667</c:v>
                </c:pt>
                <c:pt idx="201">
                  <c:v>42668</c:v>
                </c:pt>
                <c:pt idx="202">
                  <c:v>42669</c:v>
                </c:pt>
                <c:pt idx="203">
                  <c:v>42670</c:v>
                </c:pt>
                <c:pt idx="204">
                  <c:v>42671</c:v>
                </c:pt>
                <c:pt idx="205">
                  <c:v>42674</c:v>
                </c:pt>
                <c:pt idx="206">
                  <c:v>42675</c:v>
                </c:pt>
                <c:pt idx="207">
                  <c:v>42676</c:v>
                </c:pt>
                <c:pt idx="208">
                  <c:v>42677</c:v>
                </c:pt>
                <c:pt idx="209">
                  <c:v>42678</c:v>
                </c:pt>
                <c:pt idx="210">
                  <c:v>42681</c:v>
                </c:pt>
                <c:pt idx="211">
                  <c:v>42682</c:v>
                </c:pt>
                <c:pt idx="212">
                  <c:v>42683</c:v>
                </c:pt>
                <c:pt idx="213">
                  <c:v>42684</c:v>
                </c:pt>
                <c:pt idx="214">
                  <c:v>42685</c:v>
                </c:pt>
                <c:pt idx="215">
                  <c:v>42688</c:v>
                </c:pt>
                <c:pt idx="216">
                  <c:v>42689</c:v>
                </c:pt>
                <c:pt idx="217">
                  <c:v>42690</c:v>
                </c:pt>
                <c:pt idx="218">
                  <c:v>42691</c:v>
                </c:pt>
                <c:pt idx="219">
                  <c:v>42692</c:v>
                </c:pt>
                <c:pt idx="220">
                  <c:v>42695</c:v>
                </c:pt>
                <c:pt idx="221">
                  <c:v>42696</c:v>
                </c:pt>
                <c:pt idx="222">
                  <c:v>42697</c:v>
                </c:pt>
                <c:pt idx="223">
                  <c:v>42698</c:v>
                </c:pt>
                <c:pt idx="224">
                  <c:v>42699</c:v>
                </c:pt>
                <c:pt idx="225">
                  <c:v>42702</c:v>
                </c:pt>
                <c:pt idx="226">
                  <c:v>42703</c:v>
                </c:pt>
                <c:pt idx="227">
                  <c:v>42704</c:v>
                </c:pt>
                <c:pt idx="228">
                  <c:v>42705</c:v>
                </c:pt>
                <c:pt idx="229">
                  <c:v>42706</c:v>
                </c:pt>
                <c:pt idx="230">
                  <c:v>42709</c:v>
                </c:pt>
                <c:pt idx="231">
                  <c:v>42710</c:v>
                </c:pt>
                <c:pt idx="232">
                  <c:v>42711</c:v>
                </c:pt>
                <c:pt idx="233">
                  <c:v>42712</c:v>
                </c:pt>
                <c:pt idx="234">
                  <c:v>42713</c:v>
                </c:pt>
                <c:pt idx="235">
                  <c:v>42716</c:v>
                </c:pt>
                <c:pt idx="236">
                  <c:v>42717</c:v>
                </c:pt>
                <c:pt idx="237">
                  <c:v>42718</c:v>
                </c:pt>
                <c:pt idx="238">
                  <c:v>42719</c:v>
                </c:pt>
                <c:pt idx="239">
                  <c:v>42720</c:v>
                </c:pt>
                <c:pt idx="240">
                  <c:v>42723</c:v>
                </c:pt>
                <c:pt idx="241">
                  <c:v>42724</c:v>
                </c:pt>
                <c:pt idx="242">
                  <c:v>42725</c:v>
                </c:pt>
                <c:pt idx="243">
                  <c:v>42726</c:v>
                </c:pt>
                <c:pt idx="244">
                  <c:v>42727</c:v>
                </c:pt>
                <c:pt idx="245">
                  <c:v>42730</c:v>
                </c:pt>
                <c:pt idx="246">
                  <c:v>42731</c:v>
                </c:pt>
                <c:pt idx="247">
                  <c:v>42732</c:v>
                </c:pt>
                <c:pt idx="248">
                  <c:v>42733</c:v>
                </c:pt>
                <c:pt idx="249">
                  <c:v>42734</c:v>
                </c:pt>
                <c:pt idx="250">
                  <c:v>42738</c:v>
                </c:pt>
                <c:pt idx="251">
                  <c:v>42739</c:v>
                </c:pt>
                <c:pt idx="252">
                  <c:v>42740</c:v>
                </c:pt>
                <c:pt idx="253">
                  <c:v>42741</c:v>
                </c:pt>
                <c:pt idx="254">
                  <c:v>42744</c:v>
                </c:pt>
                <c:pt idx="255">
                  <c:v>42745</c:v>
                </c:pt>
                <c:pt idx="256">
                  <c:v>42746</c:v>
                </c:pt>
                <c:pt idx="257">
                  <c:v>42747</c:v>
                </c:pt>
                <c:pt idx="258">
                  <c:v>42748</c:v>
                </c:pt>
                <c:pt idx="259">
                  <c:v>42751</c:v>
                </c:pt>
                <c:pt idx="260">
                  <c:v>42752</c:v>
                </c:pt>
                <c:pt idx="261">
                  <c:v>42753</c:v>
                </c:pt>
                <c:pt idx="262">
                  <c:v>42754</c:v>
                </c:pt>
                <c:pt idx="263">
                  <c:v>42755</c:v>
                </c:pt>
                <c:pt idx="264">
                  <c:v>42757</c:v>
                </c:pt>
                <c:pt idx="265">
                  <c:v>42758</c:v>
                </c:pt>
                <c:pt idx="266">
                  <c:v>42759</c:v>
                </c:pt>
                <c:pt idx="267">
                  <c:v>42760</c:v>
                </c:pt>
                <c:pt idx="268">
                  <c:v>42761</c:v>
                </c:pt>
                <c:pt idx="269">
                  <c:v>42769</c:v>
                </c:pt>
                <c:pt idx="270">
                  <c:v>42770</c:v>
                </c:pt>
                <c:pt idx="271">
                  <c:v>42772</c:v>
                </c:pt>
                <c:pt idx="272">
                  <c:v>42773</c:v>
                </c:pt>
                <c:pt idx="273">
                  <c:v>42774</c:v>
                </c:pt>
                <c:pt idx="274">
                  <c:v>42775</c:v>
                </c:pt>
                <c:pt idx="275">
                  <c:v>42776</c:v>
                </c:pt>
                <c:pt idx="276">
                  <c:v>42779</c:v>
                </c:pt>
                <c:pt idx="277">
                  <c:v>42780</c:v>
                </c:pt>
                <c:pt idx="278">
                  <c:v>42781</c:v>
                </c:pt>
                <c:pt idx="279">
                  <c:v>42782</c:v>
                </c:pt>
                <c:pt idx="280">
                  <c:v>42783</c:v>
                </c:pt>
                <c:pt idx="281">
                  <c:v>42786</c:v>
                </c:pt>
                <c:pt idx="282">
                  <c:v>42787</c:v>
                </c:pt>
                <c:pt idx="283">
                  <c:v>42788</c:v>
                </c:pt>
                <c:pt idx="284">
                  <c:v>42789</c:v>
                </c:pt>
                <c:pt idx="285">
                  <c:v>42790</c:v>
                </c:pt>
                <c:pt idx="286">
                  <c:v>42793</c:v>
                </c:pt>
                <c:pt idx="287">
                  <c:v>42794</c:v>
                </c:pt>
                <c:pt idx="288">
                  <c:v>42795</c:v>
                </c:pt>
                <c:pt idx="289">
                  <c:v>42796</c:v>
                </c:pt>
                <c:pt idx="290">
                  <c:v>42797</c:v>
                </c:pt>
                <c:pt idx="291">
                  <c:v>42800</c:v>
                </c:pt>
                <c:pt idx="292">
                  <c:v>42801</c:v>
                </c:pt>
                <c:pt idx="293">
                  <c:v>42802</c:v>
                </c:pt>
                <c:pt idx="294">
                  <c:v>42803</c:v>
                </c:pt>
                <c:pt idx="295">
                  <c:v>42804</c:v>
                </c:pt>
                <c:pt idx="296">
                  <c:v>42807</c:v>
                </c:pt>
                <c:pt idx="297">
                  <c:v>42808</c:v>
                </c:pt>
                <c:pt idx="298">
                  <c:v>42809</c:v>
                </c:pt>
                <c:pt idx="299">
                  <c:v>42810</c:v>
                </c:pt>
                <c:pt idx="300">
                  <c:v>42811</c:v>
                </c:pt>
                <c:pt idx="301">
                  <c:v>42814</c:v>
                </c:pt>
                <c:pt idx="302">
                  <c:v>42815</c:v>
                </c:pt>
                <c:pt idx="303">
                  <c:v>42816</c:v>
                </c:pt>
                <c:pt idx="304">
                  <c:v>42817</c:v>
                </c:pt>
                <c:pt idx="305">
                  <c:v>42818</c:v>
                </c:pt>
                <c:pt idx="306">
                  <c:v>42821</c:v>
                </c:pt>
                <c:pt idx="307">
                  <c:v>42822</c:v>
                </c:pt>
                <c:pt idx="308">
                  <c:v>42823</c:v>
                </c:pt>
                <c:pt idx="309">
                  <c:v>42824</c:v>
                </c:pt>
                <c:pt idx="310">
                  <c:v>42825</c:v>
                </c:pt>
                <c:pt idx="311">
                  <c:v>42826</c:v>
                </c:pt>
                <c:pt idx="312">
                  <c:v>42830</c:v>
                </c:pt>
                <c:pt idx="313">
                  <c:v>42831</c:v>
                </c:pt>
                <c:pt idx="314">
                  <c:v>42832</c:v>
                </c:pt>
                <c:pt idx="315">
                  <c:v>42835</c:v>
                </c:pt>
                <c:pt idx="316">
                  <c:v>42836</c:v>
                </c:pt>
                <c:pt idx="317">
                  <c:v>42837</c:v>
                </c:pt>
                <c:pt idx="318">
                  <c:v>42838</c:v>
                </c:pt>
                <c:pt idx="319">
                  <c:v>42839</c:v>
                </c:pt>
                <c:pt idx="320">
                  <c:v>42842</c:v>
                </c:pt>
                <c:pt idx="321">
                  <c:v>42843</c:v>
                </c:pt>
                <c:pt idx="322">
                  <c:v>42844</c:v>
                </c:pt>
                <c:pt idx="323">
                  <c:v>42845</c:v>
                </c:pt>
                <c:pt idx="324">
                  <c:v>42846</c:v>
                </c:pt>
                <c:pt idx="325">
                  <c:v>42849</c:v>
                </c:pt>
                <c:pt idx="326">
                  <c:v>42850</c:v>
                </c:pt>
                <c:pt idx="327">
                  <c:v>42851</c:v>
                </c:pt>
                <c:pt idx="328">
                  <c:v>42852</c:v>
                </c:pt>
                <c:pt idx="329">
                  <c:v>42853</c:v>
                </c:pt>
                <c:pt idx="330">
                  <c:v>42857</c:v>
                </c:pt>
                <c:pt idx="331">
                  <c:v>42858</c:v>
                </c:pt>
                <c:pt idx="332">
                  <c:v>42859</c:v>
                </c:pt>
                <c:pt idx="333">
                  <c:v>42860</c:v>
                </c:pt>
                <c:pt idx="334">
                  <c:v>42863</c:v>
                </c:pt>
                <c:pt idx="335">
                  <c:v>42864</c:v>
                </c:pt>
                <c:pt idx="336">
                  <c:v>42865</c:v>
                </c:pt>
                <c:pt idx="337">
                  <c:v>42866</c:v>
                </c:pt>
                <c:pt idx="338">
                  <c:v>42867</c:v>
                </c:pt>
                <c:pt idx="339">
                  <c:v>42870</c:v>
                </c:pt>
                <c:pt idx="340">
                  <c:v>42871</c:v>
                </c:pt>
                <c:pt idx="341">
                  <c:v>42872</c:v>
                </c:pt>
                <c:pt idx="342">
                  <c:v>42873</c:v>
                </c:pt>
                <c:pt idx="343">
                  <c:v>42874</c:v>
                </c:pt>
                <c:pt idx="344">
                  <c:v>42877</c:v>
                </c:pt>
                <c:pt idx="345">
                  <c:v>42878</c:v>
                </c:pt>
                <c:pt idx="346">
                  <c:v>42879</c:v>
                </c:pt>
                <c:pt idx="347">
                  <c:v>42880</c:v>
                </c:pt>
                <c:pt idx="348">
                  <c:v>42881</c:v>
                </c:pt>
                <c:pt idx="349">
                  <c:v>42882</c:v>
                </c:pt>
                <c:pt idx="350">
                  <c:v>42886</c:v>
                </c:pt>
                <c:pt idx="351">
                  <c:v>42887</c:v>
                </c:pt>
                <c:pt idx="352">
                  <c:v>42888</c:v>
                </c:pt>
                <c:pt idx="353">
                  <c:v>42891</c:v>
                </c:pt>
                <c:pt idx="354">
                  <c:v>42892</c:v>
                </c:pt>
                <c:pt idx="355">
                  <c:v>42893</c:v>
                </c:pt>
                <c:pt idx="356">
                  <c:v>42894</c:v>
                </c:pt>
                <c:pt idx="357">
                  <c:v>42895</c:v>
                </c:pt>
                <c:pt idx="358">
                  <c:v>42898</c:v>
                </c:pt>
                <c:pt idx="359">
                  <c:v>42899</c:v>
                </c:pt>
                <c:pt idx="360">
                  <c:v>42900</c:v>
                </c:pt>
                <c:pt idx="361">
                  <c:v>42901</c:v>
                </c:pt>
                <c:pt idx="362">
                  <c:v>42902</c:v>
                </c:pt>
                <c:pt idx="363">
                  <c:v>42905</c:v>
                </c:pt>
                <c:pt idx="364">
                  <c:v>42906</c:v>
                </c:pt>
                <c:pt idx="365">
                  <c:v>42907</c:v>
                </c:pt>
                <c:pt idx="366">
                  <c:v>42908</c:v>
                </c:pt>
                <c:pt idx="367">
                  <c:v>42909</c:v>
                </c:pt>
                <c:pt idx="368">
                  <c:v>42912</c:v>
                </c:pt>
                <c:pt idx="369">
                  <c:v>42913</c:v>
                </c:pt>
                <c:pt idx="370">
                  <c:v>42914</c:v>
                </c:pt>
                <c:pt idx="371">
                  <c:v>42915</c:v>
                </c:pt>
                <c:pt idx="372">
                  <c:v>42916</c:v>
                </c:pt>
                <c:pt idx="373">
                  <c:v>42919</c:v>
                </c:pt>
                <c:pt idx="374">
                  <c:v>42920</c:v>
                </c:pt>
                <c:pt idx="375">
                  <c:v>42921</c:v>
                </c:pt>
                <c:pt idx="376">
                  <c:v>42922</c:v>
                </c:pt>
                <c:pt idx="377">
                  <c:v>42923</c:v>
                </c:pt>
                <c:pt idx="378">
                  <c:v>42926</c:v>
                </c:pt>
                <c:pt idx="379">
                  <c:v>42927</c:v>
                </c:pt>
                <c:pt idx="380">
                  <c:v>42928</c:v>
                </c:pt>
                <c:pt idx="381">
                  <c:v>42929</c:v>
                </c:pt>
                <c:pt idx="382">
                  <c:v>42930</c:v>
                </c:pt>
                <c:pt idx="383">
                  <c:v>42933</c:v>
                </c:pt>
                <c:pt idx="384">
                  <c:v>42934</c:v>
                </c:pt>
                <c:pt idx="385">
                  <c:v>42935</c:v>
                </c:pt>
                <c:pt idx="386">
                  <c:v>42936</c:v>
                </c:pt>
                <c:pt idx="387">
                  <c:v>42937</c:v>
                </c:pt>
                <c:pt idx="388">
                  <c:v>42940</c:v>
                </c:pt>
                <c:pt idx="389">
                  <c:v>42941</c:v>
                </c:pt>
                <c:pt idx="390">
                  <c:v>42942</c:v>
                </c:pt>
                <c:pt idx="391">
                  <c:v>42943</c:v>
                </c:pt>
                <c:pt idx="392">
                  <c:v>42944</c:v>
                </c:pt>
                <c:pt idx="393">
                  <c:v>42947</c:v>
                </c:pt>
                <c:pt idx="394">
                  <c:v>42948</c:v>
                </c:pt>
                <c:pt idx="395">
                  <c:v>42949</c:v>
                </c:pt>
                <c:pt idx="396">
                  <c:v>42950</c:v>
                </c:pt>
                <c:pt idx="397">
                  <c:v>42951</c:v>
                </c:pt>
                <c:pt idx="398">
                  <c:v>42954</c:v>
                </c:pt>
                <c:pt idx="399">
                  <c:v>42955</c:v>
                </c:pt>
                <c:pt idx="400">
                  <c:v>42956</c:v>
                </c:pt>
                <c:pt idx="401">
                  <c:v>42957</c:v>
                </c:pt>
                <c:pt idx="402">
                  <c:v>42958</c:v>
                </c:pt>
                <c:pt idx="403">
                  <c:v>42961</c:v>
                </c:pt>
                <c:pt idx="404">
                  <c:v>42962</c:v>
                </c:pt>
                <c:pt idx="405">
                  <c:v>42963</c:v>
                </c:pt>
                <c:pt idx="406">
                  <c:v>42964</c:v>
                </c:pt>
                <c:pt idx="407">
                  <c:v>42965</c:v>
                </c:pt>
                <c:pt idx="408">
                  <c:v>42968</c:v>
                </c:pt>
                <c:pt idx="409">
                  <c:v>42969</c:v>
                </c:pt>
                <c:pt idx="410">
                  <c:v>42970</c:v>
                </c:pt>
                <c:pt idx="411">
                  <c:v>42971</c:v>
                </c:pt>
                <c:pt idx="412">
                  <c:v>42972</c:v>
                </c:pt>
                <c:pt idx="413">
                  <c:v>42975</c:v>
                </c:pt>
                <c:pt idx="414">
                  <c:v>42976</c:v>
                </c:pt>
                <c:pt idx="415">
                  <c:v>42977</c:v>
                </c:pt>
                <c:pt idx="416">
                  <c:v>42978</c:v>
                </c:pt>
                <c:pt idx="417">
                  <c:v>42979</c:v>
                </c:pt>
                <c:pt idx="418">
                  <c:v>42982</c:v>
                </c:pt>
                <c:pt idx="419">
                  <c:v>42983</c:v>
                </c:pt>
                <c:pt idx="420">
                  <c:v>42984</c:v>
                </c:pt>
                <c:pt idx="421">
                  <c:v>42985</c:v>
                </c:pt>
                <c:pt idx="422">
                  <c:v>42986</c:v>
                </c:pt>
                <c:pt idx="423">
                  <c:v>42989</c:v>
                </c:pt>
                <c:pt idx="424">
                  <c:v>42990</c:v>
                </c:pt>
                <c:pt idx="425">
                  <c:v>42991</c:v>
                </c:pt>
                <c:pt idx="426">
                  <c:v>42992</c:v>
                </c:pt>
                <c:pt idx="427">
                  <c:v>42993</c:v>
                </c:pt>
                <c:pt idx="428">
                  <c:v>42996</c:v>
                </c:pt>
                <c:pt idx="429">
                  <c:v>42997</c:v>
                </c:pt>
                <c:pt idx="430">
                  <c:v>42998</c:v>
                </c:pt>
                <c:pt idx="431">
                  <c:v>42999</c:v>
                </c:pt>
                <c:pt idx="432">
                  <c:v>43000</c:v>
                </c:pt>
                <c:pt idx="433">
                  <c:v>43003</c:v>
                </c:pt>
                <c:pt idx="434">
                  <c:v>43004</c:v>
                </c:pt>
                <c:pt idx="435">
                  <c:v>43005</c:v>
                </c:pt>
                <c:pt idx="436">
                  <c:v>43006</c:v>
                </c:pt>
                <c:pt idx="437">
                  <c:v>43007</c:v>
                </c:pt>
                <c:pt idx="438">
                  <c:v>43017</c:v>
                </c:pt>
                <c:pt idx="439">
                  <c:v>43018</c:v>
                </c:pt>
                <c:pt idx="440">
                  <c:v>43019</c:v>
                </c:pt>
                <c:pt idx="441">
                  <c:v>43020</c:v>
                </c:pt>
                <c:pt idx="442">
                  <c:v>43021</c:v>
                </c:pt>
                <c:pt idx="443">
                  <c:v>43024</c:v>
                </c:pt>
                <c:pt idx="444">
                  <c:v>43025</c:v>
                </c:pt>
                <c:pt idx="445">
                  <c:v>43026</c:v>
                </c:pt>
                <c:pt idx="446">
                  <c:v>43027</c:v>
                </c:pt>
                <c:pt idx="447">
                  <c:v>43028</c:v>
                </c:pt>
                <c:pt idx="448">
                  <c:v>43031</c:v>
                </c:pt>
                <c:pt idx="449">
                  <c:v>43032</c:v>
                </c:pt>
                <c:pt idx="450">
                  <c:v>43033</c:v>
                </c:pt>
                <c:pt idx="451">
                  <c:v>43034</c:v>
                </c:pt>
                <c:pt idx="452">
                  <c:v>43035</c:v>
                </c:pt>
                <c:pt idx="453">
                  <c:v>43038</c:v>
                </c:pt>
                <c:pt idx="454">
                  <c:v>43039</c:v>
                </c:pt>
                <c:pt idx="455">
                  <c:v>43040</c:v>
                </c:pt>
                <c:pt idx="456">
                  <c:v>43041</c:v>
                </c:pt>
                <c:pt idx="457">
                  <c:v>43042</c:v>
                </c:pt>
                <c:pt idx="458">
                  <c:v>43045</c:v>
                </c:pt>
                <c:pt idx="459">
                  <c:v>43046</c:v>
                </c:pt>
                <c:pt idx="460">
                  <c:v>43047</c:v>
                </c:pt>
                <c:pt idx="461">
                  <c:v>43048</c:v>
                </c:pt>
                <c:pt idx="462">
                  <c:v>43049</c:v>
                </c:pt>
                <c:pt idx="463">
                  <c:v>43052</c:v>
                </c:pt>
                <c:pt idx="464">
                  <c:v>43053</c:v>
                </c:pt>
                <c:pt idx="465">
                  <c:v>43054</c:v>
                </c:pt>
                <c:pt idx="466">
                  <c:v>43055</c:v>
                </c:pt>
                <c:pt idx="467">
                  <c:v>43056</c:v>
                </c:pt>
                <c:pt idx="468">
                  <c:v>43059</c:v>
                </c:pt>
                <c:pt idx="469">
                  <c:v>43060</c:v>
                </c:pt>
                <c:pt idx="470">
                  <c:v>43061</c:v>
                </c:pt>
                <c:pt idx="471">
                  <c:v>43062</c:v>
                </c:pt>
                <c:pt idx="472">
                  <c:v>43063</c:v>
                </c:pt>
                <c:pt idx="473">
                  <c:v>43066</c:v>
                </c:pt>
                <c:pt idx="474">
                  <c:v>43067</c:v>
                </c:pt>
                <c:pt idx="475">
                  <c:v>43068</c:v>
                </c:pt>
                <c:pt idx="476">
                  <c:v>43069</c:v>
                </c:pt>
                <c:pt idx="477">
                  <c:v>43070</c:v>
                </c:pt>
                <c:pt idx="478">
                  <c:v>43073</c:v>
                </c:pt>
                <c:pt idx="479">
                  <c:v>43074</c:v>
                </c:pt>
                <c:pt idx="480">
                  <c:v>43075</c:v>
                </c:pt>
                <c:pt idx="481">
                  <c:v>43076</c:v>
                </c:pt>
                <c:pt idx="482">
                  <c:v>43077</c:v>
                </c:pt>
                <c:pt idx="483">
                  <c:v>43080</c:v>
                </c:pt>
                <c:pt idx="484">
                  <c:v>43081</c:v>
                </c:pt>
                <c:pt idx="485">
                  <c:v>43082</c:v>
                </c:pt>
                <c:pt idx="486">
                  <c:v>43083</c:v>
                </c:pt>
                <c:pt idx="487">
                  <c:v>43084</c:v>
                </c:pt>
                <c:pt idx="488">
                  <c:v>43087</c:v>
                </c:pt>
                <c:pt idx="489">
                  <c:v>43088</c:v>
                </c:pt>
                <c:pt idx="490">
                  <c:v>43089</c:v>
                </c:pt>
                <c:pt idx="491">
                  <c:v>43090</c:v>
                </c:pt>
                <c:pt idx="492">
                  <c:v>43091</c:v>
                </c:pt>
                <c:pt idx="493">
                  <c:v>43094</c:v>
                </c:pt>
                <c:pt idx="494">
                  <c:v>43095</c:v>
                </c:pt>
                <c:pt idx="495">
                  <c:v>43096</c:v>
                </c:pt>
                <c:pt idx="496">
                  <c:v>43097</c:v>
                </c:pt>
                <c:pt idx="497">
                  <c:v>43098</c:v>
                </c:pt>
                <c:pt idx="498">
                  <c:v>43102</c:v>
                </c:pt>
                <c:pt idx="499">
                  <c:v>43103</c:v>
                </c:pt>
                <c:pt idx="500">
                  <c:v>43104</c:v>
                </c:pt>
                <c:pt idx="501">
                  <c:v>43105</c:v>
                </c:pt>
                <c:pt idx="502">
                  <c:v>43108</c:v>
                </c:pt>
                <c:pt idx="503">
                  <c:v>43109</c:v>
                </c:pt>
                <c:pt idx="504">
                  <c:v>43110</c:v>
                </c:pt>
                <c:pt idx="505">
                  <c:v>43111</c:v>
                </c:pt>
                <c:pt idx="506">
                  <c:v>43112</c:v>
                </c:pt>
                <c:pt idx="507">
                  <c:v>43115</c:v>
                </c:pt>
                <c:pt idx="508">
                  <c:v>43116</c:v>
                </c:pt>
                <c:pt idx="509">
                  <c:v>43117</c:v>
                </c:pt>
                <c:pt idx="510">
                  <c:v>43118</c:v>
                </c:pt>
                <c:pt idx="511">
                  <c:v>43119</c:v>
                </c:pt>
                <c:pt idx="512">
                  <c:v>43122</c:v>
                </c:pt>
                <c:pt idx="513">
                  <c:v>43123</c:v>
                </c:pt>
                <c:pt idx="514">
                  <c:v>43124</c:v>
                </c:pt>
                <c:pt idx="515">
                  <c:v>43125</c:v>
                </c:pt>
                <c:pt idx="516">
                  <c:v>43126</c:v>
                </c:pt>
                <c:pt idx="517">
                  <c:v>43129</c:v>
                </c:pt>
                <c:pt idx="518">
                  <c:v>43130</c:v>
                </c:pt>
                <c:pt idx="519">
                  <c:v>43131</c:v>
                </c:pt>
                <c:pt idx="520">
                  <c:v>43132</c:v>
                </c:pt>
                <c:pt idx="521">
                  <c:v>43133</c:v>
                </c:pt>
                <c:pt idx="522">
                  <c:v>43136</c:v>
                </c:pt>
                <c:pt idx="523">
                  <c:v>43137</c:v>
                </c:pt>
                <c:pt idx="524">
                  <c:v>43138</c:v>
                </c:pt>
                <c:pt idx="525">
                  <c:v>43139</c:v>
                </c:pt>
                <c:pt idx="526">
                  <c:v>43140</c:v>
                </c:pt>
                <c:pt idx="527">
                  <c:v>43143</c:v>
                </c:pt>
                <c:pt idx="528">
                  <c:v>43144</c:v>
                </c:pt>
                <c:pt idx="529">
                  <c:v>43145</c:v>
                </c:pt>
                <c:pt idx="530">
                  <c:v>43153</c:v>
                </c:pt>
                <c:pt idx="531">
                  <c:v>43154</c:v>
                </c:pt>
                <c:pt idx="532">
                  <c:v>43157</c:v>
                </c:pt>
                <c:pt idx="533">
                  <c:v>43158</c:v>
                </c:pt>
                <c:pt idx="534">
                  <c:v>43159</c:v>
                </c:pt>
                <c:pt idx="535">
                  <c:v>43160</c:v>
                </c:pt>
                <c:pt idx="536">
                  <c:v>43161</c:v>
                </c:pt>
                <c:pt idx="537">
                  <c:v>43164</c:v>
                </c:pt>
                <c:pt idx="538">
                  <c:v>43165</c:v>
                </c:pt>
                <c:pt idx="539">
                  <c:v>43166</c:v>
                </c:pt>
                <c:pt idx="540">
                  <c:v>43167</c:v>
                </c:pt>
                <c:pt idx="541">
                  <c:v>43168</c:v>
                </c:pt>
                <c:pt idx="542">
                  <c:v>43171</c:v>
                </c:pt>
                <c:pt idx="543">
                  <c:v>43172</c:v>
                </c:pt>
                <c:pt idx="544">
                  <c:v>43173</c:v>
                </c:pt>
                <c:pt idx="545">
                  <c:v>43174</c:v>
                </c:pt>
                <c:pt idx="546">
                  <c:v>43175</c:v>
                </c:pt>
                <c:pt idx="547">
                  <c:v>43178</c:v>
                </c:pt>
                <c:pt idx="548">
                  <c:v>43179</c:v>
                </c:pt>
                <c:pt idx="549">
                  <c:v>43180</c:v>
                </c:pt>
                <c:pt idx="550">
                  <c:v>43181</c:v>
                </c:pt>
                <c:pt idx="551">
                  <c:v>43182</c:v>
                </c:pt>
                <c:pt idx="552">
                  <c:v>43185</c:v>
                </c:pt>
                <c:pt idx="553">
                  <c:v>43186</c:v>
                </c:pt>
                <c:pt idx="554">
                  <c:v>43187</c:v>
                </c:pt>
                <c:pt idx="555">
                  <c:v>43188</c:v>
                </c:pt>
                <c:pt idx="556">
                  <c:v>43189</c:v>
                </c:pt>
                <c:pt idx="557">
                  <c:v>43192</c:v>
                </c:pt>
                <c:pt idx="558">
                  <c:v>43193</c:v>
                </c:pt>
                <c:pt idx="559">
                  <c:v>43194</c:v>
                </c:pt>
                <c:pt idx="560">
                  <c:v>43199</c:v>
                </c:pt>
                <c:pt idx="561">
                  <c:v>43200</c:v>
                </c:pt>
                <c:pt idx="562">
                  <c:v>43201</c:v>
                </c:pt>
                <c:pt idx="563">
                  <c:v>43202</c:v>
                </c:pt>
                <c:pt idx="564">
                  <c:v>43203</c:v>
                </c:pt>
                <c:pt idx="565">
                  <c:v>43206</c:v>
                </c:pt>
                <c:pt idx="566">
                  <c:v>43207</c:v>
                </c:pt>
                <c:pt idx="567">
                  <c:v>43208</c:v>
                </c:pt>
                <c:pt idx="568">
                  <c:v>43209</c:v>
                </c:pt>
                <c:pt idx="569">
                  <c:v>43210</c:v>
                </c:pt>
                <c:pt idx="570">
                  <c:v>43213</c:v>
                </c:pt>
                <c:pt idx="571">
                  <c:v>43214</c:v>
                </c:pt>
                <c:pt idx="572">
                  <c:v>43215</c:v>
                </c:pt>
                <c:pt idx="573">
                  <c:v>43216</c:v>
                </c:pt>
                <c:pt idx="574">
                  <c:v>43217</c:v>
                </c:pt>
                <c:pt idx="575">
                  <c:v>43222</c:v>
                </c:pt>
                <c:pt idx="576">
                  <c:v>43223</c:v>
                </c:pt>
                <c:pt idx="577">
                  <c:v>43224</c:v>
                </c:pt>
                <c:pt idx="578">
                  <c:v>43227</c:v>
                </c:pt>
                <c:pt idx="579">
                  <c:v>43228</c:v>
                </c:pt>
                <c:pt idx="580">
                  <c:v>43229</c:v>
                </c:pt>
                <c:pt idx="581">
                  <c:v>43230</c:v>
                </c:pt>
                <c:pt idx="582">
                  <c:v>43231</c:v>
                </c:pt>
                <c:pt idx="583">
                  <c:v>43234</c:v>
                </c:pt>
                <c:pt idx="584">
                  <c:v>43235</c:v>
                </c:pt>
                <c:pt idx="585">
                  <c:v>43236</c:v>
                </c:pt>
                <c:pt idx="586">
                  <c:v>43237</c:v>
                </c:pt>
                <c:pt idx="587">
                  <c:v>43238</c:v>
                </c:pt>
                <c:pt idx="588">
                  <c:v>43241</c:v>
                </c:pt>
                <c:pt idx="589">
                  <c:v>43242</c:v>
                </c:pt>
                <c:pt idx="590">
                  <c:v>43243</c:v>
                </c:pt>
                <c:pt idx="591">
                  <c:v>43244</c:v>
                </c:pt>
                <c:pt idx="592">
                  <c:v>43245</c:v>
                </c:pt>
                <c:pt idx="593">
                  <c:v>43248</c:v>
                </c:pt>
                <c:pt idx="594">
                  <c:v>43249</c:v>
                </c:pt>
                <c:pt idx="595">
                  <c:v>43250</c:v>
                </c:pt>
                <c:pt idx="596">
                  <c:v>43251</c:v>
                </c:pt>
                <c:pt idx="597">
                  <c:v>43252</c:v>
                </c:pt>
                <c:pt idx="598">
                  <c:v>43255</c:v>
                </c:pt>
                <c:pt idx="599">
                  <c:v>43256</c:v>
                </c:pt>
                <c:pt idx="600">
                  <c:v>43257</c:v>
                </c:pt>
                <c:pt idx="601">
                  <c:v>43258</c:v>
                </c:pt>
                <c:pt idx="602">
                  <c:v>43259</c:v>
                </c:pt>
                <c:pt idx="603">
                  <c:v>43262</c:v>
                </c:pt>
                <c:pt idx="604">
                  <c:v>43263</c:v>
                </c:pt>
                <c:pt idx="605">
                  <c:v>43264</c:v>
                </c:pt>
                <c:pt idx="606">
                  <c:v>43265</c:v>
                </c:pt>
                <c:pt idx="607">
                  <c:v>43266</c:v>
                </c:pt>
                <c:pt idx="608">
                  <c:v>43270</c:v>
                </c:pt>
                <c:pt idx="609">
                  <c:v>43271</c:v>
                </c:pt>
                <c:pt idx="610">
                  <c:v>43272</c:v>
                </c:pt>
                <c:pt idx="611">
                  <c:v>43273</c:v>
                </c:pt>
                <c:pt idx="612">
                  <c:v>43276</c:v>
                </c:pt>
                <c:pt idx="613">
                  <c:v>43277</c:v>
                </c:pt>
                <c:pt idx="614">
                  <c:v>43278</c:v>
                </c:pt>
                <c:pt idx="615">
                  <c:v>43279</c:v>
                </c:pt>
                <c:pt idx="616">
                  <c:v>43280</c:v>
                </c:pt>
                <c:pt idx="617">
                  <c:v>43283</c:v>
                </c:pt>
                <c:pt idx="618">
                  <c:v>43284</c:v>
                </c:pt>
                <c:pt idx="619">
                  <c:v>43285</c:v>
                </c:pt>
                <c:pt idx="620">
                  <c:v>43286</c:v>
                </c:pt>
                <c:pt idx="621">
                  <c:v>43287</c:v>
                </c:pt>
                <c:pt idx="622">
                  <c:v>43290</c:v>
                </c:pt>
                <c:pt idx="623">
                  <c:v>43291</c:v>
                </c:pt>
                <c:pt idx="624">
                  <c:v>43292</c:v>
                </c:pt>
                <c:pt idx="625">
                  <c:v>43293</c:v>
                </c:pt>
                <c:pt idx="626">
                  <c:v>43297</c:v>
                </c:pt>
                <c:pt idx="627">
                  <c:v>43298</c:v>
                </c:pt>
                <c:pt idx="628">
                  <c:v>43299</c:v>
                </c:pt>
                <c:pt idx="629">
                  <c:v>43300</c:v>
                </c:pt>
                <c:pt idx="630">
                  <c:v>43301</c:v>
                </c:pt>
                <c:pt idx="631">
                  <c:v>43304</c:v>
                </c:pt>
                <c:pt idx="632">
                  <c:v>43305</c:v>
                </c:pt>
                <c:pt idx="633">
                  <c:v>43306</c:v>
                </c:pt>
                <c:pt idx="634">
                  <c:v>43307</c:v>
                </c:pt>
                <c:pt idx="635">
                  <c:v>43308</c:v>
                </c:pt>
                <c:pt idx="636">
                  <c:v>43311</c:v>
                </c:pt>
                <c:pt idx="637">
                  <c:v>43312</c:v>
                </c:pt>
                <c:pt idx="638">
                  <c:v>43313</c:v>
                </c:pt>
                <c:pt idx="639">
                  <c:v>43314</c:v>
                </c:pt>
                <c:pt idx="640">
                  <c:v>43315</c:v>
                </c:pt>
                <c:pt idx="641">
                  <c:v>43318</c:v>
                </c:pt>
                <c:pt idx="642">
                  <c:v>43319</c:v>
                </c:pt>
                <c:pt idx="643">
                  <c:v>43320</c:v>
                </c:pt>
                <c:pt idx="644">
                  <c:v>43321</c:v>
                </c:pt>
                <c:pt idx="645">
                  <c:v>43322</c:v>
                </c:pt>
                <c:pt idx="646">
                  <c:v>43325</c:v>
                </c:pt>
                <c:pt idx="647">
                  <c:v>43326</c:v>
                </c:pt>
                <c:pt idx="648">
                  <c:v>43327</c:v>
                </c:pt>
                <c:pt idx="649">
                  <c:v>43328</c:v>
                </c:pt>
                <c:pt idx="650">
                  <c:v>43329</c:v>
                </c:pt>
                <c:pt idx="651">
                  <c:v>43332</c:v>
                </c:pt>
                <c:pt idx="652">
                  <c:v>43333</c:v>
                </c:pt>
                <c:pt idx="653">
                  <c:v>43334</c:v>
                </c:pt>
                <c:pt idx="654">
                  <c:v>43335</c:v>
                </c:pt>
                <c:pt idx="655">
                  <c:v>43336</c:v>
                </c:pt>
                <c:pt idx="656">
                  <c:v>43339</c:v>
                </c:pt>
                <c:pt idx="657">
                  <c:v>43340</c:v>
                </c:pt>
                <c:pt idx="658">
                  <c:v>43341</c:v>
                </c:pt>
                <c:pt idx="659">
                  <c:v>43342</c:v>
                </c:pt>
                <c:pt idx="660">
                  <c:v>43343</c:v>
                </c:pt>
                <c:pt idx="661">
                  <c:v>43346</c:v>
                </c:pt>
                <c:pt idx="662">
                  <c:v>43347</c:v>
                </c:pt>
                <c:pt idx="663">
                  <c:v>43348</c:v>
                </c:pt>
                <c:pt idx="664">
                  <c:v>43349</c:v>
                </c:pt>
                <c:pt idx="665">
                  <c:v>43350</c:v>
                </c:pt>
                <c:pt idx="666">
                  <c:v>43353</c:v>
                </c:pt>
                <c:pt idx="667">
                  <c:v>43354</c:v>
                </c:pt>
                <c:pt idx="668">
                  <c:v>43355</c:v>
                </c:pt>
                <c:pt idx="669">
                  <c:v>43356</c:v>
                </c:pt>
                <c:pt idx="670">
                  <c:v>43357</c:v>
                </c:pt>
                <c:pt idx="671">
                  <c:v>43360</c:v>
                </c:pt>
                <c:pt idx="672">
                  <c:v>43361</c:v>
                </c:pt>
                <c:pt idx="673">
                  <c:v>43362</c:v>
                </c:pt>
                <c:pt idx="674">
                  <c:v>43363</c:v>
                </c:pt>
                <c:pt idx="675">
                  <c:v>43364</c:v>
                </c:pt>
                <c:pt idx="676">
                  <c:v>43368</c:v>
                </c:pt>
                <c:pt idx="677">
                  <c:v>43369</c:v>
                </c:pt>
                <c:pt idx="678">
                  <c:v>43370</c:v>
                </c:pt>
                <c:pt idx="679">
                  <c:v>43371</c:v>
                </c:pt>
                <c:pt idx="680">
                  <c:v>43381</c:v>
                </c:pt>
                <c:pt idx="681">
                  <c:v>43382</c:v>
                </c:pt>
                <c:pt idx="682">
                  <c:v>43383</c:v>
                </c:pt>
                <c:pt idx="683">
                  <c:v>43384</c:v>
                </c:pt>
                <c:pt idx="684">
                  <c:v>43385</c:v>
                </c:pt>
                <c:pt idx="685">
                  <c:v>43388</c:v>
                </c:pt>
                <c:pt idx="686">
                  <c:v>43389</c:v>
                </c:pt>
                <c:pt idx="687">
                  <c:v>43390</c:v>
                </c:pt>
                <c:pt idx="688">
                  <c:v>43391</c:v>
                </c:pt>
                <c:pt idx="689">
                  <c:v>43392</c:v>
                </c:pt>
                <c:pt idx="690">
                  <c:v>43395</c:v>
                </c:pt>
                <c:pt idx="691">
                  <c:v>43396</c:v>
                </c:pt>
                <c:pt idx="692">
                  <c:v>43397</c:v>
                </c:pt>
                <c:pt idx="693">
                  <c:v>43398</c:v>
                </c:pt>
                <c:pt idx="694">
                  <c:v>43399</c:v>
                </c:pt>
                <c:pt idx="695">
                  <c:v>43402</c:v>
                </c:pt>
                <c:pt idx="696">
                  <c:v>43403</c:v>
                </c:pt>
                <c:pt idx="697">
                  <c:v>43404</c:v>
                </c:pt>
                <c:pt idx="698">
                  <c:v>43405</c:v>
                </c:pt>
                <c:pt idx="699">
                  <c:v>43406</c:v>
                </c:pt>
                <c:pt idx="700">
                  <c:v>43409</c:v>
                </c:pt>
                <c:pt idx="701">
                  <c:v>43410</c:v>
                </c:pt>
                <c:pt idx="702">
                  <c:v>43411</c:v>
                </c:pt>
                <c:pt idx="703">
                  <c:v>43412</c:v>
                </c:pt>
                <c:pt idx="704">
                  <c:v>43413</c:v>
                </c:pt>
                <c:pt idx="705">
                  <c:v>43416</c:v>
                </c:pt>
                <c:pt idx="706">
                  <c:v>43417</c:v>
                </c:pt>
                <c:pt idx="707">
                  <c:v>43418</c:v>
                </c:pt>
                <c:pt idx="708">
                  <c:v>43419</c:v>
                </c:pt>
                <c:pt idx="709">
                  <c:v>43420</c:v>
                </c:pt>
                <c:pt idx="710">
                  <c:v>43423</c:v>
                </c:pt>
                <c:pt idx="711">
                  <c:v>43424</c:v>
                </c:pt>
                <c:pt idx="712">
                  <c:v>43425</c:v>
                </c:pt>
                <c:pt idx="713">
                  <c:v>43426</c:v>
                </c:pt>
                <c:pt idx="714">
                  <c:v>43427</c:v>
                </c:pt>
                <c:pt idx="715">
                  <c:v>43430</c:v>
                </c:pt>
                <c:pt idx="716">
                  <c:v>43431</c:v>
                </c:pt>
                <c:pt idx="717">
                  <c:v>43432</c:v>
                </c:pt>
                <c:pt idx="718">
                  <c:v>43433</c:v>
                </c:pt>
                <c:pt idx="719">
                  <c:v>43434</c:v>
                </c:pt>
                <c:pt idx="720">
                  <c:v>43437</c:v>
                </c:pt>
                <c:pt idx="721">
                  <c:v>43438</c:v>
                </c:pt>
                <c:pt idx="722">
                  <c:v>43439</c:v>
                </c:pt>
                <c:pt idx="723">
                  <c:v>43440</c:v>
                </c:pt>
                <c:pt idx="724">
                  <c:v>43441</c:v>
                </c:pt>
                <c:pt idx="725">
                  <c:v>43444</c:v>
                </c:pt>
                <c:pt idx="726">
                  <c:v>43445</c:v>
                </c:pt>
                <c:pt idx="727">
                  <c:v>43446</c:v>
                </c:pt>
                <c:pt idx="728">
                  <c:v>43447</c:v>
                </c:pt>
                <c:pt idx="729">
                  <c:v>43448</c:v>
                </c:pt>
                <c:pt idx="730">
                  <c:v>43451</c:v>
                </c:pt>
                <c:pt idx="731">
                  <c:v>43452</c:v>
                </c:pt>
                <c:pt idx="732">
                  <c:v>43453</c:v>
                </c:pt>
                <c:pt idx="733">
                  <c:v>43454</c:v>
                </c:pt>
                <c:pt idx="734">
                  <c:v>43455</c:v>
                </c:pt>
                <c:pt idx="735">
                  <c:v>43458</c:v>
                </c:pt>
                <c:pt idx="736">
                  <c:v>43459</c:v>
                </c:pt>
                <c:pt idx="737">
                  <c:v>43460</c:v>
                </c:pt>
                <c:pt idx="738">
                  <c:v>43461</c:v>
                </c:pt>
                <c:pt idx="739">
                  <c:v>43462</c:v>
                </c:pt>
                <c:pt idx="740">
                  <c:v>43467</c:v>
                </c:pt>
                <c:pt idx="741">
                  <c:v>43468</c:v>
                </c:pt>
                <c:pt idx="742">
                  <c:v>43469</c:v>
                </c:pt>
                <c:pt idx="743">
                  <c:v>43472</c:v>
                </c:pt>
                <c:pt idx="744">
                  <c:v>43473</c:v>
                </c:pt>
                <c:pt idx="745">
                  <c:v>43474</c:v>
                </c:pt>
                <c:pt idx="746">
                  <c:v>43475</c:v>
                </c:pt>
                <c:pt idx="747">
                  <c:v>43476</c:v>
                </c:pt>
                <c:pt idx="748">
                  <c:v>43479</c:v>
                </c:pt>
                <c:pt idx="749">
                  <c:v>43480</c:v>
                </c:pt>
                <c:pt idx="750">
                  <c:v>43481</c:v>
                </c:pt>
                <c:pt idx="751">
                  <c:v>43482</c:v>
                </c:pt>
                <c:pt idx="752">
                  <c:v>43483</c:v>
                </c:pt>
                <c:pt idx="753">
                  <c:v>43486</c:v>
                </c:pt>
                <c:pt idx="754">
                  <c:v>43487</c:v>
                </c:pt>
                <c:pt idx="755">
                  <c:v>43488</c:v>
                </c:pt>
                <c:pt idx="756">
                  <c:v>43489</c:v>
                </c:pt>
                <c:pt idx="757">
                  <c:v>43490</c:v>
                </c:pt>
                <c:pt idx="758">
                  <c:v>43493</c:v>
                </c:pt>
                <c:pt idx="759">
                  <c:v>43494</c:v>
                </c:pt>
                <c:pt idx="760">
                  <c:v>43495</c:v>
                </c:pt>
                <c:pt idx="761">
                  <c:v>43496</c:v>
                </c:pt>
                <c:pt idx="762">
                  <c:v>43497</c:v>
                </c:pt>
                <c:pt idx="763">
                  <c:v>43507</c:v>
                </c:pt>
                <c:pt idx="764">
                  <c:v>43508</c:v>
                </c:pt>
                <c:pt idx="765">
                  <c:v>43509</c:v>
                </c:pt>
                <c:pt idx="766">
                  <c:v>43510</c:v>
                </c:pt>
                <c:pt idx="767">
                  <c:v>43511</c:v>
                </c:pt>
                <c:pt idx="768">
                  <c:v>43514</c:v>
                </c:pt>
                <c:pt idx="769">
                  <c:v>43515</c:v>
                </c:pt>
                <c:pt idx="770">
                  <c:v>43516</c:v>
                </c:pt>
                <c:pt idx="771">
                  <c:v>43517</c:v>
                </c:pt>
                <c:pt idx="772">
                  <c:v>43518</c:v>
                </c:pt>
                <c:pt idx="773">
                  <c:v>43521</c:v>
                </c:pt>
                <c:pt idx="774">
                  <c:v>43522</c:v>
                </c:pt>
                <c:pt idx="775">
                  <c:v>43523</c:v>
                </c:pt>
                <c:pt idx="776">
                  <c:v>43524</c:v>
                </c:pt>
                <c:pt idx="777">
                  <c:v>43525</c:v>
                </c:pt>
                <c:pt idx="778">
                  <c:v>43528</c:v>
                </c:pt>
                <c:pt idx="779">
                  <c:v>43529</c:v>
                </c:pt>
                <c:pt idx="780">
                  <c:v>43530</c:v>
                </c:pt>
                <c:pt idx="781">
                  <c:v>43531</c:v>
                </c:pt>
                <c:pt idx="782">
                  <c:v>43532</c:v>
                </c:pt>
                <c:pt idx="783">
                  <c:v>43535</c:v>
                </c:pt>
                <c:pt idx="784">
                  <c:v>43536</c:v>
                </c:pt>
                <c:pt idx="785">
                  <c:v>43537</c:v>
                </c:pt>
                <c:pt idx="786">
                  <c:v>43538</c:v>
                </c:pt>
                <c:pt idx="787">
                  <c:v>43539</c:v>
                </c:pt>
                <c:pt idx="788">
                  <c:v>43542</c:v>
                </c:pt>
                <c:pt idx="789">
                  <c:v>43543</c:v>
                </c:pt>
                <c:pt idx="790">
                  <c:v>43544</c:v>
                </c:pt>
                <c:pt idx="791">
                  <c:v>43545</c:v>
                </c:pt>
                <c:pt idx="792">
                  <c:v>43546</c:v>
                </c:pt>
                <c:pt idx="793">
                  <c:v>43549</c:v>
                </c:pt>
                <c:pt idx="794">
                  <c:v>43550</c:v>
                </c:pt>
                <c:pt idx="795">
                  <c:v>43551</c:v>
                </c:pt>
                <c:pt idx="796">
                  <c:v>43552</c:v>
                </c:pt>
                <c:pt idx="797">
                  <c:v>43553</c:v>
                </c:pt>
                <c:pt idx="798">
                  <c:v>43556</c:v>
                </c:pt>
                <c:pt idx="799">
                  <c:v>43557</c:v>
                </c:pt>
                <c:pt idx="800">
                  <c:v>43558</c:v>
                </c:pt>
                <c:pt idx="801">
                  <c:v>43559</c:v>
                </c:pt>
                <c:pt idx="802">
                  <c:v>43563</c:v>
                </c:pt>
                <c:pt idx="803">
                  <c:v>43564</c:v>
                </c:pt>
                <c:pt idx="804">
                  <c:v>43565</c:v>
                </c:pt>
                <c:pt idx="805">
                  <c:v>43566</c:v>
                </c:pt>
                <c:pt idx="806">
                  <c:v>43567</c:v>
                </c:pt>
                <c:pt idx="807">
                  <c:v>43570</c:v>
                </c:pt>
                <c:pt idx="808">
                  <c:v>43571</c:v>
                </c:pt>
                <c:pt idx="809">
                  <c:v>43572</c:v>
                </c:pt>
                <c:pt idx="810">
                  <c:v>43573</c:v>
                </c:pt>
                <c:pt idx="811">
                  <c:v>43574</c:v>
                </c:pt>
                <c:pt idx="812">
                  <c:v>43577</c:v>
                </c:pt>
                <c:pt idx="813">
                  <c:v>43578</c:v>
                </c:pt>
                <c:pt idx="814">
                  <c:v>43579</c:v>
                </c:pt>
                <c:pt idx="815">
                  <c:v>43580</c:v>
                </c:pt>
                <c:pt idx="816">
                  <c:v>43581</c:v>
                </c:pt>
                <c:pt idx="817">
                  <c:v>43584</c:v>
                </c:pt>
                <c:pt idx="818">
                  <c:v>43585</c:v>
                </c:pt>
                <c:pt idx="819">
                  <c:v>43591</c:v>
                </c:pt>
                <c:pt idx="820">
                  <c:v>43592</c:v>
                </c:pt>
                <c:pt idx="821">
                  <c:v>43593</c:v>
                </c:pt>
                <c:pt idx="822">
                  <c:v>43594</c:v>
                </c:pt>
                <c:pt idx="823">
                  <c:v>43595</c:v>
                </c:pt>
                <c:pt idx="824">
                  <c:v>43598</c:v>
                </c:pt>
                <c:pt idx="825">
                  <c:v>43599</c:v>
                </c:pt>
                <c:pt idx="826">
                  <c:v>43600</c:v>
                </c:pt>
                <c:pt idx="827">
                  <c:v>43601</c:v>
                </c:pt>
                <c:pt idx="828">
                  <c:v>43602</c:v>
                </c:pt>
                <c:pt idx="829">
                  <c:v>43605</c:v>
                </c:pt>
                <c:pt idx="830">
                  <c:v>43606</c:v>
                </c:pt>
                <c:pt idx="831">
                  <c:v>43607</c:v>
                </c:pt>
                <c:pt idx="832">
                  <c:v>43608</c:v>
                </c:pt>
                <c:pt idx="833">
                  <c:v>43609</c:v>
                </c:pt>
                <c:pt idx="834">
                  <c:v>43612</c:v>
                </c:pt>
                <c:pt idx="835">
                  <c:v>43613</c:v>
                </c:pt>
                <c:pt idx="836">
                  <c:v>43614</c:v>
                </c:pt>
                <c:pt idx="837">
                  <c:v>43615</c:v>
                </c:pt>
                <c:pt idx="838">
                  <c:v>43616</c:v>
                </c:pt>
                <c:pt idx="839">
                  <c:v>43619</c:v>
                </c:pt>
                <c:pt idx="840">
                  <c:v>43620</c:v>
                </c:pt>
                <c:pt idx="841">
                  <c:v>43621</c:v>
                </c:pt>
                <c:pt idx="842">
                  <c:v>43622</c:v>
                </c:pt>
                <c:pt idx="843">
                  <c:v>43626</c:v>
                </c:pt>
                <c:pt idx="844">
                  <c:v>43627</c:v>
                </c:pt>
                <c:pt idx="845">
                  <c:v>43628</c:v>
                </c:pt>
                <c:pt idx="846">
                  <c:v>43629</c:v>
                </c:pt>
                <c:pt idx="847">
                  <c:v>43630</c:v>
                </c:pt>
                <c:pt idx="848">
                  <c:v>43633</c:v>
                </c:pt>
                <c:pt idx="849">
                  <c:v>43634</c:v>
                </c:pt>
                <c:pt idx="850">
                  <c:v>43635</c:v>
                </c:pt>
                <c:pt idx="851">
                  <c:v>43636</c:v>
                </c:pt>
                <c:pt idx="852">
                  <c:v>43637</c:v>
                </c:pt>
                <c:pt idx="853">
                  <c:v>43640</c:v>
                </c:pt>
                <c:pt idx="854">
                  <c:v>43641</c:v>
                </c:pt>
                <c:pt idx="855">
                  <c:v>43642</c:v>
                </c:pt>
                <c:pt idx="856">
                  <c:v>43643</c:v>
                </c:pt>
                <c:pt idx="857">
                  <c:v>43644</c:v>
                </c:pt>
                <c:pt idx="858">
                  <c:v>43647</c:v>
                </c:pt>
                <c:pt idx="859">
                  <c:v>43648</c:v>
                </c:pt>
                <c:pt idx="860">
                  <c:v>43649</c:v>
                </c:pt>
                <c:pt idx="861">
                  <c:v>43650</c:v>
                </c:pt>
                <c:pt idx="862">
                  <c:v>43651</c:v>
                </c:pt>
                <c:pt idx="863">
                  <c:v>43654</c:v>
                </c:pt>
                <c:pt idx="864">
                  <c:v>43655</c:v>
                </c:pt>
                <c:pt idx="865">
                  <c:v>43656</c:v>
                </c:pt>
                <c:pt idx="866">
                  <c:v>43657</c:v>
                </c:pt>
                <c:pt idx="867">
                  <c:v>43658</c:v>
                </c:pt>
                <c:pt idx="868">
                  <c:v>43661</c:v>
                </c:pt>
                <c:pt idx="869">
                  <c:v>43662</c:v>
                </c:pt>
                <c:pt idx="870">
                  <c:v>43663</c:v>
                </c:pt>
                <c:pt idx="871">
                  <c:v>43664</c:v>
                </c:pt>
                <c:pt idx="872">
                  <c:v>43668</c:v>
                </c:pt>
                <c:pt idx="873">
                  <c:v>43669</c:v>
                </c:pt>
                <c:pt idx="874">
                  <c:v>43670</c:v>
                </c:pt>
                <c:pt idx="875">
                  <c:v>43671</c:v>
                </c:pt>
                <c:pt idx="876">
                  <c:v>43672</c:v>
                </c:pt>
                <c:pt idx="877">
                  <c:v>43675</c:v>
                </c:pt>
                <c:pt idx="878">
                  <c:v>43676</c:v>
                </c:pt>
                <c:pt idx="879">
                  <c:v>43677</c:v>
                </c:pt>
                <c:pt idx="880">
                  <c:v>43678</c:v>
                </c:pt>
                <c:pt idx="881">
                  <c:v>43679</c:v>
                </c:pt>
                <c:pt idx="882">
                  <c:v>43682</c:v>
                </c:pt>
                <c:pt idx="883">
                  <c:v>43683</c:v>
                </c:pt>
                <c:pt idx="884">
                  <c:v>43684</c:v>
                </c:pt>
                <c:pt idx="885">
                  <c:v>43685</c:v>
                </c:pt>
                <c:pt idx="886">
                  <c:v>43686</c:v>
                </c:pt>
                <c:pt idx="887">
                  <c:v>43689</c:v>
                </c:pt>
                <c:pt idx="888">
                  <c:v>43690</c:v>
                </c:pt>
                <c:pt idx="889">
                  <c:v>43691</c:v>
                </c:pt>
                <c:pt idx="890">
                  <c:v>43692</c:v>
                </c:pt>
                <c:pt idx="891">
                  <c:v>43693</c:v>
                </c:pt>
                <c:pt idx="892">
                  <c:v>43696</c:v>
                </c:pt>
                <c:pt idx="893">
                  <c:v>43697</c:v>
                </c:pt>
                <c:pt idx="894">
                  <c:v>43698</c:v>
                </c:pt>
                <c:pt idx="895">
                  <c:v>43699</c:v>
                </c:pt>
                <c:pt idx="896">
                  <c:v>43700</c:v>
                </c:pt>
                <c:pt idx="897">
                  <c:v>43703</c:v>
                </c:pt>
                <c:pt idx="898">
                  <c:v>43704</c:v>
                </c:pt>
                <c:pt idx="899">
                  <c:v>43705</c:v>
                </c:pt>
                <c:pt idx="900">
                  <c:v>43706</c:v>
                </c:pt>
                <c:pt idx="901">
                  <c:v>43707</c:v>
                </c:pt>
                <c:pt idx="902">
                  <c:v>43710</c:v>
                </c:pt>
                <c:pt idx="903">
                  <c:v>43711</c:v>
                </c:pt>
                <c:pt idx="904">
                  <c:v>43712</c:v>
                </c:pt>
                <c:pt idx="905">
                  <c:v>43713</c:v>
                </c:pt>
                <c:pt idx="906">
                  <c:v>43714</c:v>
                </c:pt>
                <c:pt idx="907">
                  <c:v>43717</c:v>
                </c:pt>
                <c:pt idx="908">
                  <c:v>43718</c:v>
                </c:pt>
                <c:pt idx="909">
                  <c:v>43719</c:v>
                </c:pt>
                <c:pt idx="910">
                  <c:v>43720</c:v>
                </c:pt>
                <c:pt idx="911">
                  <c:v>43724</c:v>
                </c:pt>
                <c:pt idx="912">
                  <c:v>43725</c:v>
                </c:pt>
                <c:pt idx="913">
                  <c:v>43726</c:v>
                </c:pt>
                <c:pt idx="914">
                  <c:v>43727</c:v>
                </c:pt>
                <c:pt idx="915">
                  <c:v>43728</c:v>
                </c:pt>
                <c:pt idx="916">
                  <c:v>43731</c:v>
                </c:pt>
                <c:pt idx="917">
                  <c:v>43732</c:v>
                </c:pt>
                <c:pt idx="918">
                  <c:v>43733</c:v>
                </c:pt>
                <c:pt idx="919">
                  <c:v>43734</c:v>
                </c:pt>
                <c:pt idx="920">
                  <c:v>43735</c:v>
                </c:pt>
                <c:pt idx="921">
                  <c:v>43738</c:v>
                </c:pt>
                <c:pt idx="922">
                  <c:v>43746</c:v>
                </c:pt>
                <c:pt idx="923">
                  <c:v>43747</c:v>
                </c:pt>
                <c:pt idx="924">
                  <c:v>43748</c:v>
                </c:pt>
                <c:pt idx="925">
                  <c:v>43749</c:v>
                </c:pt>
                <c:pt idx="926">
                  <c:v>43752</c:v>
                </c:pt>
                <c:pt idx="927">
                  <c:v>43753</c:v>
                </c:pt>
                <c:pt idx="928">
                  <c:v>43754</c:v>
                </c:pt>
                <c:pt idx="929">
                  <c:v>43755</c:v>
                </c:pt>
                <c:pt idx="930">
                  <c:v>43756</c:v>
                </c:pt>
                <c:pt idx="931">
                  <c:v>43759</c:v>
                </c:pt>
                <c:pt idx="932">
                  <c:v>43760</c:v>
                </c:pt>
                <c:pt idx="933">
                  <c:v>43761</c:v>
                </c:pt>
                <c:pt idx="934">
                  <c:v>43762</c:v>
                </c:pt>
                <c:pt idx="935">
                  <c:v>43763</c:v>
                </c:pt>
                <c:pt idx="936">
                  <c:v>43766</c:v>
                </c:pt>
                <c:pt idx="937">
                  <c:v>43767</c:v>
                </c:pt>
                <c:pt idx="938">
                  <c:v>43768</c:v>
                </c:pt>
                <c:pt idx="939">
                  <c:v>43769</c:v>
                </c:pt>
                <c:pt idx="940">
                  <c:v>43770</c:v>
                </c:pt>
                <c:pt idx="941">
                  <c:v>43773</c:v>
                </c:pt>
                <c:pt idx="942">
                  <c:v>43774</c:v>
                </c:pt>
                <c:pt idx="943">
                  <c:v>43775</c:v>
                </c:pt>
                <c:pt idx="944">
                  <c:v>43776</c:v>
                </c:pt>
                <c:pt idx="945">
                  <c:v>43777</c:v>
                </c:pt>
                <c:pt idx="946">
                  <c:v>43780</c:v>
                </c:pt>
                <c:pt idx="947">
                  <c:v>43781</c:v>
                </c:pt>
                <c:pt idx="948">
                  <c:v>43782</c:v>
                </c:pt>
                <c:pt idx="949">
                  <c:v>43783</c:v>
                </c:pt>
                <c:pt idx="950">
                  <c:v>43784</c:v>
                </c:pt>
                <c:pt idx="951">
                  <c:v>43787</c:v>
                </c:pt>
                <c:pt idx="952">
                  <c:v>43788</c:v>
                </c:pt>
                <c:pt idx="953">
                  <c:v>43789</c:v>
                </c:pt>
                <c:pt idx="954">
                  <c:v>43790</c:v>
                </c:pt>
                <c:pt idx="955">
                  <c:v>43791</c:v>
                </c:pt>
                <c:pt idx="956">
                  <c:v>43794</c:v>
                </c:pt>
                <c:pt idx="957">
                  <c:v>43795</c:v>
                </c:pt>
                <c:pt idx="958">
                  <c:v>43796</c:v>
                </c:pt>
                <c:pt idx="959">
                  <c:v>43797</c:v>
                </c:pt>
                <c:pt idx="960">
                  <c:v>43798</c:v>
                </c:pt>
                <c:pt idx="961">
                  <c:v>43801</c:v>
                </c:pt>
                <c:pt idx="962">
                  <c:v>43802</c:v>
                </c:pt>
                <c:pt idx="963">
                  <c:v>43803</c:v>
                </c:pt>
                <c:pt idx="964">
                  <c:v>43804</c:v>
                </c:pt>
                <c:pt idx="965">
                  <c:v>43805</c:v>
                </c:pt>
                <c:pt idx="966">
                  <c:v>43808</c:v>
                </c:pt>
                <c:pt idx="967">
                  <c:v>43809</c:v>
                </c:pt>
                <c:pt idx="968">
                  <c:v>43810</c:v>
                </c:pt>
                <c:pt idx="969">
                  <c:v>43811</c:v>
                </c:pt>
                <c:pt idx="970">
                  <c:v>43812</c:v>
                </c:pt>
                <c:pt idx="971">
                  <c:v>43815</c:v>
                </c:pt>
                <c:pt idx="972">
                  <c:v>43816</c:v>
                </c:pt>
                <c:pt idx="973">
                  <c:v>43817</c:v>
                </c:pt>
                <c:pt idx="974">
                  <c:v>43818</c:v>
                </c:pt>
                <c:pt idx="975">
                  <c:v>43819</c:v>
                </c:pt>
                <c:pt idx="976">
                  <c:v>43822</c:v>
                </c:pt>
                <c:pt idx="977">
                  <c:v>43823</c:v>
                </c:pt>
                <c:pt idx="978">
                  <c:v>43824</c:v>
                </c:pt>
                <c:pt idx="979">
                  <c:v>43825</c:v>
                </c:pt>
                <c:pt idx="980">
                  <c:v>43826</c:v>
                </c:pt>
                <c:pt idx="981">
                  <c:v>43829</c:v>
                </c:pt>
                <c:pt idx="982">
                  <c:v>43830</c:v>
                </c:pt>
                <c:pt idx="983">
                  <c:v>43832</c:v>
                </c:pt>
                <c:pt idx="984">
                  <c:v>43833</c:v>
                </c:pt>
                <c:pt idx="985">
                  <c:v>43836</c:v>
                </c:pt>
                <c:pt idx="986">
                  <c:v>43837</c:v>
                </c:pt>
                <c:pt idx="987">
                  <c:v>43838</c:v>
                </c:pt>
                <c:pt idx="988">
                  <c:v>43839</c:v>
                </c:pt>
                <c:pt idx="989">
                  <c:v>43840</c:v>
                </c:pt>
                <c:pt idx="990">
                  <c:v>43843</c:v>
                </c:pt>
                <c:pt idx="991">
                  <c:v>43844</c:v>
                </c:pt>
                <c:pt idx="992">
                  <c:v>43845</c:v>
                </c:pt>
                <c:pt idx="993">
                  <c:v>43846</c:v>
                </c:pt>
                <c:pt idx="994">
                  <c:v>43847</c:v>
                </c:pt>
                <c:pt idx="995">
                  <c:v>43850</c:v>
                </c:pt>
                <c:pt idx="996">
                  <c:v>43851</c:v>
                </c:pt>
                <c:pt idx="997">
                  <c:v>43852</c:v>
                </c:pt>
                <c:pt idx="998">
                  <c:v>43853</c:v>
                </c:pt>
                <c:pt idx="999">
                  <c:v>43864</c:v>
                </c:pt>
                <c:pt idx="1000">
                  <c:v>43865</c:v>
                </c:pt>
                <c:pt idx="1001">
                  <c:v>43866</c:v>
                </c:pt>
                <c:pt idx="1002">
                  <c:v>43867</c:v>
                </c:pt>
                <c:pt idx="1003">
                  <c:v>43868</c:v>
                </c:pt>
                <c:pt idx="1004">
                  <c:v>43871</c:v>
                </c:pt>
                <c:pt idx="1005">
                  <c:v>43872</c:v>
                </c:pt>
                <c:pt idx="1006">
                  <c:v>43873</c:v>
                </c:pt>
                <c:pt idx="1007">
                  <c:v>43874</c:v>
                </c:pt>
                <c:pt idx="1008">
                  <c:v>43875</c:v>
                </c:pt>
                <c:pt idx="1009">
                  <c:v>43878</c:v>
                </c:pt>
                <c:pt idx="1010">
                  <c:v>43879</c:v>
                </c:pt>
                <c:pt idx="1011">
                  <c:v>43880</c:v>
                </c:pt>
                <c:pt idx="1012">
                  <c:v>43881</c:v>
                </c:pt>
                <c:pt idx="1013">
                  <c:v>43882</c:v>
                </c:pt>
                <c:pt idx="1014">
                  <c:v>43885</c:v>
                </c:pt>
                <c:pt idx="1015">
                  <c:v>43886</c:v>
                </c:pt>
                <c:pt idx="1016">
                  <c:v>43887</c:v>
                </c:pt>
                <c:pt idx="1017">
                  <c:v>43888</c:v>
                </c:pt>
                <c:pt idx="1018">
                  <c:v>43889</c:v>
                </c:pt>
                <c:pt idx="1019">
                  <c:v>43892</c:v>
                </c:pt>
                <c:pt idx="1020">
                  <c:v>43893</c:v>
                </c:pt>
                <c:pt idx="1021">
                  <c:v>43894</c:v>
                </c:pt>
                <c:pt idx="1022">
                  <c:v>43895</c:v>
                </c:pt>
                <c:pt idx="1023">
                  <c:v>43896</c:v>
                </c:pt>
                <c:pt idx="1024">
                  <c:v>43899</c:v>
                </c:pt>
                <c:pt idx="1025">
                  <c:v>43900</c:v>
                </c:pt>
                <c:pt idx="1026">
                  <c:v>43901</c:v>
                </c:pt>
                <c:pt idx="1027">
                  <c:v>43902</c:v>
                </c:pt>
                <c:pt idx="1028">
                  <c:v>43903</c:v>
                </c:pt>
                <c:pt idx="1029">
                  <c:v>43906</c:v>
                </c:pt>
                <c:pt idx="1030">
                  <c:v>43907</c:v>
                </c:pt>
                <c:pt idx="1031">
                  <c:v>43908</c:v>
                </c:pt>
                <c:pt idx="1032">
                  <c:v>43909</c:v>
                </c:pt>
                <c:pt idx="1033">
                  <c:v>43910</c:v>
                </c:pt>
                <c:pt idx="1034">
                  <c:v>43913</c:v>
                </c:pt>
                <c:pt idx="1035">
                  <c:v>43914</c:v>
                </c:pt>
                <c:pt idx="1036">
                  <c:v>43915</c:v>
                </c:pt>
                <c:pt idx="1037">
                  <c:v>43916</c:v>
                </c:pt>
                <c:pt idx="1038">
                  <c:v>43917</c:v>
                </c:pt>
                <c:pt idx="1039">
                  <c:v>43920</c:v>
                </c:pt>
                <c:pt idx="1040">
                  <c:v>43921</c:v>
                </c:pt>
                <c:pt idx="1041">
                  <c:v>43922</c:v>
                </c:pt>
                <c:pt idx="1042">
                  <c:v>43923</c:v>
                </c:pt>
                <c:pt idx="1043">
                  <c:v>43924</c:v>
                </c:pt>
                <c:pt idx="1044">
                  <c:v>43928</c:v>
                </c:pt>
                <c:pt idx="1045">
                  <c:v>43929</c:v>
                </c:pt>
                <c:pt idx="1046">
                  <c:v>43930</c:v>
                </c:pt>
                <c:pt idx="1047">
                  <c:v>43931</c:v>
                </c:pt>
                <c:pt idx="1048">
                  <c:v>43934</c:v>
                </c:pt>
                <c:pt idx="1049">
                  <c:v>43935</c:v>
                </c:pt>
                <c:pt idx="1050">
                  <c:v>43936</c:v>
                </c:pt>
                <c:pt idx="1051">
                  <c:v>43937</c:v>
                </c:pt>
                <c:pt idx="1052">
                  <c:v>43938</c:v>
                </c:pt>
                <c:pt idx="1053">
                  <c:v>43941</c:v>
                </c:pt>
                <c:pt idx="1054">
                  <c:v>43942</c:v>
                </c:pt>
                <c:pt idx="1055">
                  <c:v>43943</c:v>
                </c:pt>
                <c:pt idx="1056">
                  <c:v>43944</c:v>
                </c:pt>
                <c:pt idx="1057">
                  <c:v>43945</c:v>
                </c:pt>
                <c:pt idx="1058">
                  <c:v>43948</c:v>
                </c:pt>
                <c:pt idx="1059">
                  <c:v>43949</c:v>
                </c:pt>
                <c:pt idx="1060">
                  <c:v>43950</c:v>
                </c:pt>
                <c:pt idx="1061">
                  <c:v>43951</c:v>
                </c:pt>
                <c:pt idx="1062">
                  <c:v>43957</c:v>
                </c:pt>
                <c:pt idx="1063">
                  <c:v>43958</c:v>
                </c:pt>
                <c:pt idx="1064">
                  <c:v>43959</c:v>
                </c:pt>
                <c:pt idx="1065">
                  <c:v>43962</c:v>
                </c:pt>
                <c:pt idx="1066">
                  <c:v>43963</c:v>
                </c:pt>
                <c:pt idx="1067">
                  <c:v>43964</c:v>
                </c:pt>
                <c:pt idx="1068">
                  <c:v>43965</c:v>
                </c:pt>
                <c:pt idx="1069">
                  <c:v>43966</c:v>
                </c:pt>
                <c:pt idx="1070">
                  <c:v>43969</c:v>
                </c:pt>
                <c:pt idx="1071">
                  <c:v>43970</c:v>
                </c:pt>
                <c:pt idx="1072">
                  <c:v>43971</c:v>
                </c:pt>
                <c:pt idx="1073">
                  <c:v>43972</c:v>
                </c:pt>
                <c:pt idx="1074">
                  <c:v>43973</c:v>
                </c:pt>
                <c:pt idx="1075">
                  <c:v>43976</c:v>
                </c:pt>
                <c:pt idx="1076">
                  <c:v>43977</c:v>
                </c:pt>
                <c:pt idx="1077">
                  <c:v>43978</c:v>
                </c:pt>
                <c:pt idx="1078">
                  <c:v>43979</c:v>
                </c:pt>
                <c:pt idx="1079">
                  <c:v>43980</c:v>
                </c:pt>
              </c:numCache>
            </c:numRef>
          </c:cat>
          <c:val>
            <c:numRef>
              <c:f>Sheet1!$B$250:$B$1329</c:f>
              <c:numCache>
                <c:formatCode>General</c:formatCode>
                <c:ptCount val="1080"/>
                <c:pt idx="0">
                  <c:v>20030</c:v>
                </c:pt>
                <c:pt idx="1">
                  <c:v>20010</c:v>
                </c:pt>
                <c:pt idx="2">
                  <c:v>19990</c:v>
                </c:pt>
                <c:pt idx="3">
                  <c:v>19970</c:v>
                </c:pt>
                <c:pt idx="4">
                  <c:v>19940</c:v>
                </c:pt>
                <c:pt idx="5">
                  <c:v>19915</c:v>
                </c:pt>
                <c:pt idx="6">
                  <c:v>19885</c:v>
                </c:pt>
                <c:pt idx="7">
                  <c:v>19850</c:v>
                </c:pt>
                <c:pt idx="8">
                  <c:v>19820</c:v>
                </c:pt>
                <c:pt idx="9">
                  <c:v>19790</c:v>
                </c:pt>
                <c:pt idx="10">
                  <c:v>19770</c:v>
                </c:pt>
                <c:pt idx="11">
                  <c:v>19745</c:v>
                </c:pt>
                <c:pt idx="12">
                  <c:v>19725</c:v>
                </c:pt>
                <c:pt idx="13">
                  <c:v>19700</c:v>
                </c:pt>
                <c:pt idx="14">
                  <c:v>19670</c:v>
                </c:pt>
                <c:pt idx="15">
                  <c:v>19660</c:v>
                </c:pt>
                <c:pt idx="16">
                  <c:v>19640</c:v>
                </c:pt>
                <c:pt idx="17">
                  <c:v>19640</c:v>
                </c:pt>
                <c:pt idx="18">
                  <c:v>19585</c:v>
                </c:pt>
                <c:pt idx="19">
                  <c:v>19485</c:v>
                </c:pt>
                <c:pt idx="20">
                  <c:v>19200</c:v>
                </c:pt>
                <c:pt idx="21">
                  <c:v>19200</c:v>
                </c:pt>
                <c:pt idx="22">
                  <c:v>19200</c:v>
                </c:pt>
                <c:pt idx="23">
                  <c:v>19200</c:v>
                </c:pt>
                <c:pt idx="24">
                  <c:v>19200</c:v>
                </c:pt>
                <c:pt idx="25">
                  <c:v>19200</c:v>
                </c:pt>
                <c:pt idx="26">
                  <c:v>19200</c:v>
                </c:pt>
                <c:pt idx="27">
                  <c:v>19200</c:v>
                </c:pt>
                <c:pt idx="28">
                  <c:v>19200</c:v>
                </c:pt>
                <c:pt idx="29">
                  <c:v>19200</c:v>
                </c:pt>
                <c:pt idx="30">
                  <c:v>19200</c:v>
                </c:pt>
                <c:pt idx="31">
                  <c:v>19200</c:v>
                </c:pt>
                <c:pt idx="32">
                  <c:v>19185</c:v>
                </c:pt>
                <c:pt idx="33">
                  <c:v>19185</c:v>
                </c:pt>
                <c:pt idx="34">
                  <c:v>19185</c:v>
                </c:pt>
                <c:pt idx="35">
                  <c:v>19165</c:v>
                </c:pt>
                <c:pt idx="36">
                  <c:v>19165</c:v>
                </c:pt>
                <c:pt idx="37">
                  <c:v>19140</c:v>
                </c:pt>
                <c:pt idx="38">
                  <c:v>19135</c:v>
                </c:pt>
                <c:pt idx="39">
                  <c:v>19135</c:v>
                </c:pt>
                <c:pt idx="40">
                  <c:v>19125</c:v>
                </c:pt>
                <c:pt idx="41">
                  <c:v>19105</c:v>
                </c:pt>
                <c:pt idx="42">
                  <c:v>19105</c:v>
                </c:pt>
                <c:pt idx="43">
                  <c:v>19065</c:v>
                </c:pt>
                <c:pt idx="44">
                  <c:v>19065</c:v>
                </c:pt>
                <c:pt idx="45">
                  <c:v>19045</c:v>
                </c:pt>
                <c:pt idx="46">
                  <c:v>19015</c:v>
                </c:pt>
                <c:pt idx="47">
                  <c:v>18995</c:v>
                </c:pt>
                <c:pt idx="48">
                  <c:v>18975</c:v>
                </c:pt>
                <c:pt idx="49">
                  <c:v>18965</c:v>
                </c:pt>
                <c:pt idx="50">
                  <c:v>18965</c:v>
                </c:pt>
                <c:pt idx="51">
                  <c:v>18965</c:v>
                </c:pt>
                <c:pt idx="52">
                  <c:v>18955</c:v>
                </c:pt>
                <c:pt idx="53">
                  <c:v>18950</c:v>
                </c:pt>
                <c:pt idx="54">
                  <c:v>18945</c:v>
                </c:pt>
                <c:pt idx="55">
                  <c:v>18940</c:v>
                </c:pt>
                <c:pt idx="56">
                  <c:v>18935</c:v>
                </c:pt>
                <c:pt idx="57">
                  <c:v>18930</c:v>
                </c:pt>
                <c:pt idx="58">
                  <c:v>18930</c:v>
                </c:pt>
                <c:pt idx="59">
                  <c:v>18930</c:v>
                </c:pt>
                <c:pt idx="60">
                  <c:v>18915</c:v>
                </c:pt>
                <c:pt idx="61">
                  <c:v>18915</c:v>
                </c:pt>
                <c:pt idx="62">
                  <c:v>18915</c:v>
                </c:pt>
                <c:pt idx="63">
                  <c:v>18905</c:v>
                </c:pt>
                <c:pt idx="64">
                  <c:v>18905</c:v>
                </c:pt>
                <c:pt idx="65">
                  <c:v>18905</c:v>
                </c:pt>
                <c:pt idx="66">
                  <c:v>18905</c:v>
                </c:pt>
                <c:pt idx="67">
                  <c:v>18905</c:v>
                </c:pt>
                <c:pt idx="68">
                  <c:v>18910</c:v>
                </c:pt>
                <c:pt idx="69">
                  <c:v>18925</c:v>
                </c:pt>
                <c:pt idx="70">
                  <c:v>18925</c:v>
                </c:pt>
                <c:pt idx="71">
                  <c:v>18980</c:v>
                </c:pt>
                <c:pt idx="72">
                  <c:v>19010</c:v>
                </c:pt>
                <c:pt idx="73">
                  <c:v>19020</c:v>
                </c:pt>
                <c:pt idx="74">
                  <c:v>19040</c:v>
                </c:pt>
                <c:pt idx="75">
                  <c:v>19105</c:v>
                </c:pt>
                <c:pt idx="76">
                  <c:v>19135</c:v>
                </c:pt>
                <c:pt idx="77">
                  <c:v>19165</c:v>
                </c:pt>
                <c:pt idx="78">
                  <c:v>19175</c:v>
                </c:pt>
                <c:pt idx="79">
                  <c:v>19200</c:v>
                </c:pt>
                <c:pt idx="80">
                  <c:v>19210</c:v>
                </c:pt>
                <c:pt idx="81">
                  <c:v>19210</c:v>
                </c:pt>
                <c:pt idx="82">
                  <c:v>19210</c:v>
                </c:pt>
                <c:pt idx="83">
                  <c:v>19210</c:v>
                </c:pt>
                <c:pt idx="84">
                  <c:v>19210</c:v>
                </c:pt>
                <c:pt idx="85">
                  <c:v>19210</c:v>
                </c:pt>
                <c:pt idx="86">
                  <c:v>19210</c:v>
                </c:pt>
                <c:pt idx="87">
                  <c:v>19210</c:v>
                </c:pt>
                <c:pt idx="88">
                  <c:v>19210</c:v>
                </c:pt>
                <c:pt idx="89">
                  <c:v>19220</c:v>
                </c:pt>
                <c:pt idx="90">
                  <c:v>19230</c:v>
                </c:pt>
                <c:pt idx="91">
                  <c:v>19250</c:v>
                </c:pt>
                <c:pt idx="92">
                  <c:v>19250</c:v>
                </c:pt>
                <c:pt idx="93">
                  <c:v>19270</c:v>
                </c:pt>
                <c:pt idx="94">
                  <c:v>19285</c:v>
                </c:pt>
                <c:pt idx="95">
                  <c:v>19285</c:v>
                </c:pt>
                <c:pt idx="96">
                  <c:v>19310</c:v>
                </c:pt>
                <c:pt idx="97">
                  <c:v>19340</c:v>
                </c:pt>
                <c:pt idx="98">
                  <c:v>19355</c:v>
                </c:pt>
                <c:pt idx="99">
                  <c:v>19380</c:v>
                </c:pt>
                <c:pt idx="100">
                  <c:v>19400</c:v>
                </c:pt>
                <c:pt idx="101">
                  <c:v>19400</c:v>
                </c:pt>
                <c:pt idx="102">
                  <c:v>19415</c:v>
                </c:pt>
                <c:pt idx="103">
                  <c:v>19435</c:v>
                </c:pt>
                <c:pt idx="104">
                  <c:v>19465</c:v>
                </c:pt>
                <c:pt idx="105">
                  <c:v>19500</c:v>
                </c:pt>
                <c:pt idx="106">
                  <c:v>19525</c:v>
                </c:pt>
                <c:pt idx="107">
                  <c:v>19560</c:v>
                </c:pt>
                <c:pt idx="108">
                  <c:v>19560</c:v>
                </c:pt>
                <c:pt idx="109">
                  <c:v>19560</c:v>
                </c:pt>
                <c:pt idx="110">
                  <c:v>19560</c:v>
                </c:pt>
                <c:pt idx="111">
                  <c:v>19580</c:v>
                </c:pt>
                <c:pt idx="112">
                  <c:v>19600</c:v>
                </c:pt>
                <c:pt idx="113">
                  <c:v>19600</c:v>
                </c:pt>
                <c:pt idx="114">
                  <c:v>19600</c:v>
                </c:pt>
                <c:pt idx="115">
                  <c:v>19630</c:v>
                </c:pt>
                <c:pt idx="116">
                  <c:v>19655</c:v>
                </c:pt>
                <c:pt idx="117">
                  <c:v>19675</c:v>
                </c:pt>
                <c:pt idx="118">
                  <c:v>19700</c:v>
                </c:pt>
                <c:pt idx="119">
                  <c:v>19720</c:v>
                </c:pt>
                <c:pt idx="120">
                  <c:v>19720</c:v>
                </c:pt>
                <c:pt idx="121">
                  <c:v>19745</c:v>
                </c:pt>
                <c:pt idx="122">
                  <c:v>19770</c:v>
                </c:pt>
                <c:pt idx="123">
                  <c:v>19800</c:v>
                </c:pt>
                <c:pt idx="124">
                  <c:v>19820</c:v>
                </c:pt>
                <c:pt idx="125">
                  <c:v>20055</c:v>
                </c:pt>
                <c:pt idx="126">
                  <c:v>20290</c:v>
                </c:pt>
                <c:pt idx="127">
                  <c:v>20490</c:v>
                </c:pt>
                <c:pt idx="128">
                  <c:v>20690</c:v>
                </c:pt>
                <c:pt idx="129">
                  <c:v>20790</c:v>
                </c:pt>
                <c:pt idx="130">
                  <c:v>20840</c:v>
                </c:pt>
                <c:pt idx="131">
                  <c:v>20890</c:v>
                </c:pt>
                <c:pt idx="132">
                  <c:v>20940</c:v>
                </c:pt>
                <c:pt idx="133">
                  <c:v>21040</c:v>
                </c:pt>
                <c:pt idx="134">
                  <c:v>21540</c:v>
                </c:pt>
                <c:pt idx="135">
                  <c:v>21740</c:v>
                </c:pt>
                <c:pt idx="136">
                  <c:v>22040</c:v>
                </c:pt>
                <c:pt idx="137">
                  <c:v>22540</c:v>
                </c:pt>
                <c:pt idx="138">
                  <c:v>22940</c:v>
                </c:pt>
                <c:pt idx="139">
                  <c:v>22990</c:v>
                </c:pt>
                <c:pt idx="140">
                  <c:v>23000</c:v>
                </c:pt>
                <c:pt idx="141">
                  <c:v>23010</c:v>
                </c:pt>
                <c:pt idx="142">
                  <c:v>23030</c:v>
                </c:pt>
                <c:pt idx="143">
                  <c:v>23030</c:v>
                </c:pt>
                <c:pt idx="144">
                  <c:v>23000</c:v>
                </c:pt>
                <c:pt idx="145">
                  <c:v>22900</c:v>
                </c:pt>
                <c:pt idx="146">
                  <c:v>22750</c:v>
                </c:pt>
                <c:pt idx="147">
                  <c:v>22700</c:v>
                </c:pt>
                <c:pt idx="148">
                  <c:v>22600</c:v>
                </c:pt>
                <c:pt idx="149">
                  <c:v>22550</c:v>
                </c:pt>
                <c:pt idx="150">
                  <c:v>22450</c:v>
                </c:pt>
                <c:pt idx="151">
                  <c:v>22430</c:v>
                </c:pt>
                <c:pt idx="152">
                  <c:v>22410</c:v>
                </c:pt>
                <c:pt idx="153">
                  <c:v>22390</c:v>
                </c:pt>
                <c:pt idx="154">
                  <c:v>22380</c:v>
                </c:pt>
                <c:pt idx="155">
                  <c:v>22380</c:v>
                </c:pt>
                <c:pt idx="156">
                  <c:v>22370</c:v>
                </c:pt>
                <c:pt idx="157">
                  <c:v>22370</c:v>
                </c:pt>
                <c:pt idx="158">
                  <c:v>22350</c:v>
                </c:pt>
                <c:pt idx="159">
                  <c:v>22320</c:v>
                </c:pt>
                <c:pt idx="160">
                  <c:v>22320</c:v>
                </c:pt>
                <c:pt idx="161">
                  <c:v>22300</c:v>
                </c:pt>
                <c:pt idx="162">
                  <c:v>22290</c:v>
                </c:pt>
                <c:pt idx="163">
                  <c:v>22140</c:v>
                </c:pt>
                <c:pt idx="164">
                  <c:v>22090</c:v>
                </c:pt>
                <c:pt idx="165">
                  <c:v>22000</c:v>
                </c:pt>
                <c:pt idx="166">
                  <c:v>21850</c:v>
                </c:pt>
                <c:pt idx="167">
                  <c:v>21850</c:v>
                </c:pt>
                <c:pt idx="168">
                  <c:v>21700</c:v>
                </c:pt>
                <c:pt idx="169">
                  <c:v>21650</c:v>
                </c:pt>
                <c:pt idx="170">
                  <c:v>21600</c:v>
                </c:pt>
                <c:pt idx="171">
                  <c:v>21550</c:v>
                </c:pt>
                <c:pt idx="172">
                  <c:v>21550</c:v>
                </c:pt>
                <c:pt idx="173">
                  <c:v>21540</c:v>
                </c:pt>
                <c:pt idx="174">
                  <c:v>21535</c:v>
                </c:pt>
                <c:pt idx="175">
                  <c:v>21530</c:v>
                </c:pt>
                <c:pt idx="176">
                  <c:v>21530</c:v>
                </c:pt>
                <c:pt idx="177">
                  <c:v>21530</c:v>
                </c:pt>
                <c:pt idx="178">
                  <c:v>21530</c:v>
                </c:pt>
                <c:pt idx="179">
                  <c:v>21530</c:v>
                </c:pt>
                <c:pt idx="180">
                  <c:v>21530</c:v>
                </c:pt>
                <c:pt idx="181">
                  <c:v>21530</c:v>
                </c:pt>
                <c:pt idx="182">
                  <c:v>21530</c:v>
                </c:pt>
                <c:pt idx="183">
                  <c:v>21530</c:v>
                </c:pt>
                <c:pt idx="184">
                  <c:v>21580</c:v>
                </c:pt>
                <c:pt idx="185">
                  <c:v>21680</c:v>
                </c:pt>
                <c:pt idx="186">
                  <c:v>21880</c:v>
                </c:pt>
                <c:pt idx="187">
                  <c:v>21930</c:v>
                </c:pt>
                <c:pt idx="188">
                  <c:v>21970</c:v>
                </c:pt>
                <c:pt idx="189">
                  <c:v>22220</c:v>
                </c:pt>
                <c:pt idx="190">
                  <c:v>22370</c:v>
                </c:pt>
                <c:pt idx="191">
                  <c:v>22470</c:v>
                </c:pt>
                <c:pt idx="192">
                  <c:v>22470</c:v>
                </c:pt>
                <c:pt idx="193">
                  <c:v>22570</c:v>
                </c:pt>
                <c:pt idx="194">
                  <c:v>22620</c:v>
                </c:pt>
                <c:pt idx="195">
                  <c:v>22620</c:v>
                </c:pt>
                <c:pt idx="196">
                  <c:v>22620</c:v>
                </c:pt>
                <c:pt idx="197">
                  <c:v>22620</c:v>
                </c:pt>
                <c:pt idx="198">
                  <c:v>22570</c:v>
                </c:pt>
                <c:pt idx="199">
                  <c:v>22550</c:v>
                </c:pt>
                <c:pt idx="200">
                  <c:v>22550</c:v>
                </c:pt>
                <c:pt idx="201">
                  <c:v>22540</c:v>
                </c:pt>
                <c:pt idx="202">
                  <c:v>22540</c:v>
                </c:pt>
                <c:pt idx="203">
                  <c:v>22540</c:v>
                </c:pt>
                <c:pt idx="204">
                  <c:v>22520</c:v>
                </c:pt>
                <c:pt idx="205">
                  <c:v>22520</c:v>
                </c:pt>
                <c:pt idx="206">
                  <c:v>22500</c:v>
                </c:pt>
                <c:pt idx="207">
                  <c:v>22500</c:v>
                </c:pt>
                <c:pt idx="208">
                  <c:v>22500</c:v>
                </c:pt>
                <c:pt idx="209">
                  <c:v>22480</c:v>
                </c:pt>
                <c:pt idx="210">
                  <c:v>22480</c:v>
                </c:pt>
                <c:pt idx="211">
                  <c:v>22480</c:v>
                </c:pt>
                <c:pt idx="212">
                  <c:v>22480</c:v>
                </c:pt>
                <c:pt idx="213">
                  <c:v>22460</c:v>
                </c:pt>
                <c:pt idx="214">
                  <c:v>22460</c:v>
                </c:pt>
                <c:pt idx="215">
                  <c:v>22460</c:v>
                </c:pt>
                <c:pt idx="216">
                  <c:v>22510</c:v>
                </c:pt>
                <c:pt idx="217">
                  <c:v>22510</c:v>
                </c:pt>
                <c:pt idx="218">
                  <c:v>22575</c:v>
                </c:pt>
                <c:pt idx="219">
                  <c:v>22595</c:v>
                </c:pt>
                <c:pt idx="220">
                  <c:v>22645</c:v>
                </c:pt>
                <c:pt idx="221">
                  <c:v>22700</c:v>
                </c:pt>
                <c:pt idx="222">
                  <c:v>22770</c:v>
                </c:pt>
                <c:pt idx="223">
                  <c:v>22850</c:v>
                </c:pt>
                <c:pt idx="224">
                  <c:v>22870</c:v>
                </c:pt>
                <c:pt idx="225">
                  <c:v>22880</c:v>
                </c:pt>
                <c:pt idx="226">
                  <c:v>22880</c:v>
                </c:pt>
                <c:pt idx="227">
                  <c:v>22880</c:v>
                </c:pt>
                <c:pt idx="228">
                  <c:v>22880</c:v>
                </c:pt>
                <c:pt idx="229">
                  <c:v>22880</c:v>
                </c:pt>
                <c:pt idx="230">
                  <c:v>22880</c:v>
                </c:pt>
                <c:pt idx="231">
                  <c:v>22880</c:v>
                </c:pt>
                <c:pt idx="232">
                  <c:v>22880</c:v>
                </c:pt>
                <c:pt idx="233">
                  <c:v>22880</c:v>
                </c:pt>
                <c:pt idx="234">
                  <c:v>22880</c:v>
                </c:pt>
                <c:pt idx="235">
                  <c:v>22880</c:v>
                </c:pt>
                <c:pt idx="236">
                  <c:v>22885</c:v>
                </c:pt>
                <c:pt idx="237">
                  <c:v>22900</c:v>
                </c:pt>
                <c:pt idx="238">
                  <c:v>22900</c:v>
                </c:pt>
                <c:pt idx="239">
                  <c:v>22900</c:v>
                </c:pt>
                <c:pt idx="240">
                  <c:v>22920</c:v>
                </c:pt>
                <c:pt idx="241">
                  <c:v>22920</c:v>
                </c:pt>
                <c:pt idx="242">
                  <c:v>22920</c:v>
                </c:pt>
                <c:pt idx="243">
                  <c:v>22920</c:v>
                </c:pt>
                <c:pt idx="244">
                  <c:v>22910</c:v>
                </c:pt>
                <c:pt idx="245">
                  <c:v>22910</c:v>
                </c:pt>
                <c:pt idx="246">
                  <c:v>22900</c:v>
                </c:pt>
                <c:pt idx="247">
                  <c:v>22900</c:v>
                </c:pt>
                <c:pt idx="248">
                  <c:v>22900</c:v>
                </c:pt>
                <c:pt idx="249">
                  <c:v>22900</c:v>
                </c:pt>
                <c:pt idx="250">
                  <c:v>22900</c:v>
                </c:pt>
                <c:pt idx="251">
                  <c:v>22900</c:v>
                </c:pt>
                <c:pt idx="252">
                  <c:v>22900</c:v>
                </c:pt>
                <c:pt idx="253">
                  <c:v>22900</c:v>
                </c:pt>
                <c:pt idx="254">
                  <c:v>22900</c:v>
                </c:pt>
                <c:pt idx="255">
                  <c:v>22900</c:v>
                </c:pt>
                <c:pt idx="256">
                  <c:v>22900</c:v>
                </c:pt>
                <c:pt idx="257">
                  <c:v>22900</c:v>
                </c:pt>
                <c:pt idx="258">
                  <c:v>22920</c:v>
                </c:pt>
                <c:pt idx="259">
                  <c:v>22950</c:v>
                </c:pt>
                <c:pt idx="260">
                  <c:v>22950</c:v>
                </c:pt>
                <c:pt idx="261">
                  <c:v>22950</c:v>
                </c:pt>
                <c:pt idx="262">
                  <c:v>22950</c:v>
                </c:pt>
                <c:pt idx="263">
                  <c:v>22950</c:v>
                </c:pt>
                <c:pt idx="264">
                  <c:v>22950</c:v>
                </c:pt>
                <c:pt idx="265">
                  <c:v>22950</c:v>
                </c:pt>
                <c:pt idx="266">
                  <c:v>22950</c:v>
                </c:pt>
                <c:pt idx="267">
                  <c:v>22950</c:v>
                </c:pt>
                <c:pt idx="268">
                  <c:v>22950</c:v>
                </c:pt>
                <c:pt idx="269">
                  <c:v>22950</c:v>
                </c:pt>
                <c:pt idx="270">
                  <c:v>22950</c:v>
                </c:pt>
                <c:pt idx="271">
                  <c:v>22980</c:v>
                </c:pt>
                <c:pt idx="272">
                  <c:v>22980</c:v>
                </c:pt>
                <c:pt idx="273">
                  <c:v>23000</c:v>
                </c:pt>
                <c:pt idx="274">
                  <c:v>23030</c:v>
                </c:pt>
                <c:pt idx="275">
                  <c:v>23080</c:v>
                </c:pt>
                <c:pt idx="276">
                  <c:v>23130</c:v>
                </c:pt>
                <c:pt idx="277">
                  <c:v>23160</c:v>
                </c:pt>
                <c:pt idx="278">
                  <c:v>23180</c:v>
                </c:pt>
                <c:pt idx="279">
                  <c:v>23200</c:v>
                </c:pt>
                <c:pt idx="280">
                  <c:v>23240</c:v>
                </c:pt>
                <c:pt idx="281">
                  <c:v>23240</c:v>
                </c:pt>
                <c:pt idx="282">
                  <c:v>23240</c:v>
                </c:pt>
                <c:pt idx="283">
                  <c:v>23240</c:v>
                </c:pt>
                <c:pt idx="284">
                  <c:v>23240</c:v>
                </c:pt>
                <c:pt idx="285">
                  <c:v>23240</c:v>
                </c:pt>
                <c:pt idx="286">
                  <c:v>23240</c:v>
                </c:pt>
                <c:pt idx="287">
                  <c:v>23275</c:v>
                </c:pt>
                <c:pt idx="288">
                  <c:v>23310</c:v>
                </c:pt>
                <c:pt idx="289">
                  <c:v>23310</c:v>
                </c:pt>
                <c:pt idx="290">
                  <c:v>23330</c:v>
                </c:pt>
                <c:pt idx="291">
                  <c:v>23330</c:v>
                </c:pt>
                <c:pt idx="292">
                  <c:v>23350</c:v>
                </c:pt>
                <c:pt idx="293">
                  <c:v>23400</c:v>
                </c:pt>
                <c:pt idx="294">
                  <c:v>23400</c:v>
                </c:pt>
                <c:pt idx="295">
                  <c:v>23450</c:v>
                </c:pt>
                <c:pt idx="296">
                  <c:v>23450</c:v>
                </c:pt>
                <c:pt idx="297">
                  <c:v>23450</c:v>
                </c:pt>
                <c:pt idx="298">
                  <c:v>23450</c:v>
                </c:pt>
                <c:pt idx="299">
                  <c:v>23450</c:v>
                </c:pt>
                <c:pt idx="300">
                  <c:v>23450</c:v>
                </c:pt>
                <c:pt idx="301">
                  <c:v>23450</c:v>
                </c:pt>
                <c:pt idx="302">
                  <c:v>23450</c:v>
                </c:pt>
                <c:pt idx="303">
                  <c:v>23450</c:v>
                </c:pt>
                <c:pt idx="304">
                  <c:v>23450</c:v>
                </c:pt>
                <c:pt idx="305">
                  <c:v>23450</c:v>
                </c:pt>
                <c:pt idx="306">
                  <c:v>23450</c:v>
                </c:pt>
                <c:pt idx="307">
                  <c:v>23430</c:v>
                </c:pt>
                <c:pt idx="308">
                  <c:v>23430</c:v>
                </c:pt>
                <c:pt idx="309">
                  <c:v>23430</c:v>
                </c:pt>
                <c:pt idx="310">
                  <c:v>23410</c:v>
                </c:pt>
                <c:pt idx="311">
                  <c:v>23385</c:v>
                </c:pt>
                <c:pt idx="312">
                  <c:v>23365</c:v>
                </c:pt>
                <c:pt idx="313">
                  <c:v>23365</c:v>
                </c:pt>
                <c:pt idx="314">
                  <c:v>23365</c:v>
                </c:pt>
                <c:pt idx="315">
                  <c:v>23365</c:v>
                </c:pt>
                <c:pt idx="316">
                  <c:v>23345</c:v>
                </c:pt>
                <c:pt idx="317">
                  <c:v>23345</c:v>
                </c:pt>
                <c:pt idx="318">
                  <c:v>23345</c:v>
                </c:pt>
                <c:pt idx="319">
                  <c:v>23345</c:v>
                </c:pt>
                <c:pt idx="320">
                  <c:v>23310</c:v>
                </c:pt>
                <c:pt idx="321">
                  <c:v>23280</c:v>
                </c:pt>
                <c:pt idx="322">
                  <c:v>23260</c:v>
                </c:pt>
                <c:pt idx="323">
                  <c:v>23260</c:v>
                </c:pt>
                <c:pt idx="324">
                  <c:v>23260</c:v>
                </c:pt>
                <c:pt idx="325">
                  <c:v>23250</c:v>
                </c:pt>
                <c:pt idx="326">
                  <c:v>23250</c:v>
                </c:pt>
                <c:pt idx="327">
                  <c:v>23245</c:v>
                </c:pt>
                <c:pt idx="328">
                  <c:v>23245</c:v>
                </c:pt>
                <c:pt idx="329">
                  <c:v>23245</c:v>
                </c:pt>
                <c:pt idx="330">
                  <c:v>23245</c:v>
                </c:pt>
                <c:pt idx="331">
                  <c:v>23245</c:v>
                </c:pt>
                <c:pt idx="332">
                  <c:v>23245</c:v>
                </c:pt>
                <c:pt idx="333">
                  <c:v>23245</c:v>
                </c:pt>
                <c:pt idx="334">
                  <c:v>23240</c:v>
                </c:pt>
                <c:pt idx="335">
                  <c:v>23235</c:v>
                </c:pt>
                <c:pt idx="336">
                  <c:v>23230</c:v>
                </c:pt>
                <c:pt idx="337">
                  <c:v>23225</c:v>
                </c:pt>
                <c:pt idx="338">
                  <c:v>23225</c:v>
                </c:pt>
                <c:pt idx="339">
                  <c:v>23220</c:v>
                </c:pt>
                <c:pt idx="340">
                  <c:v>23220</c:v>
                </c:pt>
                <c:pt idx="341">
                  <c:v>23220</c:v>
                </c:pt>
                <c:pt idx="342">
                  <c:v>23220</c:v>
                </c:pt>
                <c:pt idx="343">
                  <c:v>23220</c:v>
                </c:pt>
                <c:pt idx="344">
                  <c:v>23215</c:v>
                </c:pt>
                <c:pt idx="345">
                  <c:v>23215</c:v>
                </c:pt>
                <c:pt idx="346">
                  <c:v>23215</c:v>
                </c:pt>
                <c:pt idx="347">
                  <c:v>23210</c:v>
                </c:pt>
                <c:pt idx="348">
                  <c:v>23210</c:v>
                </c:pt>
                <c:pt idx="349">
                  <c:v>23210</c:v>
                </c:pt>
                <c:pt idx="350">
                  <c:v>23210</c:v>
                </c:pt>
                <c:pt idx="351">
                  <c:v>23210</c:v>
                </c:pt>
                <c:pt idx="352">
                  <c:v>23210</c:v>
                </c:pt>
                <c:pt idx="353">
                  <c:v>23210</c:v>
                </c:pt>
                <c:pt idx="354">
                  <c:v>23210</c:v>
                </c:pt>
                <c:pt idx="355">
                  <c:v>23210</c:v>
                </c:pt>
                <c:pt idx="356">
                  <c:v>23210</c:v>
                </c:pt>
                <c:pt idx="357">
                  <c:v>23210</c:v>
                </c:pt>
                <c:pt idx="358">
                  <c:v>23210</c:v>
                </c:pt>
                <c:pt idx="359">
                  <c:v>23210</c:v>
                </c:pt>
                <c:pt idx="360">
                  <c:v>23210</c:v>
                </c:pt>
                <c:pt idx="361">
                  <c:v>23210</c:v>
                </c:pt>
                <c:pt idx="362">
                  <c:v>23210</c:v>
                </c:pt>
                <c:pt idx="363">
                  <c:v>23205</c:v>
                </c:pt>
                <c:pt idx="364">
                  <c:v>23205</c:v>
                </c:pt>
                <c:pt idx="365">
                  <c:v>23205</c:v>
                </c:pt>
                <c:pt idx="366">
                  <c:v>23200</c:v>
                </c:pt>
                <c:pt idx="367">
                  <c:v>23200</c:v>
                </c:pt>
                <c:pt idx="368">
                  <c:v>23200</c:v>
                </c:pt>
                <c:pt idx="369">
                  <c:v>23190</c:v>
                </c:pt>
                <c:pt idx="370">
                  <c:v>23180</c:v>
                </c:pt>
                <c:pt idx="371">
                  <c:v>23180</c:v>
                </c:pt>
                <c:pt idx="372">
                  <c:v>23170</c:v>
                </c:pt>
                <c:pt idx="373">
                  <c:v>23160</c:v>
                </c:pt>
                <c:pt idx="374">
                  <c:v>23160</c:v>
                </c:pt>
                <c:pt idx="375">
                  <c:v>23155</c:v>
                </c:pt>
                <c:pt idx="376">
                  <c:v>23155</c:v>
                </c:pt>
                <c:pt idx="377">
                  <c:v>23155</c:v>
                </c:pt>
                <c:pt idx="378">
                  <c:v>23150</c:v>
                </c:pt>
                <c:pt idx="379">
                  <c:v>23140</c:v>
                </c:pt>
                <c:pt idx="380">
                  <c:v>23140</c:v>
                </c:pt>
                <c:pt idx="381">
                  <c:v>23130</c:v>
                </c:pt>
                <c:pt idx="382">
                  <c:v>23110</c:v>
                </c:pt>
                <c:pt idx="383">
                  <c:v>23100</c:v>
                </c:pt>
                <c:pt idx="384">
                  <c:v>23090</c:v>
                </c:pt>
                <c:pt idx="385">
                  <c:v>23075</c:v>
                </c:pt>
                <c:pt idx="386">
                  <c:v>23075</c:v>
                </c:pt>
                <c:pt idx="387">
                  <c:v>23075</c:v>
                </c:pt>
                <c:pt idx="388">
                  <c:v>23070</c:v>
                </c:pt>
                <c:pt idx="389">
                  <c:v>23065</c:v>
                </c:pt>
                <c:pt idx="390">
                  <c:v>23065</c:v>
                </c:pt>
                <c:pt idx="391">
                  <c:v>23060</c:v>
                </c:pt>
                <c:pt idx="392">
                  <c:v>23055</c:v>
                </c:pt>
                <c:pt idx="393">
                  <c:v>23055</c:v>
                </c:pt>
                <c:pt idx="394">
                  <c:v>23055</c:v>
                </c:pt>
                <c:pt idx="395">
                  <c:v>23045</c:v>
                </c:pt>
                <c:pt idx="396">
                  <c:v>23035</c:v>
                </c:pt>
                <c:pt idx="397">
                  <c:v>23020</c:v>
                </c:pt>
                <c:pt idx="398">
                  <c:v>23020</c:v>
                </c:pt>
                <c:pt idx="399">
                  <c:v>23020</c:v>
                </c:pt>
                <c:pt idx="400">
                  <c:v>23020</c:v>
                </c:pt>
                <c:pt idx="401">
                  <c:v>23010</c:v>
                </c:pt>
                <c:pt idx="402">
                  <c:v>23010</c:v>
                </c:pt>
                <c:pt idx="403">
                  <c:v>23010</c:v>
                </c:pt>
                <c:pt idx="404">
                  <c:v>23005</c:v>
                </c:pt>
                <c:pt idx="405">
                  <c:v>23005</c:v>
                </c:pt>
                <c:pt idx="406">
                  <c:v>23005</c:v>
                </c:pt>
                <c:pt idx="407">
                  <c:v>23005</c:v>
                </c:pt>
                <c:pt idx="408">
                  <c:v>23005</c:v>
                </c:pt>
                <c:pt idx="409">
                  <c:v>23005</c:v>
                </c:pt>
                <c:pt idx="410">
                  <c:v>23005</c:v>
                </c:pt>
                <c:pt idx="411">
                  <c:v>23005</c:v>
                </c:pt>
                <c:pt idx="412">
                  <c:v>23005</c:v>
                </c:pt>
                <c:pt idx="413">
                  <c:v>23005</c:v>
                </c:pt>
                <c:pt idx="414">
                  <c:v>23020</c:v>
                </c:pt>
                <c:pt idx="415">
                  <c:v>23020</c:v>
                </c:pt>
                <c:pt idx="416">
                  <c:v>23020</c:v>
                </c:pt>
                <c:pt idx="417">
                  <c:v>23020</c:v>
                </c:pt>
                <c:pt idx="418">
                  <c:v>23020</c:v>
                </c:pt>
                <c:pt idx="419">
                  <c:v>23030</c:v>
                </c:pt>
                <c:pt idx="420">
                  <c:v>23050</c:v>
                </c:pt>
                <c:pt idx="421">
                  <c:v>23070</c:v>
                </c:pt>
                <c:pt idx="422">
                  <c:v>23100</c:v>
                </c:pt>
                <c:pt idx="423">
                  <c:v>23150</c:v>
                </c:pt>
                <c:pt idx="424">
                  <c:v>23200</c:v>
                </c:pt>
                <c:pt idx="425">
                  <c:v>23230</c:v>
                </c:pt>
                <c:pt idx="426">
                  <c:v>23250</c:v>
                </c:pt>
                <c:pt idx="427">
                  <c:v>23350</c:v>
                </c:pt>
                <c:pt idx="428">
                  <c:v>23360</c:v>
                </c:pt>
                <c:pt idx="429">
                  <c:v>23380</c:v>
                </c:pt>
                <c:pt idx="430">
                  <c:v>23380</c:v>
                </c:pt>
                <c:pt idx="431">
                  <c:v>23400</c:v>
                </c:pt>
                <c:pt idx="432">
                  <c:v>23400</c:v>
                </c:pt>
                <c:pt idx="433">
                  <c:v>23400</c:v>
                </c:pt>
                <c:pt idx="434">
                  <c:v>23400</c:v>
                </c:pt>
                <c:pt idx="435">
                  <c:v>23400</c:v>
                </c:pt>
                <c:pt idx="436">
                  <c:v>23400</c:v>
                </c:pt>
                <c:pt idx="437">
                  <c:v>23400</c:v>
                </c:pt>
                <c:pt idx="438">
                  <c:v>23400</c:v>
                </c:pt>
                <c:pt idx="439">
                  <c:v>23400</c:v>
                </c:pt>
                <c:pt idx="440">
                  <c:v>23400</c:v>
                </c:pt>
                <c:pt idx="441">
                  <c:v>23400</c:v>
                </c:pt>
                <c:pt idx="442">
                  <c:v>23420</c:v>
                </c:pt>
                <c:pt idx="443">
                  <c:v>23450</c:v>
                </c:pt>
                <c:pt idx="444">
                  <c:v>23450</c:v>
                </c:pt>
                <c:pt idx="445">
                  <c:v>23450</c:v>
                </c:pt>
                <c:pt idx="446">
                  <c:v>23450</c:v>
                </c:pt>
                <c:pt idx="447">
                  <c:v>23450</c:v>
                </c:pt>
                <c:pt idx="448">
                  <c:v>23450</c:v>
                </c:pt>
                <c:pt idx="449">
                  <c:v>23450</c:v>
                </c:pt>
                <c:pt idx="450">
                  <c:v>23440</c:v>
                </c:pt>
                <c:pt idx="451">
                  <c:v>23440</c:v>
                </c:pt>
                <c:pt idx="452">
                  <c:v>23420</c:v>
                </c:pt>
                <c:pt idx="453">
                  <c:v>23400</c:v>
                </c:pt>
                <c:pt idx="454">
                  <c:v>23375</c:v>
                </c:pt>
                <c:pt idx="455">
                  <c:v>23375</c:v>
                </c:pt>
                <c:pt idx="456">
                  <c:v>23350</c:v>
                </c:pt>
                <c:pt idx="457">
                  <c:v>23330</c:v>
                </c:pt>
                <c:pt idx="458">
                  <c:v>23330</c:v>
                </c:pt>
                <c:pt idx="459">
                  <c:v>23330</c:v>
                </c:pt>
                <c:pt idx="460">
                  <c:v>23300</c:v>
                </c:pt>
                <c:pt idx="461">
                  <c:v>23300</c:v>
                </c:pt>
                <c:pt idx="462">
                  <c:v>23290</c:v>
                </c:pt>
                <c:pt idx="463">
                  <c:v>23290</c:v>
                </c:pt>
                <c:pt idx="464">
                  <c:v>23290</c:v>
                </c:pt>
                <c:pt idx="465">
                  <c:v>23280</c:v>
                </c:pt>
                <c:pt idx="466">
                  <c:v>23280</c:v>
                </c:pt>
                <c:pt idx="467">
                  <c:v>23280</c:v>
                </c:pt>
                <c:pt idx="468">
                  <c:v>23280</c:v>
                </c:pt>
                <c:pt idx="469">
                  <c:v>23280</c:v>
                </c:pt>
                <c:pt idx="470">
                  <c:v>23280</c:v>
                </c:pt>
                <c:pt idx="471">
                  <c:v>23260</c:v>
                </c:pt>
                <c:pt idx="472">
                  <c:v>23260</c:v>
                </c:pt>
                <c:pt idx="473">
                  <c:v>23260</c:v>
                </c:pt>
                <c:pt idx="474">
                  <c:v>23260</c:v>
                </c:pt>
                <c:pt idx="475">
                  <c:v>23260</c:v>
                </c:pt>
                <c:pt idx="476">
                  <c:v>23250</c:v>
                </c:pt>
                <c:pt idx="477">
                  <c:v>23250</c:v>
                </c:pt>
                <c:pt idx="478">
                  <c:v>23250</c:v>
                </c:pt>
                <c:pt idx="479">
                  <c:v>23240</c:v>
                </c:pt>
                <c:pt idx="480">
                  <c:v>23220</c:v>
                </c:pt>
                <c:pt idx="481">
                  <c:v>23220</c:v>
                </c:pt>
                <c:pt idx="482">
                  <c:v>23180</c:v>
                </c:pt>
                <c:pt idx="483">
                  <c:v>23180</c:v>
                </c:pt>
                <c:pt idx="484">
                  <c:v>23170</c:v>
                </c:pt>
                <c:pt idx="485">
                  <c:v>23170</c:v>
                </c:pt>
                <c:pt idx="486">
                  <c:v>23150</c:v>
                </c:pt>
                <c:pt idx="487">
                  <c:v>23150</c:v>
                </c:pt>
                <c:pt idx="488">
                  <c:v>23130</c:v>
                </c:pt>
                <c:pt idx="489">
                  <c:v>23130</c:v>
                </c:pt>
                <c:pt idx="490">
                  <c:v>23110</c:v>
                </c:pt>
                <c:pt idx="491">
                  <c:v>23110</c:v>
                </c:pt>
                <c:pt idx="492">
                  <c:v>23100</c:v>
                </c:pt>
                <c:pt idx="493">
                  <c:v>23090</c:v>
                </c:pt>
                <c:pt idx="494">
                  <c:v>23090</c:v>
                </c:pt>
                <c:pt idx="495">
                  <c:v>23090</c:v>
                </c:pt>
                <c:pt idx="496">
                  <c:v>23090</c:v>
                </c:pt>
                <c:pt idx="497">
                  <c:v>23030</c:v>
                </c:pt>
                <c:pt idx="498">
                  <c:v>23030</c:v>
                </c:pt>
                <c:pt idx="499">
                  <c:v>23020</c:v>
                </c:pt>
                <c:pt idx="500">
                  <c:v>23020</c:v>
                </c:pt>
                <c:pt idx="501">
                  <c:v>23010</c:v>
                </c:pt>
                <c:pt idx="502">
                  <c:v>23000</c:v>
                </c:pt>
                <c:pt idx="503">
                  <c:v>23000</c:v>
                </c:pt>
                <c:pt idx="504">
                  <c:v>23000</c:v>
                </c:pt>
                <c:pt idx="505">
                  <c:v>23000</c:v>
                </c:pt>
                <c:pt idx="506">
                  <c:v>23000</c:v>
                </c:pt>
                <c:pt idx="507">
                  <c:v>22980</c:v>
                </c:pt>
                <c:pt idx="508">
                  <c:v>22980</c:v>
                </c:pt>
                <c:pt idx="509">
                  <c:v>22970</c:v>
                </c:pt>
                <c:pt idx="510">
                  <c:v>22970</c:v>
                </c:pt>
                <c:pt idx="511">
                  <c:v>22970</c:v>
                </c:pt>
                <c:pt idx="512">
                  <c:v>22970</c:v>
                </c:pt>
                <c:pt idx="513">
                  <c:v>22970</c:v>
                </c:pt>
                <c:pt idx="514">
                  <c:v>22970</c:v>
                </c:pt>
                <c:pt idx="515">
                  <c:v>22970</c:v>
                </c:pt>
                <c:pt idx="516">
                  <c:v>22970</c:v>
                </c:pt>
                <c:pt idx="517">
                  <c:v>22970</c:v>
                </c:pt>
                <c:pt idx="518">
                  <c:v>22970</c:v>
                </c:pt>
                <c:pt idx="519">
                  <c:v>22970</c:v>
                </c:pt>
                <c:pt idx="520">
                  <c:v>22970</c:v>
                </c:pt>
                <c:pt idx="521">
                  <c:v>22970</c:v>
                </c:pt>
                <c:pt idx="522">
                  <c:v>22970</c:v>
                </c:pt>
                <c:pt idx="523">
                  <c:v>22970</c:v>
                </c:pt>
                <c:pt idx="524">
                  <c:v>22970</c:v>
                </c:pt>
                <c:pt idx="525">
                  <c:v>22970</c:v>
                </c:pt>
                <c:pt idx="526">
                  <c:v>22970</c:v>
                </c:pt>
                <c:pt idx="527">
                  <c:v>22970</c:v>
                </c:pt>
                <c:pt idx="528">
                  <c:v>22970</c:v>
                </c:pt>
                <c:pt idx="529">
                  <c:v>22970</c:v>
                </c:pt>
                <c:pt idx="530">
                  <c:v>22970</c:v>
                </c:pt>
                <c:pt idx="531">
                  <c:v>22970</c:v>
                </c:pt>
                <c:pt idx="532">
                  <c:v>22970</c:v>
                </c:pt>
                <c:pt idx="533">
                  <c:v>22970</c:v>
                </c:pt>
                <c:pt idx="534">
                  <c:v>22970</c:v>
                </c:pt>
                <c:pt idx="535">
                  <c:v>22970</c:v>
                </c:pt>
                <c:pt idx="536">
                  <c:v>22980</c:v>
                </c:pt>
                <c:pt idx="537">
                  <c:v>23000</c:v>
                </c:pt>
                <c:pt idx="538">
                  <c:v>23000</c:v>
                </c:pt>
                <c:pt idx="539">
                  <c:v>23000</c:v>
                </c:pt>
                <c:pt idx="540">
                  <c:v>23000</c:v>
                </c:pt>
                <c:pt idx="541">
                  <c:v>23000</c:v>
                </c:pt>
                <c:pt idx="542">
                  <c:v>23000</c:v>
                </c:pt>
                <c:pt idx="543">
                  <c:v>23000</c:v>
                </c:pt>
                <c:pt idx="544">
                  <c:v>23000</c:v>
                </c:pt>
                <c:pt idx="545">
                  <c:v>23000</c:v>
                </c:pt>
                <c:pt idx="546">
                  <c:v>23020</c:v>
                </c:pt>
                <c:pt idx="547">
                  <c:v>23030</c:v>
                </c:pt>
                <c:pt idx="548">
                  <c:v>23030</c:v>
                </c:pt>
                <c:pt idx="549">
                  <c:v>23030</c:v>
                </c:pt>
                <c:pt idx="550">
                  <c:v>23050</c:v>
                </c:pt>
                <c:pt idx="551">
                  <c:v>23070</c:v>
                </c:pt>
                <c:pt idx="552">
                  <c:v>23070</c:v>
                </c:pt>
                <c:pt idx="553">
                  <c:v>23070</c:v>
                </c:pt>
                <c:pt idx="554">
                  <c:v>23090</c:v>
                </c:pt>
                <c:pt idx="555">
                  <c:v>23090</c:v>
                </c:pt>
                <c:pt idx="556">
                  <c:v>23090</c:v>
                </c:pt>
                <c:pt idx="557">
                  <c:v>23090</c:v>
                </c:pt>
                <c:pt idx="558">
                  <c:v>23090</c:v>
                </c:pt>
                <c:pt idx="559">
                  <c:v>23090</c:v>
                </c:pt>
                <c:pt idx="560">
                  <c:v>23090</c:v>
                </c:pt>
                <c:pt idx="561">
                  <c:v>23090</c:v>
                </c:pt>
                <c:pt idx="562">
                  <c:v>23090</c:v>
                </c:pt>
                <c:pt idx="563">
                  <c:v>23090</c:v>
                </c:pt>
                <c:pt idx="564">
                  <c:v>23090</c:v>
                </c:pt>
                <c:pt idx="565">
                  <c:v>23090</c:v>
                </c:pt>
                <c:pt idx="566">
                  <c:v>23090</c:v>
                </c:pt>
                <c:pt idx="567">
                  <c:v>23090</c:v>
                </c:pt>
                <c:pt idx="568">
                  <c:v>23090</c:v>
                </c:pt>
                <c:pt idx="569">
                  <c:v>23090</c:v>
                </c:pt>
                <c:pt idx="570">
                  <c:v>23090</c:v>
                </c:pt>
                <c:pt idx="571">
                  <c:v>23100</c:v>
                </c:pt>
                <c:pt idx="572">
                  <c:v>23100</c:v>
                </c:pt>
                <c:pt idx="573">
                  <c:v>23100</c:v>
                </c:pt>
                <c:pt idx="574">
                  <c:v>23110</c:v>
                </c:pt>
                <c:pt idx="575">
                  <c:v>23110</c:v>
                </c:pt>
                <c:pt idx="576">
                  <c:v>23110</c:v>
                </c:pt>
                <c:pt idx="577">
                  <c:v>23110</c:v>
                </c:pt>
                <c:pt idx="578">
                  <c:v>23110</c:v>
                </c:pt>
                <c:pt idx="579">
                  <c:v>23110</c:v>
                </c:pt>
                <c:pt idx="580">
                  <c:v>23110</c:v>
                </c:pt>
                <c:pt idx="581">
                  <c:v>23150</c:v>
                </c:pt>
                <c:pt idx="582">
                  <c:v>23160</c:v>
                </c:pt>
                <c:pt idx="583">
                  <c:v>23180</c:v>
                </c:pt>
                <c:pt idx="584">
                  <c:v>23180</c:v>
                </c:pt>
                <c:pt idx="585">
                  <c:v>23180</c:v>
                </c:pt>
                <c:pt idx="586">
                  <c:v>23200</c:v>
                </c:pt>
                <c:pt idx="587">
                  <c:v>23350</c:v>
                </c:pt>
                <c:pt idx="588">
                  <c:v>23450</c:v>
                </c:pt>
                <c:pt idx="589">
                  <c:v>23550</c:v>
                </c:pt>
                <c:pt idx="590">
                  <c:v>23550</c:v>
                </c:pt>
                <c:pt idx="591">
                  <c:v>23600</c:v>
                </c:pt>
                <c:pt idx="592">
                  <c:v>23600</c:v>
                </c:pt>
                <c:pt idx="593">
                  <c:v>23620</c:v>
                </c:pt>
                <c:pt idx="594">
                  <c:v>23720</c:v>
                </c:pt>
                <c:pt idx="595">
                  <c:v>23840</c:v>
                </c:pt>
                <c:pt idx="596">
                  <c:v>23840</c:v>
                </c:pt>
                <c:pt idx="597">
                  <c:v>23860</c:v>
                </c:pt>
                <c:pt idx="598">
                  <c:v>23860</c:v>
                </c:pt>
                <c:pt idx="599">
                  <c:v>23860</c:v>
                </c:pt>
                <c:pt idx="600">
                  <c:v>23860</c:v>
                </c:pt>
                <c:pt idx="601">
                  <c:v>23860</c:v>
                </c:pt>
                <c:pt idx="602">
                  <c:v>23840</c:v>
                </c:pt>
                <c:pt idx="603">
                  <c:v>23820</c:v>
                </c:pt>
                <c:pt idx="604">
                  <c:v>23830</c:v>
                </c:pt>
                <c:pt idx="605">
                  <c:v>23860</c:v>
                </c:pt>
                <c:pt idx="606">
                  <c:v>23860</c:v>
                </c:pt>
                <c:pt idx="607">
                  <c:v>23860</c:v>
                </c:pt>
                <c:pt idx="608">
                  <c:v>23850</c:v>
                </c:pt>
                <c:pt idx="609">
                  <c:v>23850</c:v>
                </c:pt>
                <c:pt idx="610">
                  <c:v>23860</c:v>
                </c:pt>
                <c:pt idx="611">
                  <c:v>23860</c:v>
                </c:pt>
                <c:pt idx="612">
                  <c:v>23860</c:v>
                </c:pt>
                <c:pt idx="613">
                  <c:v>23860</c:v>
                </c:pt>
                <c:pt idx="614">
                  <c:v>23860</c:v>
                </c:pt>
                <c:pt idx="615">
                  <c:v>23850</c:v>
                </c:pt>
                <c:pt idx="616">
                  <c:v>23850</c:v>
                </c:pt>
                <c:pt idx="617">
                  <c:v>23850</c:v>
                </c:pt>
                <c:pt idx="618">
                  <c:v>23840</c:v>
                </c:pt>
                <c:pt idx="619">
                  <c:v>23840</c:v>
                </c:pt>
                <c:pt idx="620">
                  <c:v>23840</c:v>
                </c:pt>
                <c:pt idx="621">
                  <c:v>23840</c:v>
                </c:pt>
                <c:pt idx="622">
                  <c:v>23835</c:v>
                </c:pt>
                <c:pt idx="623">
                  <c:v>23835</c:v>
                </c:pt>
                <c:pt idx="624">
                  <c:v>23830</c:v>
                </c:pt>
                <c:pt idx="625">
                  <c:v>23830</c:v>
                </c:pt>
                <c:pt idx="626">
                  <c:v>23830</c:v>
                </c:pt>
                <c:pt idx="627">
                  <c:v>23830</c:v>
                </c:pt>
                <c:pt idx="628">
                  <c:v>23830</c:v>
                </c:pt>
                <c:pt idx="629">
                  <c:v>23830</c:v>
                </c:pt>
                <c:pt idx="630">
                  <c:v>23830</c:v>
                </c:pt>
                <c:pt idx="631">
                  <c:v>23830</c:v>
                </c:pt>
                <c:pt idx="632">
                  <c:v>23830</c:v>
                </c:pt>
                <c:pt idx="633">
                  <c:v>23830</c:v>
                </c:pt>
                <c:pt idx="634">
                  <c:v>23830</c:v>
                </c:pt>
                <c:pt idx="635">
                  <c:v>23830</c:v>
                </c:pt>
                <c:pt idx="636">
                  <c:v>23850</c:v>
                </c:pt>
                <c:pt idx="637">
                  <c:v>23860</c:v>
                </c:pt>
                <c:pt idx="638">
                  <c:v>23860</c:v>
                </c:pt>
                <c:pt idx="639">
                  <c:v>23860</c:v>
                </c:pt>
                <c:pt idx="640">
                  <c:v>23860</c:v>
                </c:pt>
                <c:pt idx="641">
                  <c:v>23880</c:v>
                </c:pt>
                <c:pt idx="642">
                  <c:v>23890</c:v>
                </c:pt>
                <c:pt idx="643">
                  <c:v>23900</c:v>
                </c:pt>
                <c:pt idx="644">
                  <c:v>23900</c:v>
                </c:pt>
                <c:pt idx="645">
                  <c:v>23910</c:v>
                </c:pt>
                <c:pt idx="646">
                  <c:v>23910</c:v>
                </c:pt>
                <c:pt idx="647">
                  <c:v>23940</c:v>
                </c:pt>
                <c:pt idx="648">
                  <c:v>23970</c:v>
                </c:pt>
                <c:pt idx="649">
                  <c:v>23970</c:v>
                </c:pt>
                <c:pt idx="650">
                  <c:v>23970</c:v>
                </c:pt>
                <c:pt idx="651">
                  <c:v>24000</c:v>
                </c:pt>
                <c:pt idx="652">
                  <c:v>24010</c:v>
                </c:pt>
                <c:pt idx="653">
                  <c:v>24030</c:v>
                </c:pt>
                <c:pt idx="654">
                  <c:v>24050</c:v>
                </c:pt>
                <c:pt idx="655">
                  <c:v>24070</c:v>
                </c:pt>
                <c:pt idx="656">
                  <c:v>24070</c:v>
                </c:pt>
                <c:pt idx="657">
                  <c:v>24170</c:v>
                </c:pt>
                <c:pt idx="658">
                  <c:v>24220</c:v>
                </c:pt>
                <c:pt idx="659">
                  <c:v>24250</c:v>
                </c:pt>
                <c:pt idx="660">
                  <c:v>24280</c:v>
                </c:pt>
                <c:pt idx="661">
                  <c:v>24300</c:v>
                </c:pt>
                <c:pt idx="662">
                  <c:v>24310</c:v>
                </c:pt>
                <c:pt idx="663">
                  <c:v>24320</c:v>
                </c:pt>
                <c:pt idx="664">
                  <c:v>24330</c:v>
                </c:pt>
                <c:pt idx="665">
                  <c:v>24330</c:v>
                </c:pt>
                <c:pt idx="666">
                  <c:v>24330</c:v>
                </c:pt>
                <c:pt idx="667">
                  <c:v>24330</c:v>
                </c:pt>
                <c:pt idx="668">
                  <c:v>24330</c:v>
                </c:pt>
                <c:pt idx="669">
                  <c:v>24330</c:v>
                </c:pt>
                <c:pt idx="670">
                  <c:v>24330</c:v>
                </c:pt>
                <c:pt idx="671">
                  <c:v>24330</c:v>
                </c:pt>
                <c:pt idx="672">
                  <c:v>24320</c:v>
                </c:pt>
                <c:pt idx="673">
                  <c:v>24310</c:v>
                </c:pt>
                <c:pt idx="674">
                  <c:v>24300</c:v>
                </c:pt>
                <c:pt idx="675">
                  <c:v>24300</c:v>
                </c:pt>
                <c:pt idx="676">
                  <c:v>24290</c:v>
                </c:pt>
                <c:pt idx="677">
                  <c:v>24280</c:v>
                </c:pt>
                <c:pt idx="678">
                  <c:v>24260</c:v>
                </c:pt>
                <c:pt idx="679">
                  <c:v>24250</c:v>
                </c:pt>
                <c:pt idx="680">
                  <c:v>24230</c:v>
                </c:pt>
                <c:pt idx="681">
                  <c:v>24230</c:v>
                </c:pt>
                <c:pt idx="682">
                  <c:v>24230</c:v>
                </c:pt>
                <c:pt idx="683">
                  <c:v>24210</c:v>
                </c:pt>
                <c:pt idx="684">
                  <c:v>24200</c:v>
                </c:pt>
                <c:pt idx="685">
                  <c:v>24200</c:v>
                </c:pt>
                <c:pt idx="686">
                  <c:v>24200</c:v>
                </c:pt>
                <c:pt idx="687">
                  <c:v>24200</c:v>
                </c:pt>
                <c:pt idx="688">
                  <c:v>24200</c:v>
                </c:pt>
                <c:pt idx="689">
                  <c:v>24190</c:v>
                </c:pt>
                <c:pt idx="690">
                  <c:v>24180</c:v>
                </c:pt>
                <c:pt idx="691">
                  <c:v>24160</c:v>
                </c:pt>
                <c:pt idx="692">
                  <c:v>24150</c:v>
                </c:pt>
                <c:pt idx="693">
                  <c:v>24140</c:v>
                </c:pt>
                <c:pt idx="694">
                  <c:v>24130</c:v>
                </c:pt>
                <c:pt idx="695">
                  <c:v>24100</c:v>
                </c:pt>
                <c:pt idx="696">
                  <c:v>24020</c:v>
                </c:pt>
                <c:pt idx="697">
                  <c:v>24000</c:v>
                </c:pt>
                <c:pt idx="698">
                  <c:v>23970</c:v>
                </c:pt>
                <c:pt idx="699">
                  <c:v>23970</c:v>
                </c:pt>
                <c:pt idx="700">
                  <c:v>23960</c:v>
                </c:pt>
                <c:pt idx="701">
                  <c:v>23930</c:v>
                </c:pt>
                <c:pt idx="702">
                  <c:v>23900</c:v>
                </c:pt>
                <c:pt idx="703">
                  <c:v>23880</c:v>
                </c:pt>
                <c:pt idx="704">
                  <c:v>23860</c:v>
                </c:pt>
                <c:pt idx="705">
                  <c:v>23830</c:v>
                </c:pt>
                <c:pt idx="706">
                  <c:v>23810</c:v>
                </c:pt>
                <c:pt idx="707">
                  <c:v>23780</c:v>
                </c:pt>
                <c:pt idx="708">
                  <c:v>23760</c:v>
                </c:pt>
                <c:pt idx="709">
                  <c:v>23740</c:v>
                </c:pt>
                <c:pt idx="710">
                  <c:v>23740</c:v>
                </c:pt>
                <c:pt idx="711">
                  <c:v>23720</c:v>
                </c:pt>
                <c:pt idx="712">
                  <c:v>23700</c:v>
                </c:pt>
                <c:pt idx="713">
                  <c:v>23680</c:v>
                </c:pt>
                <c:pt idx="714">
                  <c:v>23650</c:v>
                </c:pt>
                <c:pt idx="715">
                  <c:v>23620</c:v>
                </c:pt>
                <c:pt idx="716">
                  <c:v>23580</c:v>
                </c:pt>
                <c:pt idx="717">
                  <c:v>23560</c:v>
                </c:pt>
                <c:pt idx="718">
                  <c:v>23540</c:v>
                </c:pt>
                <c:pt idx="719">
                  <c:v>23500</c:v>
                </c:pt>
                <c:pt idx="720">
                  <c:v>23500</c:v>
                </c:pt>
                <c:pt idx="721">
                  <c:v>23480</c:v>
                </c:pt>
                <c:pt idx="722">
                  <c:v>23480</c:v>
                </c:pt>
                <c:pt idx="723">
                  <c:v>23460</c:v>
                </c:pt>
                <c:pt idx="724">
                  <c:v>23450</c:v>
                </c:pt>
                <c:pt idx="725">
                  <c:v>23430</c:v>
                </c:pt>
                <c:pt idx="726">
                  <c:v>23420</c:v>
                </c:pt>
                <c:pt idx="727">
                  <c:v>23420</c:v>
                </c:pt>
                <c:pt idx="728">
                  <c:v>23420</c:v>
                </c:pt>
                <c:pt idx="729">
                  <c:v>23420</c:v>
                </c:pt>
                <c:pt idx="730">
                  <c:v>23410</c:v>
                </c:pt>
                <c:pt idx="731">
                  <c:v>23380</c:v>
                </c:pt>
                <c:pt idx="732">
                  <c:v>23360</c:v>
                </c:pt>
                <c:pt idx="733">
                  <c:v>23340</c:v>
                </c:pt>
                <c:pt idx="734">
                  <c:v>23320</c:v>
                </c:pt>
                <c:pt idx="735">
                  <c:v>23290</c:v>
                </c:pt>
                <c:pt idx="736">
                  <c:v>23260</c:v>
                </c:pt>
                <c:pt idx="737">
                  <c:v>23230</c:v>
                </c:pt>
                <c:pt idx="738">
                  <c:v>23220</c:v>
                </c:pt>
                <c:pt idx="739">
                  <c:v>23210</c:v>
                </c:pt>
                <c:pt idx="740">
                  <c:v>23190</c:v>
                </c:pt>
                <c:pt idx="741">
                  <c:v>23180</c:v>
                </c:pt>
                <c:pt idx="742">
                  <c:v>23170</c:v>
                </c:pt>
                <c:pt idx="743">
                  <c:v>23160</c:v>
                </c:pt>
                <c:pt idx="744">
                  <c:v>23150</c:v>
                </c:pt>
                <c:pt idx="745">
                  <c:v>23150</c:v>
                </c:pt>
                <c:pt idx="746">
                  <c:v>23140</c:v>
                </c:pt>
                <c:pt idx="747">
                  <c:v>23130</c:v>
                </c:pt>
                <c:pt idx="748">
                  <c:v>23120</c:v>
                </c:pt>
                <c:pt idx="749">
                  <c:v>23120</c:v>
                </c:pt>
                <c:pt idx="750">
                  <c:v>23120</c:v>
                </c:pt>
                <c:pt idx="751">
                  <c:v>23110</c:v>
                </c:pt>
                <c:pt idx="752">
                  <c:v>23110</c:v>
                </c:pt>
                <c:pt idx="753">
                  <c:v>23120</c:v>
                </c:pt>
                <c:pt idx="754">
                  <c:v>23120</c:v>
                </c:pt>
                <c:pt idx="755">
                  <c:v>23120</c:v>
                </c:pt>
                <c:pt idx="756">
                  <c:v>23120</c:v>
                </c:pt>
                <c:pt idx="757">
                  <c:v>23120</c:v>
                </c:pt>
                <c:pt idx="758">
                  <c:v>23120</c:v>
                </c:pt>
                <c:pt idx="759">
                  <c:v>23120</c:v>
                </c:pt>
                <c:pt idx="760">
                  <c:v>23120</c:v>
                </c:pt>
                <c:pt idx="761">
                  <c:v>23120</c:v>
                </c:pt>
                <c:pt idx="762">
                  <c:v>23120</c:v>
                </c:pt>
                <c:pt idx="763">
                  <c:v>23120</c:v>
                </c:pt>
                <c:pt idx="764">
                  <c:v>23120</c:v>
                </c:pt>
                <c:pt idx="765">
                  <c:v>23120</c:v>
                </c:pt>
                <c:pt idx="766">
                  <c:v>23120</c:v>
                </c:pt>
                <c:pt idx="767">
                  <c:v>23120</c:v>
                </c:pt>
                <c:pt idx="768">
                  <c:v>23120</c:v>
                </c:pt>
                <c:pt idx="769">
                  <c:v>23120</c:v>
                </c:pt>
                <c:pt idx="770">
                  <c:v>23125</c:v>
                </c:pt>
                <c:pt idx="771">
                  <c:v>23130</c:v>
                </c:pt>
                <c:pt idx="772">
                  <c:v>23140</c:v>
                </c:pt>
                <c:pt idx="773">
                  <c:v>23140</c:v>
                </c:pt>
                <c:pt idx="774">
                  <c:v>23130</c:v>
                </c:pt>
                <c:pt idx="775">
                  <c:v>23120</c:v>
                </c:pt>
                <c:pt idx="776">
                  <c:v>23125</c:v>
                </c:pt>
                <c:pt idx="777">
                  <c:v>23125</c:v>
                </c:pt>
                <c:pt idx="778">
                  <c:v>23130</c:v>
                </c:pt>
                <c:pt idx="779">
                  <c:v>23130</c:v>
                </c:pt>
                <c:pt idx="780">
                  <c:v>23130</c:v>
                </c:pt>
                <c:pt idx="781">
                  <c:v>23140</c:v>
                </c:pt>
                <c:pt idx="782">
                  <c:v>23140</c:v>
                </c:pt>
                <c:pt idx="783">
                  <c:v>23140</c:v>
                </c:pt>
                <c:pt idx="784">
                  <c:v>23150</c:v>
                </c:pt>
                <c:pt idx="785">
                  <c:v>23150</c:v>
                </c:pt>
                <c:pt idx="786">
                  <c:v>23150</c:v>
                </c:pt>
                <c:pt idx="787">
                  <c:v>23150</c:v>
                </c:pt>
                <c:pt idx="788">
                  <c:v>23150</c:v>
                </c:pt>
                <c:pt idx="789">
                  <c:v>23150</c:v>
                </c:pt>
                <c:pt idx="790">
                  <c:v>23150</c:v>
                </c:pt>
                <c:pt idx="791">
                  <c:v>23150</c:v>
                </c:pt>
                <c:pt idx="792">
                  <c:v>23150</c:v>
                </c:pt>
                <c:pt idx="793">
                  <c:v>23150</c:v>
                </c:pt>
                <c:pt idx="794">
                  <c:v>23145</c:v>
                </c:pt>
                <c:pt idx="795">
                  <c:v>23135</c:v>
                </c:pt>
                <c:pt idx="796">
                  <c:v>23125</c:v>
                </c:pt>
                <c:pt idx="797">
                  <c:v>23120</c:v>
                </c:pt>
                <c:pt idx="798">
                  <c:v>23120</c:v>
                </c:pt>
                <c:pt idx="799">
                  <c:v>23110</c:v>
                </c:pt>
                <c:pt idx="800">
                  <c:v>23100</c:v>
                </c:pt>
                <c:pt idx="801">
                  <c:v>23090</c:v>
                </c:pt>
                <c:pt idx="802">
                  <c:v>23090</c:v>
                </c:pt>
                <c:pt idx="803">
                  <c:v>23080</c:v>
                </c:pt>
                <c:pt idx="804">
                  <c:v>23080</c:v>
                </c:pt>
                <c:pt idx="805">
                  <c:v>23080</c:v>
                </c:pt>
                <c:pt idx="806">
                  <c:v>23075</c:v>
                </c:pt>
                <c:pt idx="807">
                  <c:v>23085</c:v>
                </c:pt>
                <c:pt idx="808">
                  <c:v>23070</c:v>
                </c:pt>
                <c:pt idx="809">
                  <c:v>23070</c:v>
                </c:pt>
                <c:pt idx="810">
                  <c:v>23065</c:v>
                </c:pt>
                <c:pt idx="811">
                  <c:v>23055</c:v>
                </c:pt>
                <c:pt idx="812">
                  <c:v>23045</c:v>
                </c:pt>
                <c:pt idx="813">
                  <c:v>23045</c:v>
                </c:pt>
                <c:pt idx="814">
                  <c:v>23045</c:v>
                </c:pt>
                <c:pt idx="815">
                  <c:v>23040</c:v>
                </c:pt>
                <c:pt idx="816">
                  <c:v>23020</c:v>
                </c:pt>
                <c:pt idx="817">
                  <c:v>22980</c:v>
                </c:pt>
                <c:pt idx="818">
                  <c:v>22960</c:v>
                </c:pt>
                <c:pt idx="819">
                  <c:v>22940</c:v>
                </c:pt>
                <c:pt idx="820">
                  <c:v>22930</c:v>
                </c:pt>
                <c:pt idx="821">
                  <c:v>22930</c:v>
                </c:pt>
                <c:pt idx="822">
                  <c:v>22925</c:v>
                </c:pt>
                <c:pt idx="823">
                  <c:v>22905</c:v>
                </c:pt>
                <c:pt idx="824">
                  <c:v>22895</c:v>
                </c:pt>
                <c:pt idx="825">
                  <c:v>22825</c:v>
                </c:pt>
                <c:pt idx="826">
                  <c:v>22775</c:v>
                </c:pt>
                <c:pt idx="827">
                  <c:v>22775</c:v>
                </c:pt>
                <c:pt idx="828">
                  <c:v>22750</c:v>
                </c:pt>
                <c:pt idx="829">
                  <c:v>22710</c:v>
                </c:pt>
                <c:pt idx="830">
                  <c:v>22670</c:v>
                </c:pt>
                <c:pt idx="831">
                  <c:v>22570</c:v>
                </c:pt>
                <c:pt idx="832">
                  <c:v>22500</c:v>
                </c:pt>
                <c:pt idx="833">
                  <c:v>22450</c:v>
                </c:pt>
                <c:pt idx="834">
                  <c:v>22420</c:v>
                </c:pt>
                <c:pt idx="835">
                  <c:v>22350</c:v>
                </c:pt>
                <c:pt idx="836">
                  <c:v>22290</c:v>
                </c:pt>
                <c:pt idx="837">
                  <c:v>22250</c:v>
                </c:pt>
                <c:pt idx="838">
                  <c:v>22220</c:v>
                </c:pt>
                <c:pt idx="839">
                  <c:v>22180</c:v>
                </c:pt>
                <c:pt idx="840">
                  <c:v>22150</c:v>
                </c:pt>
                <c:pt idx="841">
                  <c:v>22130</c:v>
                </c:pt>
                <c:pt idx="842">
                  <c:v>22080</c:v>
                </c:pt>
                <c:pt idx="843">
                  <c:v>21980</c:v>
                </c:pt>
                <c:pt idx="844">
                  <c:v>21930</c:v>
                </c:pt>
                <c:pt idx="845">
                  <c:v>21900</c:v>
                </c:pt>
                <c:pt idx="846">
                  <c:v>21900</c:v>
                </c:pt>
                <c:pt idx="847">
                  <c:v>21860</c:v>
                </c:pt>
                <c:pt idx="848">
                  <c:v>21850</c:v>
                </c:pt>
                <c:pt idx="849">
                  <c:v>21850</c:v>
                </c:pt>
                <c:pt idx="850">
                  <c:v>21850</c:v>
                </c:pt>
                <c:pt idx="851">
                  <c:v>21850</c:v>
                </c:pt>
                <c:pt idx="852">
                  <c:v>21850</c:v>
                </c:pt>
                <c:pt idx="853">
                  <c:v>21850</c:v>
                </c:pt>
                <c:pt idx="854">
                  <c:v>21780</c:v>
                </c:pt>
                <c:pt idx="855">
                  <c:v>21790</c:v>
                </c:pt>
                <c:pt idx="856">
                  <c:v>21790</c:v>
                </c:pt>
                <c:pt idx="857">
                  <c:v>21800</c:v>
                </c:pt>
                <c:pt idx="858">
                  <c:v>21810</c:v>
                </c:pt>
                <c:pt idx="859">
                  <c:v>21810</c:v>
                </c:pt>
                <c:pt idx="860">
                  <c:v>21820</c:v>
                </c:pt>
                <c:pt idx="861">
                  <c:v>21820</c:v>
                </c:pt>
                <c:pt idx="862">
                  <c:v>21820</c:v>
                </c:pt>
                <c:pt idx="863">
                  <c:v>21800</c:v>
                </c:pt>
                <c:pt idx="864">
                  <c:v>21780</c:v>
                </c:pt>
                <c:pt idx="865">
                  <c:v>21765</c:v>
                </c:pt>
                <c:pt idx="866">
                  <c:v>21760</c:v>
                </c:pt>
                <c:pt idx="867">
                  <c:v>21740</c:v>
                </c:pt>
                <c:pt idx="868">
                  <c:v>21725</c:v>
                </c:pt>
                <c:pt idx="869">
                  <c:v>21715</c:v>
                </c:pt>
                <c:pt idx="870">
                  <c:v>21715</c:v>
                </c:pt>
                <c:pt idx="871">
                  <c:v>21700</c:v>
                </c:pt>
                <c:pt idx="872">
                  <c:v>21700</c:v>
                </c:pt>
                <c:pt idx="873">
                  <c:v>21700</c:v>
                </c:pt>
                <c:pt idx="874">
                  <c:v>21700</c:v>
                </c:pt>
                <c:pt idx="875">
                  <c:v>21700</c:v>
                </c:pt>
                <c:pt idx="876">
                  <c:v>21690</c:v>
                </c:pt>
                <c:pt idx="877">
                  <c:v>21690</c:v>
                </c:pt>
                <c:pt idx="878">
                  <c:v>21660</c:v>
                </c:pt>
                <c:pt idx="879">
                  <c:v>21630</c:v>
                </c:pt>
                <c:pt idx="880">
                  <c:v>21620</c:v>
                </c:pt>
                <c:pt idx="881">
                  <c:v>21570</c:v>
                </c:pt>
                <c:pt idx="882">
                  <c:v>21520</c:v>
                </c:pt>
                <c:pt idx="883">
                  <c:v>21480</c:v>
                </c:pt>
                <c:pt idx="884">
                  <c:v>21450</c:v>
                </c:pt>
                <c:pt idx="885">
                  <c:v>21430</c:v>
                </c:pt>
                <c:pt idx="886">
                  <c:v>21410</c:v>
                </c:pt>
                <c:pt idx="887">
                  <c:v>21410</c:v>
                </c:pt>
                <c:pt idx="888">
                  <c:v>21390</c:v>
                </c:pt>
                <c:pt idx="889">
                  <c:v>21390</c:v>
                </c:pt>
                <c:pt idx="890">
                  <c:v>21380</c:v>
                </c:pt>
                <c:pt idx="891">
                  <c:v>21360</c:v>
                </c:pt>
                <c:pt idx="892">
                  <c:v>21350</c:v>
                </c:pt>
                <c:pt idx="893">
                  <c:v>21340</c:v>
                </c:pt>
                <c:pt idx="894">
                  <c:v>21340</c:v>
                </c:pt>
                <c:pt idx="895">
                  <c:v>21320</c:v>
                </c:pt>
                <c:pt idx="896">
                  <c:v>21320</c:v>
                </c:pt>
                <c:pt idx="897">
                  <c:v>21320</c:v>
                </c:pt>
                <c:pt idx="898">
                  <c:v>21310</c:v>
                </c:pt>
                <c:pt idx="899">
                  <c:v>21290</c:v>
                </c:pt>
                <c:pt idx="900">
                  <c:v>21270</c:v>
                </c:pt>
                <c:pt idx="901">
                  <c:v>21270</c:v>
                </c:pt>
                <c:pt idx="902">
                  <c:v>21230</c:v>
                </c:pt>
                <c:pt idx="903">
                  <c:v>21180</c:v>
                </c:pt>
                <c:pt idx="904">
                  <c:v>21160</c:v>
                </c:pt>
                <c:pt idx="905">
                  <c:v>21160</c:v>
                </c:pt>
                <c:pt idx="906">
                  <c:v>21160</c:v>
                </c:pt>
                <c:pt idx="907">
                  <c:v>21160</c:v>
                </c:pt>
                <c:pt idx="908">
                  <c:v>21160</c:v>
                </c:pt>
                <c:pt idx="909">
                  <c:v>21150</c:v>
                </c:pt>
                <c:pt idx="910">
                  <c:v>21150</c:v>
                </c:pt>
                <c:pt idx="911">
                  <c:v>21150</c:v>
                </c:pt>
                <c:pt idx="912">
                  <c:v>21150</c:v>
                </c:pt>
                <c:pt idx="913">
                  <c:v>21150</c:v>
                </c:pt>
                <c:pt idx="914">
                  <c:v>21150</c:v>
                </c:pt>
                <c:pt idx="915">
                  <c:v>21140</c:v>
                </c:pt>
                <c:pt idx="916">
                  <c:v>21140</c:v>
                </c:pt>
                <c:pt idx="917">
                  <c:v>21130</c:v>
                </c:pt>
                <c:pt idx="918">
                  <c:v>21120</c:v>
                </c:pt>
                <c:pt idx="919">
                  <c:v>21120</c:v>
                </c:pt>
                <c:pt idx="920">
                  <c:v>21110</c:v>
                </c:pt>
                <c:pt idx="921">
                  <c:v>21110</c:v>
                </c:pt>
                <c:pt idx="922">
                  <c:v>21110</c:v>
                </c:pt>
                <c:pt idx="923">
                  <c:v>21110</c:v>
                </c:pt>
                <c:pt idx="924">
                  <c:v>21110</c:v>
                </c:pt>
                <c:pt idx="925">
                  <c:v>21110</c:v>
                </c:pt>
                <c:pt idx="926">
                  <c:v>21110</c:v>
                </c:pt>
                <c:pt idx="927">
                  <c:v>21110</c:v>
                </c:pt>
                <c:pt idx="928">
                  <c:v>21110</c:v>
                </c:pt>
                <c:pt idx="929">
                  <c:v>21110</c:v>
                </c:pt>
                <c:pt idx="930">
                  <c:v>21110</c:v>
                </c:pt>
                <c:pt idx="931">
                  <c:v>21110</c:v>
                </c:pt>
                <c:pt idx="932">
                  <c:v>21110</c:v>
                </c:pt>
                <c:pt idx="933">
                  <c:v>21110</c:v>
                </c:pt>
                <c:pt idx="934">
                  <c:v>21110</c:v>
                </c:pt>
                <c:pt idx="935">
                  <c:v>21110</c:v>
                </c:pt>
                <c:pt idx="936">
                  <c:v>21110</c:v>
                </c:pt>
                <c:pt idx="937">
                  <c:v>21120</c:v>
                </c:pt>
                <c:pt idx="938">
                  <c:v>21120</c:v>
                </c:pt>
                <c:pt idx="939">
                  <c:v>21120</c:v>
                </c:pt>
                <c:pt idx="940">
                  <c:v>21120</c:v>
                </c:pt>
                <c:pt idx="941">
                  <c:v>21130</c:v>
                </c:pt>
                <c:pt idx="942">
                  <c:v>21135</c:v>
                </c:pt>
                <c:pt idx="943">
                  <c:v>21170</c:v>
                </c:pt>
                <c:pt idx="944">
                  <c:v>21190</c:v>
                </c:pt>
                <c:pt idx="945">
                  <c:v>21200</c:v>
                </c:pt>
                <c:pt idx="946">
                  <c:v>21220</c:v>
                </c:pt>
                <c:pt idx="947">
                  <c:v>21220</c:v>
                </c:pt>
                <c:pt idx="948">
                  <c:v>21220</c:v>
                </c:pt>
                <c:pt idx="949">
                  <c:v>21230</c:v>
                </c:pt>
                <c:pt idx="950">
                  <c:v>21230</c:v>
                </c:pt>
                <c:pt idx="951">
                  <c:v>21230</c:v>
                </c:pt>
                <c:pt idx="952">
                  <c:v>21230</c:v>
                </c:pt>
                <c:pt idx="953">
                  <c:v>21230</c:v>
                </c:pt>
                <c:pt idx="954">
                  <c:v>21210</c:v>
                </c:pt>
                <c:pt idx="955">
                  <c:v>21180</c:v>
                </c:pt>
                <c:pt idx="956">
                  <c:v>21180</c:v>
                </c:pt>
                <c:pt idx="957">
                  <c:v>21180</c:v>
                </c:pt>
                <c:pt idx="958">
                  <c:v>21180</c:v>
                </c:pt>
                <c:pt idx="959">
                  <c:v>21170</c:v>
                </c:pt>
                <c:pt idx="960">
                  <c:v>21160</c:v>
                </c:pt>
                <c:pt idx="961">
                  <c:v>20980</c:v>
                </c:pt>
                <c:pt idx="962">
                  <c:v>20900</c:v>
                </c:pt>
                <c:pt idx="963">
                  <c:v>20820</c:v>
                </c:pt>
                <c:pt idx="964">
                  <c:v>20800</c:v>
                </c:pt>
                <c:pt idx="965">
                  <c:v>20800</c:v>
                </c:pt>
                <c:pt idx="966">
                  <c:v>20800</c:v>
                </c:pt>
                <c:pt idx="967">
                  <c:v>20800</c:v>
                </c:pt>
                <c:pt idx="968">
                  <c:v>20770</c:v>
                </c:pt>
                <c:pt idx="969">
                  <c:v>20750</c:v>
                </c:pt>
                <c:pt idx="970">
                  <c:v>20750</c:v>
                </c:pt>
                <c:pt idx="971">
                  <c:v>20750</c:v>
                </c:pt>
                <c:pt idx="972">
                  <c:v>20750</c:v>
                </c:pt>
                <c:pt idx="973">
                  <c:v>20710</c:v>
                </c:pt>
                <c:pt idx="974">
                  <c:v>20700</c:v>
                </c:pt>
                <c:pt idx="975">
                  <c:v>20690</c:v>
                </c:pt>
                <c:pt idx="976">
                  <c:v>20690</c:v>
                </c:pt>
                <c:pt idx="977">
                  <c:v>20690</c:v>
                </c:pt>
                <c:pt idx="978">
                  <c:v>20660</c:v>
                </c:pt>
                <c:pt idx="979">
                  <c:v>20630</c:v>
                </c:pt>
                <c:pt idx="980">
                  <c:v>20630</c:v>
                </c:pt>
                <c:pt idx="981">
                  <c:v>20630</c:v>
                </c:pt>
                <c:pt idx="982">
                  <c:v>20635</c:v>
                </c:pt>
                <c:pt idx="983">
                  <c:v>20700</c:v>
                </c:pt>
                <c:pt idx="984">
                  <c:v>20700</c:v>
                </c:pt>
                <c:pt idx="985">
                  <c:v>20710</c:v>
                </c:pt>
                <c:pt idx="986">
                  <c:v>20715</c:v>
                </c:pt>
                <c:pt idx="987">
                  <c:v>20715</c:v>
                </c:pt>
                <c:pt idx="988">
                  <c:v>20725</c:v>
                </c:pt>
                <c:pt idx="989">
                  <c:v>20725</c:v>
                </c:pt>
                <c:pt idx="990">
                  <c:v>20730</c:v>
                </c:pt>
                <c:pt idx="991">
                  <c:v>20730</c:v>
                </c:pt>
                <c:pt idx="992">
                  <c:v>20730</c:v>
                </c:pt>
                <c:pt idx="993">
                  <c:v>20730</c:v>
                </c:pt>
                <c:pt idx="994">
                  <c:v>20730</c:v>
                </c:pt>
                <c:pt idx="995">
                  <c:v>20730</c:v>
                </c:pt>
                <c:pt idx="996">
                  <c:v>20730</c:v>
                </c:pt>
                <c:pt idx="997">
                  <c:v>20730</c:v>
                </c:pt>
                <c:pt idx="998">
                  <c:v>20730</c:v>
                </c:pt>
                <c:pt idx="999">
                  <c:v>20530</c:v>
                </c:pt>
                <c:pt idx="1000">
                  <c:v>20530</c:v>
                </c:pt>
                <c:pt idx="1001">
                  <c:v>20530</c:v>
                </c:pt>
                <c:pt idx="1002">
                  <c:v>20560</c:v>
                </c:pt>
                <c:pt idx="1003">
                  <c:v>20560</c:v>
                </c:pt>
                <c:pt idx="1004">
                  <c:v>20560</c:v>
                </c:pt>
                <c:pt idx="1005">
                  <c:v>20560</c:v>
                </c:pt>
                <c:pt idx="1006">
                  <c:v>20560</c:v>
                </c:pt>
                <c:pt idx="1007">
                  <c:v>20560</c:v>
                </c:pt>
                <c:pt idx="1008">
                  <c:v>20560</c:v>
                </c:pt>
                <c:pt idx="1009">
                  <c:v>20580</c:v>
                </c:pt>
                <c:pt idx="1010">
                  <c:v>20580</c:v>
                </c:pt>
                <c:pt idx="1011">
                  <c:v>20580</c:v>
                </c:pt>
                <c:pt idx="1012">
                  <c:v>20580</c:v>
                </c:pt>
                <c:pt idx="1013">
                  <c:v>20580</c:v>
                </c:pt>
                <c:pt idx="1014">
                  <c:v>20550</c:v>
                </c:pt>
                <c:pt idx="1015">
                  <c:v>20550</c:v>
                </c:pt>
                <c:pt idx="1016">
                  <c:v>20550</c:v>
                </c:pt>
                <c:pt idx="1017">
                  <c:v>20550</c:v>
                </c:pt>
                <c:pt idx="1018">
                  <c:v>20515</c:v>
                </c:pt>
                <c:pt idx="1019">
                  <c:v>20565</c:v>
                </c:pt>
                <c:pt idx="1020">
                  <c:v>20585</c:v>
                </c:pt>
                <c:pt idx="1021">
                  <c:v>20585</c:v>
                </c:pt>
                <c:pt idx="1022">
                  <c:v>20600</c:v>
                </c:pt>
                <c:pt idx="1023">
                  <c:v>20600</c:v>
                </c:pt>
                <c:pt idx="1024">
                  <c:v>20580</c:v>
                </c:pt>
                <c:pt idx="1025">
                  <c:v>20580</c:v>
                </c:pt>
                <c:pt idx="1026">
                  <c:v>20580</c:v>
                </c:pt>
                <c:pt idx="1027">
                  <c:v>20580</c:v>
                </c:pt>
                <c:pt idx="1028">
                  <c:v>20560</c:v>
                </c:pt>
                <c:pt idx="1029">
                  <c:v>20550</c:v>
                </c:pt>
                <c:pt idx="1030">
                  <c:v>20550</c:v>
                </c:pt>
                <c:pt idx="1031">
                  <c:v>20550</c:v>
                </c:pt>
                <c:pt idx="1032">
                  <c:v>20500</c:v>
                </c:pt>
                <c:pt idx="1033">
                  <c:v>20460</c:v>
                </c:pt>
                <c:pt idx="1034">
                  <c:v>20430</c:v>
                </c:pt>
                <c:pt idx="1035">
                  <c:v>20330</c:v>
                </c:pt>
                <c:pt idx="1036">
                  <c:v>20300</c:v>
                </c:pt>
                <c:pt idx="1037">
                  <c:v>20260</c:v>
                </c:pt>
                <c:pt idx="1038">
                  <c:v>20160</c:v>
                </c:pt>
                <c:pt idx="1039">
                  <c:v>19960</c:v>
                </c:pt>
                <c:pt idx="1040">
                  <c:v>19900</c:v>
                </c:pt>
                <c:pt idx="1041">
                  <c:v>19800</c:v>
                </c:pt>
                <c:pt idx="1042">
                  <c:v>19700</c:v>
                </c:pt>
                <c:pt idx="1043">
                  <c:v>19600</c:v>
                </c:pt>
                <c:pt idx="1044">
                  <c:v>19550</c:v>
                </c:pt>
                <c:pt idx="1045">
                  <c:v>19550</c:v>
                </c:pt>
                <c:pt idx="1046">
                  <c:v>19520</c:v>
                </c:pt>
                <c:pt idx="1047">
                  <c:v>19460</c:v>
                </c:pt>
                <c:pt idx="1048">
                  <c:v>19430</c:v>
                </c:pt>
                <c:pt idx="1049">
                  <c:v>19380</c:v>
                </c:pt>
                <c:pt idx="1050">
                  <c:v>19350</c:v>
                </c:pt>
                <c:pt idx="1051">
                  <c:v>19300</c:v>
                </c:pt>
                <c:pt idx="1052">
                  <c:v>19250</c:v>
                </c:pt>
                <c:pt idx="1053">
                  <c:v>19200</c:v>
                </c:pt>
                <c:pt idx="1054">
                  <c:v>19150</c:v>
                </c:pt>
                <c:pt idx="1055">
                  <c:v>19120</c:v>
                </c:pt>
                <c:pt idx="1056">
                  <c:v>19120</c:v>
                </c:pt>
                <c:pt idx="1057">
                  <c:v>19060</c:v>
                </c:pt>
                <c:pt idx="1058">
                  <c:v>19000</c:v>
                </c:pt>
                <c:pt idx="1059">
                  <c:v>18940</c:v>
                </c:pt>
                <c:pt idx="1060">
                  <c:v>18910</c:v>
                </c:pt>
                <c:pt idx="1061">
                  <c:v>18880</c:v>
                </c:pt>
                <c:pt idx="1062">
                  <c:v>18830</c:v>
                </c:pt>
                <c:pt idx="1063">
                  <c:v>18800</c:v>
                </c:pt>
                <c:pt idx="1064">
                  <c:v>18800</c:v>
                </c:pt>
                <c:pt idx="1065">
                  <c:v>18760</c:v>
                </c:pt>
                <c:pt idx="1066">
                  <c:v>18750</c:v>
                </c:pt>
                <c:pt idx="1067">
                  <c:v>18740</c:v>
                </c:pt>
                <c:pt idx="1068">
                  <c:v>18730</c:v>
                </c:pt>
                <c:pt idx="1069">
                  <c:v>18730</c:v>
                </c:pt>
                <c:pt idx="1070">
                  <c:v>18730</c:v>
                </c:pt>
                <c:pt idx="1071">
                  <c:v>18730</c:v>
                </c:pt>
                <c:pt idx="1072">
                  <c:v>18730</c:v>
                </c:pt>
                <c:pt idx="1073">
                  <c:v>18730</c:v>
                </c:pt>
                <c:pt idx="1074">
                  <c:v>18700</c:v>
                </c:pt>
                <c:pt idx="1075">
                  <c:v>18700</c:v>
                </c:pt>
                <c:pt idx="1076">
                  <c:v>18700</c:v>
                </c:pt>
                <c:pt idx="1077">
                  <c:v>18700</c:v>
                </c:pt>
                <c:pt idx="1078">
                  <c:v>18700</c:v>
                </c:pt>
                <c:pt idx="1079">
                  <c:v>18700</c:v>
                </c:pt>
              </c:numCache>
            </c:numRef>
          </c:val>
          <c:smooth val="0"/>
        </c:ser>
        <c:dLbls>
          <c:showLegendKey val="0"/>
          <c:showVal val="0"/>
          <c:showCatName val="0"/>
          <c:showSerName val="0"/>
          <c:showPercent val="0"/>
          <c:showBubbleSize val="0"/>
        </c:dLbls>
        <c:marker val="1"/>
        <c:smooth val="0"/>
        <c:axId val="327461648"/>
        <c:axId val="327456944"/>
      </c:lineChart>
      <c:lineChart>
        <c:grouping val="standard"/>
        <c:varyColors val="0"/>
        <c:ser>
          <c:idx val="1"/>
          <c:order val="1"/>
          <c:spPr>
            <a:ln w="28575" cap="rnd">
              <a:solidFill>
                <a:schemeClr val="accent2"/>
              </a:solidFill>
              <a:round/>
            </a:ln>
            <a:effectLst/>
          </c:spPr>
          <c:marker>
            <c:symbol val="none"/>
          </c:marker>
          <c:cat>
            <c:numRef>
              <c:f>Sheet1!$A$250:$A$1329</c:f>
              <c:numCache>
                <c:formatCode>yyyy/m/d;@</c:formatCode>
                <c:ptCount val="1080"/>
                <c:pt idx="0">
                  <c:v>42373</c:v>
                </c:pt>
                <c:pt idx="1">
                  <c:v>42374</c:v>
                </c:pt>
                <c:pt idx="2">
                  <c:v>42375</c:v>
                </c:pt>
                <c:pt idx="3">
                  <c:v>42376</c:v>
                </c:pt>
                <c:pt idx="4">
                  <c:v>42377</c:v>
                </c:pt>
                <c:pt idx="5">
                  <c:v>42380</c:v>
                </c:pt>
                <c:pt idx="6">
                  <c:v>42381</c:v>
                </c:pt>
                <c:pt idx="7">
                  <c:v>42382</c:v>
                </c:pt>
                <c:pt idx="8">
                  <c:v>42383</c:v>
                </c:pt>
                <c:pt idx="9">
                  <c:v>42384</c:v>
                </c:pt>
                <c:pt idx="10">
                  <c:v>42387</c:v>
                </c:pt>
                <c:pt idx="11">
                  <c:v>42388</c:v>
                </c:pt>
                <c:pt idx="12">
                  <c:v>42389</c:v>
                </c:pt>
                <c:pt idx="13">
                  <c:v>42390</c:v>
                </c:pt>
                <c:pt idx="14">
                  <c:v>42391</c:v>
                </c:pt>
                <c:pt idx="15">
                  <c:v>42394</c:v>
                </c:pt>
                <c:pt idx="16">
                  <c:v>42395</c:v>
                </c:pt>
                <c:pt idx="17">
                  <c:v>42396</c:v>
                </c:pt>
                <c:pt idx="18">
                  <c:v>42397</c:v>
                </c:pt>
                <c:pt idx="19">
                  <c:v>42398</c:v>
                </c:pt>
                <c:pt idx="20">
                  <c:v>42401</c:v>
                </c:pt>
                <c:pt idx="21">
                  <c:v>42402</c:v>
                </c:pt>
                <c:pt idx="22">
                  <c:v>42403</c:v>
                </c:pt>
                <c:pt idx="23">
                  <c:v>42404</c:v>
                </c:pt>
                <c:pt idx="24">
                  <c:v>42405</c:v>
                </c:pt>
                <c:pt idx="25">
                  <c:v>42406</c:v>
                </c:pt>
                <c:pt idx="26">
                  <c:v>42414</c:v>
                </c:pt>
                <c:pt idx="27">
                  <c:v>42415</c:v>
                </c:pt>
                <c:pt idx="28">
                  <c:v>42416</c:v>
                </c:pt>
                <c:pt idx="29">
                  <c:v>42417</c:v>
                </c:pt>
                <c:pt idx="30">
                  <c:v>42418</c:v>
                </c:pt>
                <c:pt idx="31">
                  <c:v>42419</c:v>
                </c:pt>
                <c:pt idx="32">
                  <c:v>42422</c:v>
                </c:pt>
                <c:pt idx="33">
                  <c:v>42423</c:v>
                </c:pt>
                <c:pt idx="34">
                  <c:v>42424</c:v>
                </c:pt>
                <c:pt idx="35">
                  <c:v>42425</c:v>
                </c:pt>
                <c:pt idx="36">
                  <c:v>42426</c:v>
                </c:pt>
                <c:pt idx="37">
                  <c:v>42429</c:v>
                </c:pt>
                <c:pt idx="38">
                  <c:v>42430</c:v>
                </c:pt>
                <c:pt idx="39">
                  <c:v>42431</c:v>
                </c:pt>
                <c:pt idx="40">
                  <c:v>42432</c:v>
                </c:pt>
                <c:pt idx="41">
                  <c:v>42433</c:v>
                </c:pt>
                <c:pt idx="42">
                  <c:v>42436</c:v>
                </c:pt>
                <c:pt idx="43">
                  <c:v>42437</c:v>
                </c:pt>
                <c:pt idx="44">
                  <c:v>42438</c:v>
                </c:pt>
                <c:pt idx="45">
                  <c:v>42439</c:v>
                </c:pt>
                <c:pt idx="46">
                  <c:v>42440</c:v>
                </c:pt>
                <c:pt idx="47">
                  <c:v>42443</c:v>
                </c:pt>
                <c:pt idx="48">
                  <c:v>42444</c:v>
                </c:pt>
                <c:pt idx="49">
                  <c:v>42445</c:v>
                </c:pt>
                <c:pt idx="50">
                  <c:v>42446</c:v>
                </c:pt>
                <c:pt idx="51">
                  <c:v>42447</c:v>
                </c:pt>
                <c:pt idx="52">
                  <c:v>42450</c:v>
                </c:pt>
                <c:pt idx="53">
                  <c:v>42451</c:v>
                </c:pt>
                <c:pt idx="54">
                  <c:v>42452</c:v>
                </c:pt>
                <c:pt idx="55">
                  <c:v>42453</c:v>
                </c:pt>
                <c:pt idx="56">
                  <c:v>42454</c:v>
                </c:pt>
                <c:pt idx="57">
                  <c:v>42457</c:v>
                </c:pt>
                <c:pt idx="58">
                  <c:v>42458</c:v>
                </c:pt>
                <c:pt idx="59">
                  <c:v>42459</c:v>
                </c:pt>
                <c:pt idx="60">
                  <c:v>42460</c:v>
                </c:pt>
                <c:pt idx="61">
                  <c:v>42461</c:v>
                </c:pt>
                <c:pt idx="62">
                  <c:v>42465</c:v>
                </c:pt>
                <c:pt idx="63">
                  <c:v>42466</c:v>
                </c:pt>
                <c:pt idx="64">
                  <c:v>42467</c:v>
                </c:pt>
                <c:pt idx="65">
                  <c:v>42468</c:v>
                </c:pt>
                <c:pt idx="66">
                  <c:v>42471</c:v>
                </c:pt>
                <c:pt idx="67">
                  <c:v>42472</c:v>
                </c:pt>
                <c:pt idx="68">
                  <c:v>42473</c:v>
                </c:pt>
                <c:pt idx="69">
                  <c:v>42474</c:v>
                </c:pt>
                <c:pt idx="70">
                  <c:v>42475</c:v>
                </c:pt>
                <c:pt idx="71">
                  <c:v>42478</c:v>
                </c:pt>
                <c:pt idx="72">
                  <c:v>42479</c:v>
                </c:pt>
                <c:pt idx="73">
                  <c:v>42480</c:v>
                </c:pt>
                <c:pt idx="74">
                  <c:v>42481</c:v>
                </c:pt>
                <c:pt idx="75">
                  <c:v>42482</c:v>
                </c:pt>
                <c:pt idx="76">
                  <c:v>42485</c:v>
                </c:pt>
                <c:pt idx="77">
                  <c:v>42486</c:v>
                </c:pt>
                <c:pt idx="78">
                  <c:v>42487</c:v>
                </c:pt>
                <c:pt idx="79">
                  <c:v>42488</c:v>
                </c:pt>
                <c:pt idx="80">
                  <c:v>42489</c:v>
                </c:pt>
                <c:pt idx="81">
                  <c:v>42493</c:v>
                </c:pt>
                <c:pt idx="82">
                  <c:v>42494</c:v>
                </c:pt>
                <c:pt idx="83">
                  <c:v>42495</c:v>
                </c:pt>
                <c:pt idx="84">
                  <c:v>42496</c:v>
                </c:pt>
                <c:pt idx="85">
                  <c:v>42499</c:v>
                </c:pt>
                <c:pt idx="86">
                  <c:v>42500</c:v>
                </c:pt>
                <c:pt idx="87">
                  <c:v>42501</c:v>
                </c:pt>
                <c:pt idx="88">
                  <c:v>42502</c:v>
                </c:pt>
                <c:pt idx="89">
                  <c:v>42503</c:v>
                </c:pt>
                <c:pt idx="90">
                  <c:v>42506</c:v>
                </c:pt>
                <c:pt idx="91">
                  <c:v>42507</c:v>
                </c:pt>
                <c:pt idx="92">
                  <c:v>42508</c:v>
                </c:pt>
                <c:pt idx="93">
                  <c:v>42509</c:v>
                </c:pt>
                <c:pt idx="94">
                  <c:v>42510</c:v>
                </c:pt>
                <c:pt idx="95">
                  <c:v>42513</c:v>
                </c:pt>
                <c:pt idx="96">
                  <c:v>42514</c:v>
                </c:pt>
                <c:pt idx="97">
                  <c:v>42515</c:v>
                </c:pt>
                <c:pt idx="98">
                  <c:v>42516</c:v>
                </c:pt>
                <c:pt idx="99">
                  <c:v>42517</c:v>
                </c:pt>
                <c:pt idx="100">
                  <c:v>42520</c:v>
                </c:pt>
                <c:pt idx="101">
                  <c:v>42521</c:v>
                </c:pt>
                <c:pt idx="102">
                  <c:v>42522</c:v>
                </c:pt>
                <c:pt idx="103">
                  <c:v>42523</c:v>
                </c:pt>
                <c:pt idx="104">
                  <c:v>42524</c:v>
                </c:pt>
                <c:pt idx="105">
                  <c:v>42527</c:v>
                </c:pt>
                <c:pt idx="106">
                  <c:v>42528</c:v>
                </c:pt>
                <c:pt idx="107">
                  <c:v>42529</c:v>
                </c:pt>
                <c:pt idx="108">
                  <c:v>42533</c:v>
                </c:pt>
                <c:pt idx="109">
                  <c:v>42534</c:v>
                </c:pt>
                <c:pt idx="110">
                  <c:v>42535</c:v>
                </c:pt>
                <c:pt idx="111">
                  <c:v>42536</c:v>
                </c:pt>
                <c:pt idx="112">
                  <c:v>42537</c:v>
                </c:pt>
                <c:pt idx="113">
                  <c:v>42538</c:v>
                </c:pt>
                <c:pt idx="114">
                  <c:v>42541</c:v>
                </c:pt>
                <c:pt idx="115">
                  <c:v>42542</c:v>
                </c:pt>
                <c:pt idx="116">
                  <c:v>42543</c:v>
                </c:pt>
                <c:pt idx="117">
                  <c:v>42544</c:v>
                </c:pt>
                <c:pt idx="118">
                  <c:v>42545</c:v>
                </c:pt>
                <c:pt idx="119">
                  <c:v>42548</c:v>
                </c:pt>
                <c:pt idx="120">
                  <c:v>42549</c:v>
                </c:pt>
                <c:pt idx="121">
                  <c:v>42550</c:v>
                </c:pt>
                <c:pt idx="122">
                  <c:v>42551</c:v>
                </c:pt>
                <c:pt idx="123">
                  <c:v>42552</c:v>
                </c:pt>
                <c:pt idx="124">
                  <c:v>42555</c:v>
                </c:pt>
                <c:pt idx="125">
                  <c:v>42556</c:v>
                </c:pt>
                <c:pt idx="126">
                  <c:v>42557</c:v>
                </c:pt>
                <c:pt idx="127">
                  <c:v>42558</c:v>
                </c:pt>
                <c:pt idx="128">
                  <c:v>42559</c:v>
                </c:pt>
                <c:pt idx="129">
                  <c:v>42562</c:v>
                </c:pt>
                <c:pt idx="130">
                  <c:v>42563</c:v>
                </c:pt>
                <c:pt idx="131">
                  <c:v>42564</c:v>
                </c:pt>
                <c:pt idx="132">
                  <c:v>42565</c:v>
                </c:pt>
                <c:pt idx="133">
                  <c:v>42566</c:v>
                </c:pt>
                <c:pt idx="134">
                  <c:v>42569</c:v>
                </c:pt>
                <c:pt idx="135">
                  <c:v>42570</c:v>
                </c:pt>
                <c:pt idx="136">
                  <c:v>42571</c:v>
                </c:pt>
                <c:pt idx="137">
                  <c:v>42572</c:v>
                </c:pt>
                <c:pt idx="138">
                  <c:v>42573</c:v>
                </c:pt>
                <c:pt idx="139">
                  <c:v>42576</c:v>
                </c:pt>
                <c:pt idx="140">
                  <c:v>42577</c:v>
                </c:pt>
                <c:pt idx="141">
                  <c:v>42578</c:v>
                </c:pt>
                <c:pt idx="142">
                  <c:v>42579</c:v>
                </c:pt>
                <c:pt idx="143">
                  <c:v>42580</c:v>
                </c:pt>
                <c:pt idx="144">
                  <c:v>42583</c:v>
                </c:pt>
                <c:pt idx="145">
                  <c:v>42584</c:v>
                </c:pt>
                <c:pt idx="146">
                  <c:v>42585</c:v>
                </c:pt>
                <c:pt idx="147">
                  <c:v>42586</c:v>
                </c:pt>
                <c:pt idx="148">
                  <c:v>42587</c:v>
                </c:pt>
                <c:pt idx="149">
                  <c:v>42590</c:v>
                </c:pt>
                <c:pt idx="150">
                  <c:v>42591</c:v>
                </c:pt>
                <c:pt idx="151">
                  <c:v>42592</c:v>
                </c:pt>
                <c:pt idx="152">
                  <c:v>42593</c:v>
                </c:pt>
                <c:pt idx="153">
                  <c:v>42594</c:v>
                </c:pt>
                <c:pt idx="154">
                  <c:v>42597</c:v>
                </c:pt>
                <c:pt idx="155">
                  <c:v>42598</c:v>
                </c:pt>
                <c:pt idx="156">
                  <c:v>42599</c:v>
                </c:pt>
                <c:pt idx="157">
                  <c:v>42600</c:v>
                </c:pt>
                <c:pt idx="158">
                  <c:v>42601</c:v>
                </c:pt>
                <c:pt idx="159">
                  <c:v>42604</c:v>
                </c:pt>
                <c:pt idx="160">
                  <c:v>42605</c:v>
                </c:pt>
                <c:pt idx="161">
                  <c:v>42606</c:v>
                </c:pt>
                <c:pt idx="162">
                  <c:v>42607</c:v>
                </c:pt>
                <c:pt idx="163">
                  <c:v>42608</c:v>
                </c:pt>
                <c:pt idx="164">
                  <c:v>42611</c:v>
                </c:pt>
                <c:pt idx="165">
                  <c:v>42612</c:v>
                </c:pt>
                <c:pt idx="166">
                  <c:v>42613</c:v>
                </c:pt>
                <c:pt idx="167">
                  <c:v>42614</c:v>
                </c:pt>
                <c:pt idx="168">
                  <c:v>42615</c:v>
                </c:pt>
                <c:pt idx="169">
                  <c:v>42618</c:v>
                </c:pt>
                <c:pt idx="170">
                  <c:v>42619</c:v>
                </c:pt>
                <c:pt idx="171">
                  <c:v>42620</c:v>
                </c:pt>
                <c:pt idx="172">
                  <c:v>42621</c:v>
                </c:pt>
                <c:pt idx="173">
                  <c:v>42622</c:v>
                </c:pt>
                <c:pt idx="174">
                  <c:v>42625</c:v>
                </c:pt>
                <c:pt idx="175">
                  <c:v>42626</c:v>
                </c:pt>
                <c:pt idx="176">
                  <c:v>42627</c:v>
                </c:pt>
                <c:pt idx="177">
                  <c:v>42631</c:v>
                </c:pt>
                <c:pt idx="178">
                  <c:v>42632</c:v>
                </c:pt>
                <c:pt idx="179">
                  <c:v>42633</c:v>
                </c:pt>
                <c:pt idx="180">
                  <c:v>42634</c:v>
                </c:pt>
                <c:pt idx="181">
                  <c:v>42635</c:v>
                </c:pt>
                <c:pt idx="182">
                  <c:v>42636</c:v>
                </c:pt>
                <c:pt idx="183">
                  <c:v>42639</c:v>
                </c:pt>
                <c:pt idx="184">
                  <c:v>42640</c:v>
                </c:pt>
                <c:pt idx="185">
                  <c:v>42641</c:v>
                </c:pt>
                <c:pt idx="186">
                  <c:v>42642</c:v>
                </c:pt>
                <c:pt idx="187">
                  <c:v>42643</c:v>
                </c:pt>
                <c:pt idx="188">
                  <c:v>42651</c:v>
                </c:pt>
                <c:pt idx="189">
                  <c:v>42652</c:v>
                </c:pt>
                <c:pt idx="190">
                  <c:v>42653</c:v>
                </c:pt>
                <c:pt idx="191">
                  <c:v>42654</c:v>
                </c:pt>
                <c:pt idx="192">
                  <c:v>42655</c:v>
                </c:pt>
                <c:pt idx="193">
                  <c:v>42656</c:v>
                </c:pt>
                <c:pt idx="194">
                  <c:v>42657</c:v>
                </c:pt>
                <c:pt idx="195">
                  <c:v>42660</c:v>
                </c:pt>
                <c:pt idx="196">
                  <c:v>42661</c:v>
                </c:pt>
                <c:pt idx="197">
                  <c:v>42662</c:v>
                </c:pt>
                <c:pt idx="198">
                  <c:v>42663</c:v>
                </c:pt>
                <c:pt idx="199">
                  <c:v>42664</c:v>
                </c:pt>
                <c:pt idx="200">
                  <c:v>42667</c:v>
                </c:pt>
                <c:pt idx="201">
                  <c:v>42668</c:v>
                </c:pt>
                <c:pt idx="202">
                  <c:v>42669</c:v>
                </c:pt>
                <c:pt idx="203">
                  <c:v>42670</c:v>
                </c:pt>
                <c:pt idx="204">
                  <c:v>42671</c:v>
                </c:pt>
                <c:pt idx="205">
                  <c:v>42674</c:v>
                </c:pt>
                <c:pt idx="206">
                  <c:v>42675</c:v>
                </c:pt>
                <c:pt idx="207">
                  <c:v>42676</c:v>
                </c:pt>
                <c:pt idx="208">
                  <c:v>42677</c:v>
                </c:pt>
                <c:pt idx="209">
                  <c:v>42678</c:v>
                </c:pt>
                <c:pt idx="210">
                  <c:v>42681</c:v>
                </c:pt>
                <c:pt idx="211">
                  <c:v>42682</c:v>
                </c:pt>
                <c:pt idx="212">
                  <c:v>42683</c:v>
                </c:pt>
                <c:pt idx="213">
                  <c:v>42684</c:v>
                </c:pt>
                <c:pt idx="214">
                  <c:v>42685</c:v>
                </c:pt>
                <c:pt idx="215">
                  <c:v>42688</c:v>
                </c:pt>
                <c:pt idx="216">
                  <c:v>42689</c:v>
                </c:pt>
                <c:pt idx="217">
                  <c:v>42690</c:v>
                </c:pt>
                <c:pt idx="218">
                  <c:v>42691</c:v>
                </c:pt>
                <c:pt idx="219">
                  <c:v>42692</c:v>
                </c:pt>
                <c:pt idx="220">
                  <c:v>42695</c:v>
                </c:pt>
                <c:pt idx="221">
                  <c:v>42696</c:v>
                </c:pt>
                <c:pt idx="222">
                  <c:v>42697</c:v>
                </c:pt>
                <c:pt idx="223">
                  <c:v>42698</c:v>
                </c:pt>
                <c:pt idx="224">
                  <c:v>42699</c:v>
                </c:pt>
                <c:pt idx="225">
                  <c:v>42702</c:v>
                </c:pt>
                <c:pt idx="226">
                  <c:v>42703</c:v>
                </c:pt>
                <c:pt idx="227">
                  <c:v>42704</c:v>
                </c:pt>
                <c:pt idx="228">
                  <c:v>42705</c:v>
                </c:pt>
                <c:pt idx="229">
                  <c:v>42706</c:v>
                </c:pt>
                <c:pt idx="230">
                  <c:v>42709</c:v>
                </c:pt>
                <c:pt idx="231">
                  <c:v>42710</c:v>
                </c:pt>
                <c:pt idx="232">
                  <c:v>42711</c:v>
                </c:pt>
                <c:pt idx="233">
                  <c:v>42712</c:v>
                </c:pt>
                <c:pt idx="234">
                  <c:v>42713</c:v>
                </c:pt>
                <c:pt idx="235">
                  <c:v>42716</c:v>
                </c:pt>
                <c:pt idx="236">
                  <c:v>42717</c:v>
                </c:pt>
                <c:pt idx="237">
                  <c:v>42718</c:v>
                </c:pt>
                <c:pt idx="238">
                  <c:v>42719</c:v>
                </c:pt>
                <c:pt idx="239">
                  <c:v>42720</c:v>
                </c:pt>
                <c:pt idx="240">
                  <c:v>42723</c:v>
                </c:pt>
                <c:pt idx="241">
                  <c:v>42724</c:v>
                </c:pt>
                <c:pt idx="242">
                  <c:v>42725</c:v>
                </c:pt>
                <c:pt idx="243">
                  <c:v>42726</c:v>
                </c:pt>
                <c:pt idx="244">
                  <c:v>42727</c:v>
                </c:pt>
                <c:pt idx="245">
                  <c:v>42730</c:v>
                </c:pt>
                <c:pt idx="246">
                  <c:v>42731</c:v>
                </c:pt>
                <c:pt idx="247">
                  <c:v>42732</c:v>
                </c:pt>
                <c:pt idx="248">
                  <c:v>42733</c:v>
                </c:pt>
                <c:pt idx="249">
                  <c:v>42734</c:v>
                </c:pt>
                <c:pt idx="250">
                  <c:v>42738</c:v>
                </c:pt>
                <c:pt idx="251">
                  <c:v>42739</c:v>
                </c:pt>
                <c:pt idx="252">
                  <c:v>42740</c:v>
                </c:pt>
                <c:pt idx="253">
                  <c:v>42741</c:v>
                </c:pt>
                <c:pt idx="254">
                  <c:v>42744</c:v>
                </c:pt>
                <c:pt idx="255">
                  <c:v>42745</c:v>
                </c:pt>
                <c:pt idx="256">
                  <c:v>42746</c:v>
                </c:pt>
                <c:pt idx="257">
                  <c:v>42747</c:v>
                </c:pt>
                <c:pt idx="258">
                  <c:v>42748</c:v>
                </c:pt>
                <c:pt idx="259">
                  <c:v>42751</c:v>
                </c:pt>
                <c:pt idx="260">
                  <c:v>42752</c:v>
                </c:pt>
                <c:pt idx="261">
                  <c:v>42753</c:v>
                </c:pt>
                <c:pt idx="262">
                  <c:v>42754</c:v>
                </c:pt>
                <c:pt idx="263">
                  <c:v>42755</c:v>
                </c:pt>
                <c:pt idx="264">
                  <c:v>42757</c:v>
                </c:pt>
                <c:pt idx="265">
                  <c:v>42758</c:v>
                </c:pt>
                <c:pt idx="266">
                  <c:v>42759</c:v>
                </c:pt>
                <c:pt idx="267">
                  <c:v>42760</c:v>
                </c:pt>
                <c:pt idx="268">
                  <c:v>42761</c:v>
                </c:pt>
                <c:pt idx="269">
                  <c:v>42769</c:v>
                </c:pt>
                <c:pt idx="270">
                  <c:v>42770</c:v>
                </c:pt>
                <c:pt idx="271">
                  <c:v>42772</c:v>
                </c:pt>
                <c:pt idx="272">
                  <c:v>42773</c:v>
                </c:pt>
                <c:pt idx="273">
                  <c:v>42774</c:v>
                </c:pt>
                <c:pt idx="274">
                  <c:v>42775</c:v>
                </c:pt>
                <c:pt idx="275">
                  <c:v>42776</c:v>
                </c:pt>
                <c:pt idx="276">
                  <c:v>42779</c:v>
                </c:pt>
                <c:pt idx="277">
                  <c:v>42780</c:v>
                </c:pt>
                <c:pt idx="278">
                  <c:v>42781</c:v>
                </c:pt>
                <c:pt idx="279">
                  <c:v>42782</c:v>
                </c:pt>
                <c:pt idx="280">
                  <c:v>42783</c:v>
                </c:pt>
                <c:pt idx="281">
                  <c:v>42786</c:v>
                </c:pt>
                <c:pt idx="282">
                  <c:v>42787</c:v>
                </c:pt>
                <c:pt idx="283">
                  <c:v>42788</c:v>
                </c:pt>
                <c:pt idx="284">
                  <c:v>42789</c:v>
                </c:pt>
                <c:pt idx="285">
                  <c:v>42790</c:v>
                </c:pt>
                <c:pt idx="286">
                  <c:v>42793</c:v>
                </c:pt>
                <c:pt idx="287">
                  <c:v>42794</c:v>
                </c:pt>
                <c:pt idx="288">
                  <c:v>42795</c:v>
                </c:pt>
                <c:pt idx="289">
                  <c:v>42796</c:v>
                </c:pt>
                <c:pt idx="290">
                  <c:v>42797</c:v>
                </c:pt>
                <c:pt idx="291">
                  <c:v>42800</c:v>
                </c:pt>
                <c:pt idx="292">
                  <c:v>42801</c:v>
                </c:pt>
                <c:pt idx="293">
                  <c:v>42802</c:v>
                </c:pt>
                <c:pt idx="294">
                  <c:v>42803</c:v>
                </c:pt>
                <c:pt idx="295">
                  <c:v>42804</c:v>
                </c:pt>
                <c:pt idx="296">
                  <c:v>42807</c:v>
                </c:pt>
                <c:pt idx="297">
                  <c:v>42808</c:v>
                </c:pt>
                <c:pt idx="298">
                  <c:v>42809</c:v>
                </c:pt>
                <c:pt idx="299">
                  <c:v>42810</c:v>
                </c:pt>
                <c:pt idx="300">
                  <c:v>42811</c:v>
                </c:pt>
                <c:pt idx="301">
                  <c:v>42814</c:v>
                </c:pt>
                <c:pt idx="302">
                  <c:v>42815</c:v>
                </c:pt>
                <c:pt idx="303">
                  <c:v>42816</c:v>
                </c:pt>
                <c:pt idx="304">
                  <c:v>42817</c:v>
                </c:pt>
                <c:pt idx="305">
                  <c:v>42818</c:v>
                </c:pt>
                <c:pt idx="306">
                  <c:v>42821</c:v>
                </c:pt>
                <c:pt idx="307">
                  <c:v>42822</c:v>
                </c:pt>
                <c:pt idx="308">
                  <c:v>42823</c:v>
                </c:pt>
                <c:pt idx="309">
                  <c:v>42824</c:v>
                </c:pt>
                <c:pt idx="310">
                  <c:v>42825</c:v>
                </c:pt>
                <c:pt idx="311">
                  <c:v>42826</c:v>
                </c:pt>
                <c:pt idx="312">
                  <c:v>42830</c:v>
                </c:pt>
                <c:pt idx="313">
                  <c:v>42831</c:v>
                </c:pt>
                <c:pt idx="314">
                  <c:v>42832</c:v>
                </c:pt>
                <c:pt idx="315">
                  <c:v>42835</c:v>
                </c:pt>
                <c:pt idx="316">
                  <c:v>42836</c:v>
                </c:pt>
                <c:pt idx="317">
                  <c:v>42837</c:v>
                </c:pt>
                <c:pt idx="318">
                  <c:v>42838</c:v>
                </c:pt>
                <c:pt idx="319">
                  <c:v>42839</c:v>
                </c:pt>
                <c:pt idx="320">
                  <c:v>42842</c:v>
                </c:pt>
                <c:pt idx="321">
                  <c:v>42843</c:v>
                </c:pt>
                <c:pt idx="322">
                  <c:v>42844</c:v>
                </c:pt>
                <c:pt idx="323">
                  <c:v>42845</c:v>
                </c:pt>
                <c:pt idx="324">
                  <c:v>42846</c:v>
                </c:pt>
                <c:pt idx="325">
                  <c:v>42849</c:v>
                </c:pt>
                <c:pt idx="326">
                  <c:v>42850</c:v>
                </c:pt>
                <c:pt idx="327">
                  <c:v>42851</c:v>
                </c:pt>
                <c:pt idx="328">
                  <c:v>42852</c:v>
                </c:pt>
                <c:pt idx="329">
                  <c:v>42853</c:v>
                </c:pt>
                <c:pt idx="330">
                  <c:v>42857</c:v>
                </c:pt>
                <c:pt idx="331">
                  <c:v>42858</c:v>
                </c:pt>
                <c:pt idx="332">
                  <c:v>42859</c:v>
                </c:pt>
                <c:pt idx="333">
                  <c:v>42860</c:v>
                </c:pt>
                <c:pt idx="334">
                  <c:v>42863</c:v>
                </c:pt>
                <c:pt idx="335">
                  <c:v>42864</c:v>
                </c:pt>
                <c:pt idx="336">
                  <c:v>42865</c:v>
                </c:pt>
                <c:pt idx="337">
                  <c:v>42866</c:v>
                </c:pt>
                <c:pt idx="338">
                  <c:v>42867</c:v>
                </c:pt>
                <c:pt idx="339">
                  <c:v>42870</c:v>
                </c:pt>
                <c:pt idx="340">
                  <c:v>42871</c:v>
                </c:pt>
                <c:pt idx="341">
                  <c:v>42872</c:v>
                </c:pt>
                <c:pt idx="342">
                  <c:v>42873</c:v>
                </c:pt>
                <c:pt idx="343">
                  <c:v>42874</c:v>
                </c:pt>
                <c:pt idx="344">
                  <c:v>42877</c:v>
                </c:pt>
                <c:pt idx="345">
                  <c:v>42878</c:v>
                </c:pt>
                <c:pt idx="346">
                  <c:v>42879</c:v>
                </c:pt>
                <c:pt idx="347">
                  <c:v>42880</c:v>
                </c:pt>
                <c:pt idx="348">
                  <c:v>42881</c:v>
                </c:pt>
                <c:pt idx="349">
                  <c:v>42882</c:v>
                </c:pt>
                <c:pt idx="350">
                  <c:v>42886</c:v>
                </c:pt>
                <c:pt idx="351">
                  <c:v>42887</c:v>
                </c:pt>
                <c:pt idx="352">
                  <c:v>42888</c:v>
                </c:pt>
                <c:pt idx="353">
                  <c:v>42891</c:v>
                </c:pt>
                <c:pt idx="354">
                  <c:v>42892</c:v>
                </c:pt>
                <c:pt idx="355">
                  <c:v>42893</c:v>
                </c:pt>
                <c:pt idx="356">
                  <c:v>42894</c:v>
                </c:pt>
                <c:pt idx="357">
                  <c:v>42895</c:v>
                </c:pt>
                <c:pt idx="358">
                  <c:v>42898</c:v>
                </c:pt>
                <c:pt idx="359">
                  <c:v>42899</c:v>
                </c:pt>
                <c:pt idx="360">
                  <c:v>42900</c:v>
                </c:pt>
                <c:pt idx="361">
                  <c:v>42901</c:v>
                </c:pt>
                <c:pt idx="362">
                  <c:v>42902</c:v>
                </c:pt>
                <c:pt idx="363">
                  <c:v>42905</c:v>
                </c:pt>
                <c:pt idx="364">
                  <c:v>42906</c:v>
                </c:pt>
                <c:pt idx="365">
                  <c:v>42907</c:v>
                </c:pt>
                <c:pt idx="366">
                  <c:v>42908</c:v>
                </c:pt>
                <c:pt idx="367">
                  <c:v>42909</c:v>
                </c:pt>
                <c:pt idx="368">
                  <c:v>42912</c:v>
                </c:pt>
                <c:pt idx="369">
                  <c:v>42913</c:v>
                </c:pt>
                <c:pt idx="370">
                  <c:v>42914</c:v>
                </c:pt>
                <c:pt idx="371">
                  <c:v>42915</c:v>
                </c:pt>
                <c:pt idx="372">
                  <c:v>42916</c:v>
                </c:pt>
                <c:pt idx="373">
                  <c:v>42919</c:v>
                </c:pt>
                <c:pt idx="374">
                  <c:v>42920</c:v>
                </c:pt>
                <c:pt idx="375">
                  <c:v>42921</c:v>
                </c:pt>
                <c:pt idx="376">
                  <c:v>42922</c:v>
                </c:pt>
                <c:pt idx="377">
                  <c:v>42923</c:v>
                </c:pt>
                <c:pt idx="378">
                  <c:v>42926</c:v>
                </c:pt>
                <c:pt idx="379">
                  <c:v>42927</c:v>
                </c:pt>
                <c:pt idx="380">
                  <c:v>42928</c:v>
                </c:pt>
                <c:pt idx="381">
                  <c:v>42929</c:v>
                </c:pt>
                <c:pt idx="382">
                  <c:v>42930</c:v>
                </c:pt>
                <c:pt idx="383">
                  <c:v>42933</c:v>
                </c:pt>
                <c:pt idx="384">
                  <c:v>42934</c:v>
                </c:pt>
                <c:pt idx="385">
                  <c:v>42935</c:v>
                </c:pt>
                <c:pt idx="386">
                  <c:v>42936</c:v>
                </c:pt>
                <c:pt idx="387">
                  <c:v>42937</c:v>
                </c:pt>
                <c:pt idx="388">
                  <c:v>42940</c:v>
                </c:pt>
                <c:pt idx="389">
                  <c:v>42941</c:v>
                </c:pt>
                <c:pt idx="390">
                  <c:v>42942</c:v>
                </c:pt>
                <c:pt idx="391">
                  <c:v>42943</c:v>
                </c:pt>
                <c:pt idx="392">
                  <c:v>42944</c:v>
                </c:pt>
                <c:pt idx="393">
                  <c:v>42947</c:v>
                </c:pt>
                <c:pt idx="394">
                  <c:v>42948</c:v>
                </c:pt>
                <c:pt idx="395">
                  <c:v>42949</c:v>
                </c:pt>
                <c:pt idx="396">
                  <c:v>42950</c:v>
                </c:pt>
                <c:pt idx="397">
                  <c:v>42951</c:v>
                </c:pt>
                <c:pt idx="398">
                  <c:v>42954</c:v>
                </c:pt>
                <c:pt idx="399">
                  <c:v>42955</c:v>
                </c:pt>
                <c:pt idx="400">
                  <c:v>42956</c:v>
                </c:pt>
                <c:pt idx="401">
                  <c:v>42957</c:v>
                </c:pt>
                <c:pt idx="402">
                  <c:v>42958</c:v>
                </c:pt>
                <c:pt idx="403">
                  <c:v>42961</c:v>
                </c:pt>
                <c:pt idx="404">
                  <c:v>42962</c:v>
                </c:pt>
                <c:pt idx="405">
                  <c:v>42963</c:v>
                </c:pt>
                <c:pt idx="406">
                  <c:v>42964</c:v>
                </c:pt>
                <c:pt idx="407">
                  <c:v>42965</c:v>
                </c:pt>
                <c:pt idx="408">
                  <c:v>42968</c:v>
                </c:pt>
                <c:pt idx="409">
                  <c:v>42969</c:v>
                </c:pt>
                <c:pt idx="410">
                  <c:v>42970</c:v>
                </c:pt>
                <c:pt idx="411">
                  <c:v>42971</c:v>
                </c:pt>
                <c:pt idx="412">
                  <c:v>42972</c:v>
                </c:pt>
                <c:pt idx="413">
                  <c:v>42975</c:v>
                </c:pt>
                <c:pt idx="414">
                  <c:v>42976</c:v>
                </c:pt>
                <c:pt idx="415">
                  <c:v>42977</c:v>
                </c:pt>
                <c:pt idx="416">
                  <c:v>42978</c:v>
                </c:pt>
                <c:pt idx="417">
                  <c:v>42979</c:v>
                </c:pt>
                <c:pt idx="418">
                  <c:v>42982</c:v>
                </c:pt>
                <c:pt idx="419">
                  <c:v>42983</c:v>
                </c:pt>
                <c:pt idx="420">
                  <c:v>42984</c:v>
                </c:pt>
                <c:pt idx="421">
                  <c:v>42985</c:v>
                </c:pt>
                <c:pt idx="422">
                  <c:v>42986</c:v>
                </c:pt>
                <c:pt idx="423">
                  <c:v>42989</c:v>
                </c:pt>
                <c:pt idx="424">
                  <c:v>42990</c:v>
                </c:pt>
                <c:pt idx="425">
                  <c:v>42991</c:v>
                </c:pt>
                <c:pt idx="426">
                  <c:v>42992</c:v>
                </c:pt>
                <c:pt idx="427">
                  <c:v>42993</c:v>
                </c:pt>
                <c:pt idx="428">
                  <c:v>42996</c:v>
                </c:pt>
                <c:pt idx="429">
                  <c:v>42997</c:v>
                </c:pt>
                <c:pt idx="430">
                  <c:v>42998</c:v>
                </c:pt>
                <c:pt idx="431">
                  <c:v>42999</c:v>
                </c:pt>
                <c:pt idx="432">
                  <c:v>43000</c:v>
                </c:pt>
                <c:pt idx="433">
                  <c:v>43003</c:v>
                </c:pt>
                <c:pt idx="434">
                  <c:v>43004</c:v>
                </c:pt>
                <c:pt idx="435">
                  <c:v>43005</c:v>
                </c:pt>
                <c:pt idx="436">
                  <c:v>43006</c:v>
                </c:pt>
                <c:pt idx="437">
                  <c:v>43007</c:v>
                </c:pt>
                <c:pt idx="438">
                  <c:v>43017</c:v>
                </c:pt>
                <c:pt idx="439">
                  <c:v>43018</c:v>
                </c:pt>
                <c:pt idx="440">
                  <c:v>43019</c:v>
                </c:pt>
                <c:pt idx="441">
                  <c:v>43020</c:v>
                </c:pt>
                <c:pt idx="442">
                  <c:v>43021</c:v>
                </c:pt>
                <c:pt idx="443">
                  <c:v>43024</c:v>
                </c:pt>
                <c:pt idx="444">
                  <c:v>43025</c:v>
                </c:pt>
                <c:pt idx="445">
                  <c:v>43026</c:v>
                </c:pt>
                <c:pt idx="446">
                  <c:v>43027</c:v>
                </c:pt>
                <c:pt idx="447">
                  <c:v>43028</c:v>
                </c:pt>
                <c:pt idx="448">
                  <c:v>43031</c:v>
                </c:pt>
                <c:pt idx="449">
                  <c:v>43032</c:v>
                </c:pt>
                <c:pt idx="450">
                  <c:v>43033</c:v>
                </c:pt>
                <c:pt idx="451">
                  <c:v>43034</c:v>
                </c:pt>
                <c:pt idx="452">
                  <c:v>43035</c:v>
                </c:pt>
                <c:pt idx="453">
                  <c:v>43038</c:v>
                </c:pt>
                <c:pt idx="454">
                  <c:v>43039</c:v>
                </c:pt>
                <c:pt idx="455">
                  <c:v>43040</c:v>
                </c:pt>
                <c:pt idx="456">
                  <c:v>43041</c:v>
                </c:pt>
                <c:pt idx="457">
                  <c:v>43042</c:v>
                </c:pt>
                <c:pt idx="458">
                  <c:v>43045</c:v>
                </c:pt>
                <c:pt idx="459">
                  <c:v>43046</c:v>
                </c:pt>
                <c:pt idx="460">
                  <c:v>43047</c:v>
                </c:pt>
                <c:pt idx="461">
                  <c:v>43048</c:v>
                </c:pt>
                <c:pt idx="462">
                  <c:v>43049</c:v>
                </c:pt>
                <c:pt idx="463">
                  <c:v>43052</c:v>
                </c:pt>
                <c:pt idx="464">
                  <c:v>43053</c:v>
                </c:pt>
                <c:pt idx="465">
                  <c:v>43054</c:v>
                </c:pt>
                <c:pt idx="466">
                  <c:v>43055</c:v>
                </c:pt>
                <c:pt idx="467">
                  <c:v>43056</c:v>
                </c:pt>
                <c:pt idx="468">
                  <c:v>43059</c:v>
                </c:pt>
                <c:pt idx="469">
                  <c:v>43060</c:v>
                </c:pt>
                <c:pt idx="470">
                  <c:v>43061</c:v>
                </c:pt>
                <c:pt idx="471">
                  <c:v>43062</c:v>
                </c:pt>
                <c:pt idx="472">
                  <c:v>43063</c:v>
                </c:pt>
                <c:pt idx="473">
                  <c:v>43066</c:v>
                </c:pt>
                <c:pt idx="474">
                  <c:v>43067</c:v>
                </c:pt>
                <c:pt idx="475">
                  <c:v>43068</c:v>
                </c:pt>
                <c:pt idx="476">
                  <c:v>43069</c:v>
                </c:pt>
                <c:pt idx="477">
                  <c:v>43070</c:v>
                </c:pt>
                <c:pt idx="478">
                  <c:v>43073</c:v>
                </c:pt>
                <c:pt idx="479">
                  <c:v>43074</c:v>
                </c:pt>
                <c:pt idx="480">
                  <c:v>43075</c:v>
                </c:pt>
                <c:pt idx="481">
                  <c:v>43076</c:v>
                </c:pt>
                <c:pt idx="482">
                  <c:v>43077</c:v>
                </c:pt>
                <c:pt idx="483">
                  <c:v>43080</c:v>
                </c:pt>
                <c:pt idx="484">
                  <c:v>43081</c:v>
                </c:pt>
                <c:pt idx="485">
                  <c:v>43082</c:v>
                </c:pt>
                <c:pt idx="486">
                  <c:v>43083</c:v>
                </c:pt>
                <c:pt idx="487">
                  <c:v>43084</c:v>
                </c:pt>
                <c:pt idx="488">
                  <c:v>43087</c:v>
                </c:pt>
                <c:pt idx="489">
                  <c:v>43088</c:v>
                </c:pt>
                <c:pt idx="490">
                  <c:v>43089</c:v>
                </c:pt>
                <c:pt idx="491">
                  <c:v>43090</c:v>
                </c:pt>
                <c:pt idx="492">
                  <c:v>43091</c:v>
                </c:pt>
                <c:pt idx="493">
                  <c:v>43094</c:v>
                </c:pt>
                <c:pt idx="494">
                  <c:v>43095</c:v>
                </c:pt>
                <c:pt idx="495">
                  <c:v>43096</c:v>
                </c:pt>
                <c:pt idx="496">
                  <c:v>43097</c:v>
                </c:pt>
                <c:pt idx="497">
                  <c:v>43098</c:v>
                </c:pt>
                <c:pt idx="498">
                  <c:v>43102</c:v>
                </c:pt>
                <c:pt idx="499">
                  <c:v>43103</c:v>
                </c:pt>
                <c:pt idx="500">
                  <c:v>43104</c:v>
                </c:pt>
                <c:pt idx="501">
                  <c:v>43105</c:v>
                </c:pt>
                <c:pt idx="502">
                  <c:v>43108</c:v>
                </c:pt>
                <c:pt idx="503">
                  <c:v>43109</c:v>
                </c:pt>
                <c:pt idx="504">
                  <c:v>43110</c:v>
                </c:pt>
                <c:pt idx="505">
                  <c:v>43111</c:v>
                </c:pt>
                <c:pt idx="506">
                  <c:v>43112</c:v>
                </c:pt>
                <c:pt idx="507">
                  <c:v>43115</c:v>
                </c:pt>
                <c:pt idx="508">
                  <c:v>43116</c:v>
                </c:pt>
                <c:pt idx="509">
                  <c:v>43117</c:v>
                </c:pt>
                <c:pt idx="510">
                  <c:v>43118</c:v>
                </c:pt>
                <c:pt idx="511">
                  <c:v>43119</c:v>
                </c:pt>
                <c:pt idx="512">
                  <c:v>43122</c:v>
                </c:pt>
                <c:pt idx="513">
                  <c:v>43123</c:v>
                </c:pt>
                <c:pt idx="514">
                  <c:v>43124</c:v>
                </c:pt>
                <c:pt idx="515">
                  <c:v>43125</c:v>
                </c:pt>
                <c:pt idx="516">
                  <c:v>43126</c:v>
                </c:pt>
                <c:pt idx="517">
                  <c:v>43129</c:v>
                </c:pt>
                <c:pt idx="518">
                  <c:v>43130</c:v>
                </c:pt>
                <c:pt idx="519">
                  <c:v>43131</c:v>
                </c:pt>
                <c:pt idx="520">
                  <c:v>43132</c:v>
                </c:pt>
                <c:pt idx="521">
                  <c:v>43133</c:v>
                </c:pt>
                <c:pt idx="522">
                  <c:v>43136</c:v>
                </c:pt>
                <c:pt idx="523">
                  <c:v>43137</c:v>
                </c:pt>
                <c:pt idx="524">
                  <c:v>43138</c:v>
                </c:pt>
                <c:pt idx="525">
                  <c:v>43139</c:v>
                </c:pt>
                <c:pt idx="526">
                  <c:v>43140</c:v>
                </c:pt>
                <c:pt idx="527">
                  <c:v>43143</c:v>
                </c:pt>
                <c:pt idx="528">
                  <c:v>43144</c:v>
                </c:pt>
                <c:pt idx="529">
                  <c:v>43145</c:v>
                </c:pt>
                <c:pt idx="530">
                  <c:v>43153</c:v>
                </c:pt>
                <c:pt idx="531">
                  <c:v>43154</c:v>
                </c:pt>
                <c:pt idx="532">
                  <c:v>43157</c:v>
                </c:pt>
                <c:pt idx="533">
                  <c:v>43158</c:v>
                </c:pt>
                <c:pt idx="534">
                  <c:v>43159</c:v>
                </c:pt>
                <c:pt idx="535">
                  <c:v>43160</c:v>
                </c:pt>
                <c:pt idx="536">
                  <c:v>43161</c:v>
                </c:pt>
                <c:pt idx="537">
                  <c:v>43164</c:v>
                </c:pt>
                <c:pt idx="538">
                  <c:v>43165</c:v>
                </c:pt>
                <c:pt idx="539">
                  <c:v>43166</c:v>
                </c:pt>
                <c:pt idx="540">
                  <c:v>43167</c:v>
                </c:pt>
                <c:pt idx="541">
                  <c:v>43168</c:v>
                </c:pt>
                <c:pt idx="542">
                  <c:v>43171</c:v>
                </c:pt>
                <c:pt idx="543">
                  <c:v>43172</c:v>
                </c:pt>
                <c:pt idx="544">
                  <c:v>43173</c:v>
                </c:pt>
                <c:pt idx="545">
                  <c:v>43174</c:v>
                </c:pt>
                <c:pt idx="546">
                  <c:v>43175</c:v>
                </c:pt>
                <c:pt idx="547">
                  <c:v>43178</c:v>
                </c:pt>
                <c:pt idx="548">
                  <c:v>43179</c:v>
                </c:pt>
                <c:pt idx="549">
                  <c:v>43180</c:v>
                </c:pt>
                <c:pt idx="550">
                  <c:v>43181</c:v>
                </c:pt>
                <c:pt idx="551">
                  <c:v>43182</c:v>
                </c:pt>
                <c:pt idx="552">
                  <c:v>43185</c:v>
                </c:pt>
                <c:pt idx="553">
                  <c:v>43186</c:v>
                </c:pt>
                <c:pt idx="554">
                  <c:v>43187</c:v>
                </c:pt>
                <c:pt idx="555">
                  <c:v>43188</c:v>
                </c:pt>
                <c:pt idx="556">
                  <c:v>43189</c:v>
                </c:pt>
                <c:pt idx="557">
                  <c:v>43192</c:v>
                </c:pt>
                <c:pt idx="558">
                  <c:v>43193</c:v>
                </c:pt>
                <c:pt idx="559">
                  <c:v>43194</c:v>
                </c:pt>
                <c:pt idx="560">
                  <c:v>43199</c:v>
                </c:pt>
                <c:pt idx="561">
                  <c:v>43200</c:v>
                </c:pt>
                <c:pt idx="562">
                  <c:v>43201</c:v>
                </c:pt>
                <c:pt idx="563">
                  <c:v>43202</c:v>
                </c:pt>
                <c:pt idx="564">
                  <c:v>43203</c:v>
                </c:pt>
                <c:pt idx="565">
                  <c:v>43206</c:v>
                </c:pt>
                <c:pt idx="566">
                  <c:v>43207</c:v>
                </c:pt>
                <c:pt idx="567">
                  <c:v>43208</c:v>
                </c:pt>
                <c:pt idx="568">
                  <c:v>43209</c:v>
                </c:pt>
                <c:pt idx="569">
                  <c:v>43210</c:v>
                </c:pt>
                <c:pt idx="570">
                  <c:v>43213</c:v>
                </c:pt>
                <c:pt idx="571">
                  <c:v>43214</c:v>
                </c:pt>
                <c:pt idx="572">
                  <c:v>43215</c:v>
                </c:pt>
                <c:pt idx="573">
                  <c:v>43216</c:v>
                </c:pt>
                <c:pt idx="574">
                  <c:v>43217</c:v>
                </c:pt>
                <c:pt idx="575">
                  <c:v>43222</c:v>
                </c:pt>
                <c:pt idx="576">
                  <c:v>43223</c:v>
                </c:pt>
                <c:pt idx="577">
                  <c:v>43224</c:v>
                </c:pt>
                <c:pt idx="578">
                  <c:v>43227</c:v>
                </c:pt>
                <c:pt idx="579">
                  <c:v>43228</c:v>
                </c:pt>
                <c:pt idx="580">
                  <c:v>43229</c:v>
                </c:pt>
                <c:pt idx="581">
                  <c:v>43230</c:v>
                </c:pt>
                <c:pt idx="582">
                  <c:v>43231</c:v>
                </c:pt>
                <c:pt idx="583">
                  <c:v>43234</c:v>
                </c:pt>
                <c:pt idx="584">
                  <c:v>43235</c:v>
                </c:pt>
                <c:pt idx="585">
                  <c:v>43236</c:v>
                </c:pt>
                <c:pt idx="586">
                  <c:v>43237</c:v>
                </c:pt>
                <c:pt idx="587">
                  <c:v>43238</c:v>
                </c:pt>
                <c:pt idx="588">
                  <c:v>43241</c:v>
                </c:pt>
                <c:pt idx="589">
                  <c:v>43242</c:v>
                </c:pt>
                <c:pt idx="590">
                  <c:v>43243</c:v>
                </c:pt>
                <c:pt idx="591">
                  <c:v>43244</c:v>
                </c:pt>
                <c:pt idx="592">
                  <c:v>43245</c:v>
                </c:pt>
                <c:pt idx="593">
                  <c:v>43248</c:v>
                </c:pt>
                <c:pt idx="594">
                  <c:v>43249</c:v>
                </c:pt>
                <c:pt idx="595">
                  <c:v>43250</c:v>
                </c:pt>
                <c:pt idx="596">
                  <c:v>43251</c:v>
                </c:pt>
                <c:pt idx="597">
                  <c:v>43252</c:v>
                </c:pt>
                <c:pt idx="598">
                  <c:v>43255</c:v>
                </c:pt>
                <c:pt idx="599">
                  <c:v>43256</c:v>
                </c:pt>
                <c:pt idx="600">
                  <c:v>43257</c:v>
                </c:pt>
                <c:pt idx="601">
                  <c:v>43258</c:v>
                </c:pt>
                <c:pt idx="602">
                  <c:v>43259</c:v>
                </c:pt>
                <c:pt idx="603">
                  <c:v>43262</c:v>
                </c:pt>
                <c:pt idx="604">
                  <c:v>43263</c:v>
                </c:pt>
                <c:pt idx="605">
                  <c:v>43264</c:v>
                </c:pt>
                <c:pt idx="606">
                  <c:v>43265</c:v>
                </c:pt>
                <c:pt idx="607">
                  <c:v>43266</c:v>
                </c:pt>
                <c:pt idx="608">
                  <c:v>43270</c:v>
                </c:pt>
                <c:pt idx="609">
                  <c:v>43271</c:v>
                </c:pt>
                <c:pt idx="610">
                  <c:v>43272</c:v>
                </c:pt>
                <c:pt idx="611">
                  <c:v>43273</c:v>
                </c:pt>
                <c:pt idx="612">
                  <c:v>43276</c:v>
                </c:pt>
                <c:pt idx="613">
                  <c:v>43277</c:v>
                </c:pt>
                <c:pt idx="614">
                  <c:v>43278</c:v>
                </c:pt>
                <c:pt idx="615">
                  <c:v>43279</c:v>
                </c:pt>
                <c:pt idx="616">
                  <c:v>43280</c:v>
                </c:pt>
                <c:pt idx="617">
                  <c:v>43283</c:v>
                </c:pt>
                <c:pt idx="618">
                  <c:v>43284</c:v>
                </c:pt>
                <c:pt idx="619">
                  <c:v>43285</c:v>
                </c:pt>
                <c:pt idx="620">
                  <c:v>43286</c:v>
                </c:pt>
                <c:pt idx="621">
                  <c:v>43287</c:v>
                </c:pt>
                <c:pt idx="622">
                  <c:v>43290</c:v>
                </c:pt>
                <c:pt idx="623">
                  <c:v>43291</c:v>
                </c:pt>
                <c:pt idx="624">
                  <c:v>43292</c:v>
                </c:pt>
                <c:pt idx="625">
                  <c:v>43293</c:v>
                </c:pt>
                <c:pt idx="626">
                  <c:v>43297</c:v>
                </c:pt>
                <c:pt idx="627">
                  <c:v>43298</c:v>
                </c:pt>
                <c:pt idx="628">
                  <c:v>43299</c:v>
                </c:pt>
                <c:pt idx="629">
                  <c:v>43300</c:v>
                </c:pt>
                <c:pt idx="630">
                  <c:v>43301</c:v>
                </c:pt>
                <c:pt idx="631">
                  <c:v>43304</c:v>
                </c:pt>
                <c:pt idx="632">
                  <c:v>43305</c:v>
                </c:pt>
                <c:pt idx="633">
                  <c:v>43306</c:v>
                </c:pt>
                <c:pt idx="634">
                  <c:v>43307</c:v>
                </c:pt>
                <c:pt idx="635">
                  <c:v>43308</c:v>
                </c:pt>
                <c:pt idx="636">
                  <c:v>43311</c:v>
                </c:pt>
                <c:pt idx="637">
                  <c:v>43312</c:v>
                </c:pt>
                <c:pt idx="638">
                  <c:v>43313</c:v>
                </c:pt>
                <c:pt idx="639">
                  <c:v>43314</c:v>
                </c:pt>
                <c:pt idx="640">
                  <c:v>43315</c:v>
                </c:pt>
                <c:pt idx="641">
                  <c:v>43318</c:v>
                </c:pt>
                <c:pt idx="642">
                  <c:v>43319</c:v>
                </c:pt>
                <c:pt idx="643">
                  <c:v>43320</c:v>
                </c:pt>
                <c:pt idx="644">
                  <c:v>43321</c:v>
                </c:pt>
                <c:pt idx="645">
                  <c:v>43322</c:v>
                </c:pt>
                <c:pt idx="646">
                  <c:v>43325</c:v>
                </c:pt>
                <c:pt idx="647">
                  <c:v>43326</c:v>
                </c:pt>
                <c:pt idx="648">
                  <c:v>43327</c:v>
                </c:pt>
                <c:pt idx="649">
                  <c:v>43328</c:v>
                </c:pt>
                <c:pt idx="650">
                  <c:v>43329</c:v>
                </c:pt>
                <c:pt idx="651">
                  <c:v>43332</c:v>
                </c:pt>
                <c:pt idx="652">
                  <c:v>43333</c:v>
                </c:pt>
                <c:pt idx="653">
                  <c:v>43334</c:v>
                </c:pt>
                <c:pt idx="654">
                  <c:v>43335</c:v>
                </c:pt>
                <c:pt idx="655">
                  <c:v>43336</c:v>
                </c:pt>
                <c:pt idx="656">
                  <c:v>43339</c:v>
                </c:pt>
                <c:pt idx="657">
                  <c:v>43340</c:v>
                </c:pt>
                <c:pt idx="658">
                  <c:v>43341</c:v>
                </c:pt>
                <c:pt idx="659">
                  <c:v>43342</c:v>
                </c:pt>
                <c:pt idx="660">
                  <c:v>43343</c:v>
                </c:pt>
                <c:pt idx="661">
                  <c:v>43346</c:v>
                </c:pt>
                <c:pt idx="662">
                  <c:v>43347</c:v>
                </c:pt>
                <c:pt idx="663">
                  <c:v>43348</c:v>
                </c:pt>
                <c:pt idx="664">
                  <c:v>43349</c:v>
                </c:pt>
                <c:pt idx="665">
                  <c:v>43350</c:v>
                </c:pt>
                <c:pt idx="666">
                  <c:v>43353</c:v>
                </c:pt>
                <c:pt idx="667">
                  <c:v>43354</c:v>
                </c:pt>
                <c:pt idx="668">
                  <c:v>43355</c:v>
                </c:pt>
                <c:pt idx="669">
                  <c:v>43356</c:v>
                </c:pt>
                <c:pt idx="670">
                  <c:v>43357</c:v>
                </c:pt>
                <c:pt idx="671">
                  <c:v>43360</c:v>
                </c:pt>
                <c:pt idx="672">
                  <c:v>43361</c:v>
                </c:pt>
                <c:pt idx="673">
                  <c:v>43362</c:v>
                </c:pt>
                <c:pt idx="674">
                  <c:v>43363</c:v>
                </c:pt>
                <c:pt idx="675">
                  <c:v>43364</c:v>
                </c:pt>
                <c:pt idx="676">
                  <c:v>43368</c:v>
                </c:pt>
                <c:pt idx="677">
                  <c:v>43369</c:v>
                </c:pt>
                <c:pt idx="678">
                  <c:v>43370</c:v>
                </c:pt>
                <c:pt idx="679">
                  <c:v>43371</c:v>
                </c:pt>
                <c:pt idx="680">
                  <c:v>43381</c:v>
                </c:pt>
                <c:pt idx="681">
                  <c:v>43382</c:v>
                </c:pt>
                <c:pt idx="682">
                  <c:v>43383</c:v>
                </c:pt>
                <c:pt idx="683">
                  <c:v>43384</c:v>
                </c:pt>
                <c:pt idx="684">
                  <c:v>43385</c:v>
                </c:pt>
                <c:pt idx="685">
                  <c:v>43388</c:v>
                </c:pt>
                <c:pt idx="686">
                  <c:v>43389</c:v>
                </c:pt>
                <c:pt idx="687">
                  <c:v>43390</c:v>
                </c:pt>
                <c:pt idx="688">
                  <c:v>43391</c:v>
                </c:pt>
                <c:pt idx="689">
                  <c:v>43392</c:v>
                </c:pt>
                <c:pt idx="690">
                  <c:v>43395</c:v>
                </c:pt>
                <c:pt idx="691">
                  <c:v>43396</c:v>
                </c:pt>
                <c:pt idx="692">
                  <c:v>43397</c:v>
                </c:pt>
                <c:pt idx="693">
                  <c:v>43398</c:v>
                </c:pt>
                <c:pt idx="694">
                  <c:v>43399</c:v>
                </c:pt>
                <c:pt idx="695">
                  <c:v>43402</c:v>
                </c:pt>
                <c:pt idx="696">
                  <c:v>43403</c:v>
                </c:pt>
                <c:pt idx="697">
                  <c:v>43404</c:v>
                </c:pt>
                <c:pt idx="698">
                  <c:v>43405</c:v>
                </c:pt>
                <c:pt idx="699">
                  <c:v>43406</c:v>
                </c:pt>
                <c:pt idx="700">
                  <c:v>43409</c:v>
                </c:pt>
                <c:pt idx="701">
                  <c:v>43410</c:v>
                </c:pt>
                <c:pt idx="702">
                  <c:v>43411</c:v>
                </c:pt>
                <c:pt idx="703">
                  <c:v>43412</c:v>
                </c:pt>
                <c:pt idx="704">
                  <c:v>43413</c:v>
                </c:pt>
                <c:pt idx="705">
                  <c:v>43416</c:v>
                </c:pt>
                <c:pt idx="706">
                  <c:v>43417</c:v>
                </c:pt>
                <c:pt idx="707">
                  <c:v>43418</c:v>
                </c:pt>
                <c:pt idx="708">
                  <c:v>43419</c:v>
                </c:pt>
                <c:pt idx="709">
                  <c:v>43420</c:v>
                </c:pt>
                <c:pt idx="710">
                  <c:v>43423</c:v>
                </c:pt>
                <c:pt idx="711">
                  <c:v>43424</c:v>
                </c:pt>
                <c:pt idx="712">
                  <c:v>43425</c:v>
                </c:pt>
                <c:pt idx="713">
                  <c:v>43426</c:v>
                </c:pt>
                <c:pt idx="714">
                  <c:v>43427</c:v>
                </c:pt>
                <c:pt idx="715">
                  <c:v>43430</c:v>
                </c:pt>
                <c:pt idx="716">
                  <c:v>43431</c:v>
                </c:pt>
                <c:pt idx="717">
                  <c:v>43432</c:v>
                </c:pt>
                <c:pt idx="718">
                  <c:v>43433</c:v>
                </c:pt>
                <c:pt idx="719">
                  <c:v>43434</c:v>
                </c:pt>
                <c:pt idx="720">
                  <c:v>43437</c:v>
                </c:pt>
                <c:pt idx="721">
                  <c:v>43438</c:v>
                </c:pt>
                <c:pt idx="722">
                  <c:v>43439</c:v>
                </c:pt>
                <c:pt idx="723">
                  <c:v>43440</c:v>
                </c:pt>
                <c:pt idx="724">
                  <c:v>43441</c:v>
                </c:pt>
                <c:pt idx="725">
                  <c:v>43444</c:v>
                </c:pt>
                <c:pt idx="726">
                  <c:v>43445</c:v>
                </c:pt>
                <c:pt idx="727">
                  <c:v>43446</c:v>
                </c:pt>
                <c:pt idx="728">
                  <c:v>43447</c:v>
                </c:pt>
                <c:pt idx="729">
                  <c:v>43448</c:v>
                </c:pt>
                <c:pt idx="730">
                  <c:v>43451</c:v>
                </c:pt>
                <c:pt idx="731">
                  <c:v>43452</c:v>
                </c:pt>
                <c:pt idx="732">
                  <c:v>43453</c:v>
                </c:pt>
                <c:pt idx="733">
                  <c:v>43454</c:v>
                </c:pt>
                <c:pt idx="734">
                  <c:v>43455</c:v>
                </c:pt>
                <c:pt idx="735">
                  <c:v>43458</c:v>
                </c:pt>
                <c:pt idx="736">
                  <c:v>43459</c:v>
                </c:pt>
                <c:pt idx="737">
                  <c:v>43460</c:v>
                </c:pt>
                <c:pt idx="738">
                  <c:v>43461</c:v>
                </c:pt>
                <c:pt idx="739">
                  <c:v>43462</c:v>
                </c:pt>
                <c:pt idx="740">
                  <c:v>43467</c:v>
                </c:pt>
                <c:pt idx="741">
                  <c:v>43468</c:v>
                </c:pt>
                <c:pt idx="742">
                  <c:v>43469</c:v>
                </c:pt>
                <c:pt idx="743">
                  <c:v>43472</c:v>
                </c:pt>
                <c:pt idx="744">
                  <c:v>43473</c:v>
                </c:pt>
                <c:pt idx="745">
                  <c:v>43474</c:v>
                </c:pt>
                <c:pt idx="746">
                  <c:v>43475</c:v>
                </c:pt>
                <c:pt idx="747">
                  <c:v>43476</c:v>
                </c:pt>
                <c:pt idx="748">
                  <c:v>43479</c:v>
                </c:pt>
                <c:pt idx="749">
                  <c:v>43480</c:v>
                </c:pt>
                <c:pt idx="750">
                  <c:v>43481</c:v>
                </c:pt>
                <c:pt idx="751">
                  <c:v>43482</c:v>
                </c:pt>
                <c:pt idx="752">
                  <c:v>43483</c:v>
                </c:pt>
                <c:pt idx="753">
                  <c:v>43486</c:v>
                </c:pt>
                <c:pt idx="754">
                  <c:v>43487</c:v>
                </c:pt>
                <c:pt idx="755">
                  <c:v>43488</c:v>
                </c:pt>
                <c:pt idx="756">
                  <c:v>43489</c:v>
                </c:pt>
                <c:pt idx="757">
                  <c:v>43490</c:v>
                </c:pt>
                <c:pt idx="758">
                  <c:v>43493</c:v>
                </c:pt>
                <c:pt idx="759">
                  <c:v>43494</c:v>
                </c:pt>
                <c:pt idx="760">
                  <c:v>43495</c:v>
                </c:pt>
                <c:pt idx="761">
                  <c:v>43496</c:v>
                </c:pt>
                <c:pt idx="762">
                  <c:v>43497</c:v>
                </c:pt>
                <c:pt idx="763">
                  <c:v>43507</c:v>
                </c:pt>
                <c:pt idx="764">
                  <c:v>43508</c:v>
                </c:pt>
                <c:pt idx="765">
                  <c:v>43509</c:v>
                </c:pt>
                <c:pt idx="766">
                  <c:v>43510</c:v>
                </c:pt>
                <c:pt idx="767">
                  <c:v>43511</c:v>
                </c:pt>
                <c:pt idx="768">
                  <c:v>43514</c:v>
                </c:pt>
                <c:pt idx="769">
                  <c:v>43515</c:v>
                </c:pt>
                <c:pt idx="770">
                  <c:v>43516</c:v>
                </c:pt>
                <c:pt idx="771">
                  <c:v>43517</c:v>
                </c:pt>
                <c:pt idx="772">
                  <c:v>43518</c:v>
                </c:pt>
                <c:pt idx="773">
                  <c:v>43521</c:v>
                </c:pt>
                <c:pt idx="774">
                  <c:v>43522</c:v>
                </c:pt>
                <c:pt idx="775">
                  <c:v>43523</c:v>
                </c:pt>
                <c:pt idx="776">
                  <c:v>43524</c:v>
                </c:pt>
                <c:pt idx="777">
                  <c:v>43525</c:v>
                </c:pt>
                <c:pt idx="778">
                  <c:v>43528</c:v>
                </c:pt>
                <c:pt idx="779">
                  <c:v>43529</c:v>
                </c:pt>
                <c:pt idx="780">
                  <c:v>43530</c:v>
                </c:pt>
                <c:pt idx="781">
                  <c:v>43531</c:v>
                </c:pt>
                <c:pt idx="782">
                  <c:v>43532</c:v>
                </c:pt>
                <c:pt idx="783">
                  <c:v>43535</c:v>
                </c:pt>
                <c:pt idx="784">
                  <c:v>43536</c:v>
                </c:pt>
                <c:pt idx="785">
                  <c:v>43537</c:v>
                </c:pt>
                <c:pt idx="786">
                  <c:v>43538</c:v>
                </c:pt>
                <c:pt idx="787">
                  <c:v>43539</c:v>
                </c:pt>
                <c:pt idx="788">
                  <c:v>43542</c:v>
                </c:pt>
                <c:pt idx="789">
                  <c:v>43543</c:v>
                </c:pt>
                <c:pt idx="790">
                  <c:v>43544</c:v>
                </c:pt>
                <c:pt idx="791">
                  <c:v>43545</c:v>
                </c:pt>
                <c:pt idx="792">
                  <c:v>43546</c:v>
                </c:pt>
                <c:pt idx="793">
                  <c:v>43549</c:v>
                </c:pt>
                <c:pt idx="794">
                  <c:v>43550</c:v>
                </c:pt>
                <c:pt idx="795">
                  <c:v>43551</c:v>
                </c:pt>
                <c:pt idx="796">
                  <c:v>43552</c:v>
                </c:pt>
                <c:pt idx="797">
                  <c:v>43553</c:v>
                </c:pt>
                <c:pt idx="798">
                  <c:v>43556</c:v>
                </c:pt>
                <c:pt idx="799">
                  <c:v>43557</c:v>
                </c:pt>
                <c:pt idx="800">
                  <c:v>43558</c:v>
                </c:pt>
                <c:pt idx="801">
                  <c:v>43559</c:v>
                </c:pt>
                <c:pt idx="802">
                  <c:v>43563</c:v>
                </c:pt>
                <c:pt idx="803">
                  <c:v>43564</c:v>
                </c:pt>
                <c:pt idx="804">
                  <c:v>43565</c:v>
                </c:pt>
                <c:pt idx="805">
                  <c:v>43566</c:v>
                </c:pt>
                <c:pt idx="806">
                  <c:v>43567</c:v>
                </c:pt>
                <c:pt idx="807">
                  <c:v>43570</c:v>
                </c:pt>
                <c:pt idx="808">
                  <c:v>43571</c:v>
                </c:pt>
                <c:pt idx="809">
                  <c:v>43572</c:v>
                </c:pt>
                <c:pt idx="810">
                  <c:v>43573</c:v>
                </c:pt>
                <c:pt idx="811">
                  <c:v>43574</c:v>
                </c:pt>
                <c:pt idx="812">
                  <c:v>43577</c:v>
                </c:pt>
                <c:pt idx="813">
                  <c:v>43578</c:v>
                </c:pt>
                <c:pt idx="814">
                  <c:v>43579</c:v>
                </c:pt>
                <c:pt idx="815">
                  <c:v>43580</c:v>
                </c:pt>
                <c:pt idx="816">
                  <c:v>43581</c:v>
                </c:pt>
                <c:pt idx="817">
                  <c:v>43584</c:v>
                </c:pt>
                <c:pt idx="818">
                  <c:v>43585</c:v>
                </c:pt>
                <c:pt idx="819">
                  <c:v>43591</c:v>
                </c:pt>
                <c:pt idx="820">
                  <c:v>43592</c:v>
                </c:pt>
                <c:pt idx="821">
                  <c:v>43593</c:v>
                </c:pt>
                <c:pt idx="822">
                  <c:v>43594</c:v>
                </c:pt>
                <c:pt idx="823">
                  <c:v>43595</c:v>
                </c:pt>
                <c:pt idx="824">
                  <c:v>43598</c:v>
                </c:pt>
                <c:pt idx="825">
                  <c:v>43599</c:v>
                </c:pt>
                <c:pt idx="826">
                  <c:v>43600</c:v>
                </c:pt>
                <c:pt idx="827">
                  <c:v>43601</c:v>
                </c:pt>
                <c:pt idx="828">
                  <c:v>43602</c:v>
                </c:pt>
                <c:pt idx="829">
                  <c:v>43605</c:v>
                </c:pt>
                <c:pt idx="830">
                  <c:v>43606</c:v>
                </c:pt>
                <c:pt idx="831">
                  <c:v>43607</c:v>
                </c:pt>
                <c:pt idx="832">
                  <c:v>43608</c:v>
                </c:pt>
                <c:pt idx="833">
                  <c:v>43609</c:v>
                </c:pt>
                <c:pt idx="834">
                  <c:v>43612</c:v>
                </c:pt>
                <c:pt idx="835">
                  <c:v>43613</c:v>
                </c:pt>
                <c:pt idx="836">
                  <c:v>43614</c:v>
                </c:pt>
                <c:pt idx="837">
                  <c:v>43615</c:v>
                </c:pt>
                <c:pt idx="838">
                  <c:v>43616</c:v>
                </c:pt>
                <c:pt idx="839">
                  <c:v>43619</c:v>
                </c:pt>
                <c:pt idx="840">
                  <c:v>43620</c:v>
                </c:pt>
                <c:pt idx="841">
                  <c:v>43621</c:v>
                </c:pt>
                <c:pt idx="842">
                  <c:v>43622</c:v>
                </c:pt>
                <c:pt idx="843">
                  <c:v>43626</c:v>
                </c:pt>
                <c:pt idx="844">
                  <c:v>43627</c:v>
                </c:pt>
                <c:pt idx="845">
                  <c:v>43628</c:v>
                </c:pt>
                <c:pt idx="846">
                  <c:v>43629</c:v>
                </c:pt>
                <c:pt idx="847">
                  <c:v>43630</c:v>
                </c:pt>
                <c:pt idx="848">
                  <c:v>43633</c:v>
                </c:pt>
                <c:pt idx="849">
                  <c:v>43634</c:v>
                </c:pt>
                <c:pt idx="850">
                  <c:v>43635</c:v>
                </c:pt>
                <c:pt idx="851">
                  <c:v>43636</c:v>
                </c:pt>
                <c:pt idx="852">
                  <c:v>43637</c:v>
                </c:pt>
                <c:pt idx="853">
                  <c:v>43640</c:v>
                </c:pt>
                <c:pt idx="854">
                  <c:v>43641</c:v>
                </c:pt>
                <c:pt idx="855">
                  <c:v>43642</c:v>
                </c:pt>
                <c:pt idx="856">
                  <c:v>43643</c:v>
                </c:pt>
                <c:pt idx="857">
                  <c:v>43644</c:v>
                </c:pt>
                <c:pt idx="858">
                  <c:v>43647</c:v>
                </c:pt>
                <c:pt idx="859">
                  <c:v>43648</c:v>
                </c:pt>
                <c:pt idx="860">
                  <c:v>43649</c:v>
                </c:pt>
                <c:pt idx="861">
                  <c:v>43650</c:v>
                </c:pt>
                <c:pt idx="862">
                  <c:v>43651</c:v>
                </c:pt>
                <c:pt idx="863">
                  <c:v>43654</c:v>
                </c:pt>
                <c:pt idx="864">
                  <c:v>43655</c:v>
                </c:pt>
                <c:pt idx="865">
                  <c:v>43656</c:v>
                </c:pt>
                <c:pt idx="866">
                  <c:v>43657</c:v>
                </c:pt>
                <c:pt idx="867">
                  <c:v>43658</c:v>
                </c:pt>
                <c:pt idx="868">
                  <c:v>43661</c:v>
                </c:pt>
                <c:pt idx="869">
                  <c:v>43662</c:v>
                </c:pt>
                <c:pt idx="870">
                  <c:v>43663</c:v>
                </c:pt>
                <c:pt idx="871">
                  <c:v>43664</c:v>
                </c:pt>
                <c:pt idx="872">
                  <c:v>43668</c:v>
                </c:pt>
                <c:pt idx="873">
                  <c:v>43669</c:v>
                </c:pt>
                <c:pt idx="874">
                  <c:v>43670</c:v>
                </c:pt>
                <c:pt idx="875">
                  <c:v>43671</c:v>
                </c:pt>
                <c:pt idx="876">
                  <c:v>43672</c:v>
                </c:pt>
                <c:pt idx="877">
                  <c:v>43675</c:v>
                </c:pt>
                <c:pt idx="878">
                  <c:v>43676</c:v>
                </c:pt>
                <c:pt idx="879">
                  <c:v>43677</c:v>
                </c:pt>
                <c:pt idx="880">
                  <c:v>43678</c:v>
                </c:pt>
                <c:pt idx="881">
                  <c:v>43679</c:v>
                </c:pt>
                <c:pt idx="882">
                  <c:v>43682</c:v>
                </c:pt>
                <c:pt idx="883">
                  <c:v>43683</c:v>
                </c:pt>
                <c:pt idx="884">
                  <c:v>43684</c:v>
                </c:pt>
                <c:pt idx="885">
                  <c:v>43685</c:v>
                </c:pt>
                <c:pt idx="886">
                  <c:v>43686</c:v>
                </c:pt>
                <c:pt idx="887">
                  <c:v>43689</c:v>
                </c:pt>
                <c:pt idx="888">
                  <c:v>43690</c:v>
                </c:pt>
                <c:pt idx="889">
                  <c:v>43691</c:v>
                </c:pt>
                <c:pt idx="890">
                  <c:v>43692</c:v>
                </c:pt>
                <c:pt idx="891">
                  <c:v>43693</c:v>
                </c:pt>
                <c:pt idx="892">
                  <c:v>43696</c:v>
                </c:pt>
                <c:pt idx="893">
                  <c:v>43697</c:v>
                </c:pt>
                <c:pt idx="894">
                  <c:v>43698</c:v>
                </c:pt>
                <c:pt idx="895">
                  <c:v>43699</c:v>
                </c:pt>
                <c:pt idx="896">
                  <c:v>43700</c:v>
                </c:pt>
                <c:pt idx="897">
                  <c:v>43703</c:v>
                </c:pt>
                <c:pt idx="898">
                  <c:v>43704</c:v>
                </c:pt>
                <c:pt idx="899">
                  <c:v>43705</c:v>
                </c:pt>
                <c:pt idx="900">
                  <c:v>43706</c:v>
                </c:pt>
                <c:pt idx="901">
                  <c:v>43707</c:v>
                </c:pt>
                <c:pt idx="902">
                  <c:v>43710</c:v>
                </c:pt>
                <c:pt idx="903">
                  <c:v>43711</c:v>
                </c:pt>
                <c:pt idx="904">
                  <c:v>43712</c:v>
                </c:pt>
                <c:pt idx="905">
                  <c:v>43713</c:v>
                </c:pt>
                <c:pt idx="906">
                  <c:v>43714</c:v>
                </c:pt>
                <c:pt idx="907">
                  <c:v>43717</c:v>
                </c:pt>
                <c:pt idx="908">
                  <c:v>43718</c:v>
                </c:pt>
                <c:pt idx="909">
                  <c:v>43719</c:v>
                </c:pt>
                <c:pt idx="910">
                  <c:v>43720</c:v>
                </c:pt>
                <c:pt idx="911">
                  <c:v>43724</c:v>
                </c:pt>
                <c:pt idx="912">
                  <c:v>43725</c:v>
                </c:pt>
                <c:pt idx="913">
                  <c:v>43726</c:v>
                </c:pt>
                <c:pt idx="914">
                  <c:v>43727</c:v>
                </c:pt>
                <c:pt idx="915">
                  <c:v>43728</c:v>
                </c:pt>
                <c:pt idx="916">
                  <c:v>43731</c:v>
                </c:pt>
                <c:pt idx="917">
                  <c:v>43732</c:v>
                </c:pt>
                <c:pt idx="918">
                  <c:v>43733</c:v>
                </c:pt>
                <c:pt idx="919">
                  <c:v>43734</c:v>
                </c:pt>
                <c:pt idx="920">
                  <c:v>43735</c:v>
                </c:pt>
                <c:pt idx="921">
                  <c:v>43738</c:v>
                </c:pt>
                <c:pt idx="922">
                  <c:v>43746</c:v>
                </c:pt>
                <c:pt idx="923">
                  <c:v>43747</c:v>
                </c:pt>
                <c:pt idx="924">
                  <c:v>43748</c:v>
                </c:pt>
                <c:pt idx="925">
                  <c:v>43749</c:v>
                </c:pt>
                <c:pt idx="926">
                  <c:v>43752</c:v>
                </c:pt>
                <c:pt idx="927">
                  <c:v>43753</c:v>
                </c:pt>
                <c:pt idx="928">
                  <c:v>43754</c:v>
                </c:pt>
                <c:pt idx="929">
                  <c:v>43755</c:v>
                </c:pt>
                <c:pt idx="930">
                  <c:v>43756</c:v>
                </c:pt>
                <c:pt idx="931">
                  <c:v>43759</c:v>
                </c:pt>
                <c:pt idx="932">
                  <c:v>43760</c:v>
                </c:pt>
                <c:pt idx="933">
                  <c:v>43761</c:v>
                </c:pt>
                <c:pt idx="934">
                  <c:v>43762</c:v>
                </c:pt>
                <c:pt idx="935">
                  <c:v>43763</c:v>
                </c:pt>
                <c:pt idx="936">
                  <c:v>43766</c:v>
                </c:pt>
                <c:pt idx="937">
                  <c:v>43767</c:v>
                </c:pt>
                <c:pt idx="938">
                  <c:v>43768</c:v>
                </c:pt>
                <c:pt idx="939">
                  <c:v>43769</c:v>
                </c:pt>
                <c:pt idx="940">
                  <c:v>43770</c:v>
                </c:pt>
                <c:pt idx="941">
                  <c:v>43773</c:v>
                </c:pt>
                <c:pt idx="942">
                  <c:v>43774</c:v>
                </c:pt>
                <c:pt idx="943">
                  <c:v>43775</c:v>
                </c:pt>
                <c:pt idx="944">
                  <c:v>43776</c:v>
                </c:pt>
                <c:pt idx="945">
                  <c:v>43777</c:v>
                </c:pt>
                <c:pt idx="946">
                  <c:v>43780</c:v>
                </c:pt>
                <c:pt idx="947">
                  <c:v>43781</c:v>
                </c:pt>
                <c:pt idx="948">
                  <c:v>43782</c:v>
                </c:pt>
                <c:pt idx="949">
                  <c:v>43783</c:v>
                </c:pt>
                <c:pt idx="950">
                  <c:v>43784</c:v>
                </c:pt>
                <c:pt idx="951">
                  <c:v>43787</c:v>
                </c:pt>
                <c:pt idx="952">
                  <c:v>43788</c:v>
                </c:pt>
                <c:pt idx="953">
                  <c:v>43789</c:v>
                </c:pt>
                <c:pt idx="954">
                  <c:v>43790</c:v>
                </c:pt>
                <c:pt idx="955">
                  <c:v>43791</c:v>
                </c:pt>
                <c:pt idx="956">
                  <c:v>43794</c:v>
                </c:pt>
                <c:pt idx="957">
                  <c:v>43795</c:v>
                </c:pt>
                <c:pt idx="958">
                  <c:v>43796</c:v>
                </c:pt>
                <c:pt idx="959">
                  <c:v>43797</c:v>
                </c:pt>
                <c:pt idx="960">
                  <c:v>43798</c:v>
                </c:pt>
                <c:pt idx="961">
                  <c:v>43801</c:v>
                </c:pt>
                <c:pt idx="962">
                  <c:v>43802</c:v>
                </c:pt>
                <c:pt idx="963">
                  <c:v>43803</c:v>
                </c:pt>
                <c:pt idx="964">
                  <c:v>43804</c:v>
                </c:pt>
                <c:pt idx="965">
                  <c:v>43805</c:v>
                </c:pt>
                <c:pt idx="966">
                  <c:v>43808</c:v>
                </c:pt>
                <c:pt idx="967">
                  <c:v>43809</c:v>
                </c:pt>
                <c:pt idx="968">
                  <c:v>43810</c:v>
                </c:pt>
                <c:pt idx="969">
                  <c:v>43811</c:v>
                </c:pt>
                <c:pt idx="970">
                  <c:v>43812</c:v>
                </c:pt>
                <c:pt idx="971">
                  <c:v>43815</c:v>
                </c:pt>
                <c:pt idx="972">
                  <c:v>43816</c:v>
                </c:pt>
                <c:pt idx="973">
                  <c:v>43817</c:v>
                </c:pt>
                <c:pt idx="974">
                  <c:v>43818</c:v>
                </c:pt>
                <c:pt idx="975">
                  <c:v>43819</c:v>
                </c:pt>
                <c:pt idx="976">
                  <c:v>43822</c:v>
                </c:pt>
                <c:pt idx="977">
                  <c:v>43823</c:v>
                </c:pt>
                <c:pt idx="978">
                  <c:v>43824</c:v>
                </c:pt>
                <c:pt idx="979">
                  <c:v>43825</c:v>
                </c:pt>
                <c:pt idx="980">
                  <c:v>43826</c:v>
                </c:pt>
                <c:pt idx="981">
                  <c:v>43829</c:v>
                </c:pt>
                <c:pt idx="982">
                  <c:v>43830</c:v>
                </c:pt>
                <c:pt idx="983">
                  <c:v>43832</c:v>
                </c:pt>
                <c:pt idx="984">
                  <c:v>43833</c:v>
                </c:pt>
                <c:pt idx="985">
                  <c:v>43836</c:v>
                </c:pt>
                <c:pt idx="986">
                  <c:v>43837</c:v>
                </c:pt>
                <c:pt idx="987">
                  <c:v>43838</c:v>
                </c:pt>
                <c:pt idx="988">
                  <c:v>43839</c:v>
                </c:pt>
                <c:pt idx="989">
                  <c:v>43840</c:v>
                </c:pt>
                <c:pt idx="990">
                  <c:v>43843</c:v>
                </c:pt>
                <c:pt idx="991">
                  <c:v>43844</c:v>
                </c:pt>
                <c:pt idx="992">
                  <c:v>43845</c:v>
                </c:pt>
                <c:pt idx="993">
                  <c:v>43846</c:v>
                </c:pt>
                <c:pt idx="994">
                  <c:v>43847</c:v>
                </c:pt>
                <c:pt idx="995">
                  <c:v>43850</c:v>
                </c:pt>
                <c:pt idx="996">
                  <c:v>43851</c:v>
                </c:pt>
                <c:pt idx="997">
                  <c:v>43852</c:v>
                </c:pt>
                <c:pt idx="998">
                  <c:v>43853</c:v>
                </c:pt>
                <c:pt idx="999">
                  <c:v>43864</c:v>
                </c:pt>
                <c:pt idx="1000">
                  <c:v>43865</c:v>
                </c:pt>
                <c:pt idx="1001">
                  <c:v>43866</c:v>
                </c:pt>
                <c:pt idx="1002">
                  <c:v>43867</c:v>
                </c:pt>
                <c:pt idx="1003">
                  <c:v>43868</c:v>
                </c:pt>
                <c:pt idx="1004">
                  <c:v>43871</c:v>
                </c:pt>
                <c:pt idx="1005">
                  <c:v>43872</c:v>
                </c:pt>
                <c:pt idx="1006">
                  <c:v>43873</c:v>
                </c:pt>
                <c:pt idx="1007">
                  <c:v>43874</c:v>
                </c:pt>
                <c:pt idx="1008">
                  <c:v>43875</c:v>
                </c:pt>
                <c:pt idx="1009">
                  <c:v>43878</c:v>
                </c:pt>
                <c:pt idx="1010">
                  <c:v>43879</c:v>
                </c:pt>
                <c:pt idx="1011">
                  <c:v>43880</c:v>
                </c:pt>
                <c:pt idx="1012">
                  <c:v>43881</c:v>
                </c:pt>
                <c:pt idx="1013">
                  <c:v>43882</c:v>
                </c:pt>
                <c:pt idx="1014">
                  <c:v>43885</c:v>
                </c:pt>
                <c:pt idx="1015">
                  <c:v>43886</c:v>
                </c:pt>
                <c:pt idx="1016">
                  <c:v>43887</c:v>
                </c:pt>
                <c:pt idx="1017">
                  <c:v>43888</c:v>
                </c:pt>
                <c:pt idx="1018">
                  <c:v>43889</c:v>
                </c:pt>
                <c:pt idx="1019">
                  <c:v>43892</c:v>
                </c:pt>
                <c:pt idx="1020">
                  <c:v>43893</c:v>
                </c:pt>
                <c:pt idx="1021">
                  <c:v>43894</c:v>
                </c:pt>
                <c:pt idx="1022">
                  <c:v>43895</c:v>
                </c:pt>
                <c:pt idx="1023">
                  <c:v>43896</c:v>
                </c:pt>
                <c:pt idx="1024">
                  <c:v>43899</c:v>
                </c:pt>
                <c:pt idx="1025">
                  <c:v>43900</c:v>
                </c:pt>
                <c:pt idx="1026">
                  <c:v>43901</c:v>
                </c:pt>
                <c:pt idx="1027">
                  <c:v>43902</c:v>
                </c:pt>
                <c:pt idx="1028">
                  <c:v>43903</c:v>
                </c:pt>
                <c:pt idx="1029">
                  <c:v>43906</c:v>
                </c:pt>
                <c:pt idx="1030">
                  <c:v>43907</c:v>
                </c:pt>
                <c:pt idx="1031">
                  <c:v>43908</c:v>
                </c:pt>
                <c:pt idx="1032">
                  <c:v>43909</c:v>
                </c:pt>
                <c:pt idx="1033">
                  <c:v>43910</c:v>
                </c:pt>
                <c:pt idx="1034">
                  <c:v>43913</c:v>
                </c:pt>
                <c:pt idx="1035">
                  <c:v>43914</c:v>
                </c:pt>
                <c:pt idx="1036">
                  <c:v>43915</c:v>
                </c:pt>
                <c:pt idx="1037">
                  <c:v>43916</c:v>
                </c:pt>
                <c:pt idx="1038">
                  <c:v>43917</c:v>
                </c:pt>
                <c:pt idx="1039">
                  <c:v>43920</c:v>
                </c:pt>
                <c:pt idx="1040">
                  <c:v>43921</c:v>
                </c:pt>
                <c:pt idx="1041">
                  <c:v>43922</c:v>
                </c:pt>
                <c:pt idx="1042">
                  <c:v>43923</c:v>
                </c:pt>
                <c:pt idx="1043">
                  <c:v>43924</c:v>
                </c:pt>
                <c:pt idx="1044">
                  <c:v>43928</c:v>
                </c:pt>
                <c:pt idx="1045">
                  <c:v>43929</c:v>
                </c:pt>
                <c:pt idx="1046">
                  <c:v>43930</c:v>
                </c:pt>
                <c:pt idx="1047">
                  <c:v>43931</c:v>
                </c:pt>
                <c:pt idx="1048">
                  <c:v>43934</c:v>
                </c:pt>
                <c:pt idx="1049">
                  <c:v>43935</c:v>
                </c:pt>
                <c:pt idx="1050">
                  <c:v>43936</c:v>
                </c:pt>
                <c:pt idx="1051">
                  <c:v>43937</c:v>
                </c:pt>
                <c:pt idx="1052">
                  <c:v>43938</c:v>
                </c:pt>
                <c:pt idx="1053">
                  <c:v>43941</c:v>
                </c:pt>
                <c:pt idx="1054">
                  <c:v>43942</c:v>
                </c:pt>
                <c:pt idx="1055">
                  <c:v>43943</c:v>
                </c:pt>
                <c:pt idx="1056">
                  <c:v>43944</c:v>
                </c:pt>
                <c:pt idx="1057">
                  <c:v>43945</c:v>
                </c:pt>
                <c:pt idx="1058">
                  <c:v>43948</c:v>
                </c:pt>
                <c:pt idx="1059">
                  <c:v>43949</c:v>
                </c:pt>
                <c:pt idx="1060">
                  <c:v>43950</c:v>
                </c:pt>
                <c:pt idx="1061">
                  <c:v>43951</c:v>
                </c:pt>
                <c:pt idx="1062">
                  <c:v>43957</c:v>
                </c:pt>
                <c:pt idx="1063">
                  <c:v>43958</c:v>
                </c:pt>
                <c:pt idx="1064">
                  <c:v>43959</c:v>
                </c:pt>
                <c:pt idx="1065">
                  <c:v>43962</c:v>
                </c:pt>
                <c:pt idx="1066">
                  <c:v>43963</c:v>
                </c:pt>
                <c:pt idx="1067">
                  <c:v>43964</c:v>
                </c:pt>
                <c:pt idx="1068">
                  <c:v>43965</c:v>
                </c:pt>
                <c:pt idx="1069">
                  <c:v>43966</c:v>
                </c:pt>
                <c:pt idx="1070">
                  <c:v>43969</c:v>
                </c:pt>
                <c:pt idx="1071">
                  <c:v>43970</c:v>
                </c:pt>
                <c:pt idx="1072">
                  <c:v>43971</c:v>
                </c:pt>
                <c:pt idx="1073">
                  <c:v>43972</c:v>
                </c:pt>
                <c:pt idx="1074">
                  <c:v>43973</c:v>
                </c:pt>
                <c:pt idx="1075">
                  <c:v>43976</c:v>
                </c:pt>
                <c:pt idx="1076">
                  <c:v>43977</c:v>
                </c:pt>
                <c:pt idx="1077">
                  <c:v>43978</c:v>
                </c:pt>
                <c:pt idx="1078">
                  <c:v>43979</c:v>
                </c:pt>
                <c:pt idx="1079">
                  <c:v>43980</c:v>
                </c:pt>
              </c:numCache>
            </c:numRef>
          </c:cat>
          <c:val>
            <c:numRef>
              <c:f>Sheet1!$C$250:$C$1329</c:f>
              <c:numCache>
                <c:formatCode>General</c:formatCode>
                <c:ptCount val="1080"/>
                <c:pt idx="0">
                  <c:v>21695</c:v>
                </c:pt>
                <c:pt idx="1">
                  <c:v>21715</c:v>
                </c:pt>
                <c:pt idx="2">
                  <c:v>21745</c:v>
                </c:pt>
                <c:pt idx="3">
                  <c:v>21765</c:v>
                </c:pt>
                <c:pt idx="4">
                  <c:v>21775</c:v>
                </c:pt>
                <c:pt idx="5">
                  <c:v>21795</c:v>
                </c:pt>
                <c:pt idx="6">
                  <c:v>21815</c:v>
                </c:pt>
                <c:pt idx="7">
                  <c:v>21835</c:v>
                </c:pt>
                <c:pt idx="8">
                  <c:v>21855</c:v>
                </c:pt>
                <c:pt idx="9">
                  <c:v>21875</c:v>
                </c:pt>
                <c:pt idx="10">
                  <c:v>21870</c:v>
                </c:pt>
                <c:pt idx="11">
                  <c:v>21865</c:v>
                </c:pt>
                <c:pt idx="12">
                  <c:v>21860</c:v>
                </c:pt>
                <c:pt idx="13">
                  <c:v>21855</c:v>
                </c:pt>
                <c:pt idx="14">
                  <c:v>21855</c:v>
                </c:pt>
                <c:pt idx="15">
                  <c:v>21855</c:v>
                </c:pt>
                <c:pt idx="16">
                  <c:v>21850</c:v>
                </c:pt>
                <c:pt idx="17">
                  <c:v>21850</c:v>
                </c:pt>
                <c:pt idx="18">
                  <c:v>21820</c:v>
                </c:pt>
                <c:pt idx="19">
                  <c:v>21800</c:v>
                </c:pt>
                <c:pt idx="20">
                  <c:v>21860</c:v>
                </c:pt>
                <c:pt idx="21">
                  <c:v>21840</c:v>
                </c:pt>
                <c:pt idx="22">
                  <c:v>21820</c:v>
                </c:pt>
                <c:pt idx="23">
                  <c:v>21810</c:v>
                </c:pt>
                <c:pt idx="24">
                  <c:v>21800</c:v>
                </c:pt>
                <c:pt idx="25">
                  <c:v>21800</c:v>
                </c:pt>
                <c:pt idx="26">
                  <c:v>21800</c:v>
                </c:pt>
                <c:pt idx="27">
                  <c:v>21800</c:v>
                </c:pt>
                <c:pt idx="28">
                  <c:v>21800</c:v>
                </c:pt>
                <c:pt idx="29">
                  <c:v>21800</c:v>
                </c:pt>
                <c:pt idx="30">
                  <c:v>21805</c:v>
                </c:pt>
                <c:pt idx="31">
                  <c:v>21805</c:v>
                </c:pt>
                <c:pt idx="32">
                  <c:v>21805</c:v>
                </c:pt>
                <c:pt idx="33">
                  <c:v>21805</c:v>
                </c:pt>
                <c:pt idx="34">
                  <c:v>21790</c:v>
                </c:pt>
                <c:pt idx="35">
                  <c:v>21780</c:v>
                </c:pt>
                <c:pt idx="36">
                  <c:v>21770</c:v>
                </c:pt>
                <c:pt idx="37">
                  <c:v>21755</c:v>
                </c:pt>
                <c:pt idx="38">
                  <c:v>21750</c:v>
                </c:pt>
                <c:pt idx="39">
                  <c:v>21735</c:v>
                </c:pt>
                <c:pt idx="40">
                  <c:v>21730</c:v>
                </c:pt>
                <c:pt idx="41">
                  <c:v>21720</c:v>
                </c:pt>
                <c:pt idx="42">
                  <c:v>21720</c:v>
                </c:pt>
                <c:pt idx="43">
                  <c:v>21710</c:v>
                </c:pt>
                <c:pt idx="44">
                  <c:v>21705</c:v>
                </c:pt>
                <c:pt idx="45">
                  <c:v>21695</c:v>
                </c:pt>
                <c:pt idx="46">
                  <c:v>21695</c:v>
                </c:pt>
                <c:pt idx="47">
                  <c:v>21680</c:v>
                </c:pt>
                <c:pt idx="48">
                  <c:v>21675</c:v>
                </c:pt>
                <c:pt idx="49">
                  <c:v>21675</c:v>
                </c:pt>
                <c:pt idx="50">
                  <c:v>21675</c:v>
                </c:pt>
                <c:pt idx="51">
                  <c:v>21675</c:v>
                </c:pt>
                <c:pt idx="52">
                  <c:v>21675</c:v>
                </c:pt>
                <c:pt idx="53">
                  <c:v>21675</c:v>
                </c:pt>
                <c:pt idx="54">
                  <c:v>21665</c:v>
                </c:pt>
                <c:pt idx="55">
                  <c:v>21665</c:v>
                </c:pt>
                <c:pt idx="56">
                  <c:v>21660</c:v>
                </c:pt>
                <c:pt idx="57">
                  <c:v>21655</c:v>
                </c:pt>
                <c:pt idx="58">
                  <c:v>21655</c:v>
                </c:pt>
                <c:pt idx="59">
                  <c:v>21655</c:v>
                </c:pt>
                <c:pt idx="60">
                  <c:v>21655</c:v>
                </c:pt>
                <c:pt idx="61">
                  <c:v>21655</c:v>
                </c:pt>
                <c:pt idx="62">
                  <c:v>21655</c:v>
                </c:pt>
                <c:pt idx="63">
                  <c:v>21655</c:v>
                </c:pt>
                <c:pt idx="64">
                  <c:v>21660</c:v>
                </c:pt>
                <c:pt idx="65">
                  <c:v>21665</c:v>
                </c:pt>
                <c:pt idx="66">
                  <c:v>21665</c:v>
                </c:pt>
                <c:pt idx="67">
                  <c:v>21665</c:v>
                </c:pt>
                <c:pt idx="68">
                  <c:v>21685</c:v>
                </c:pt>
                <c:pt idx="69">
                  <c:v>21690</c:v>
                </c:pt>
                <c:pt idx="70">
                  <c:v>21690</c:v>
                </c:pt>
                <c:pt idx="71">
                  <c:v>21700</c:v>
                </c:pt>
                <c:pt idx="72">
                  <c:v>21725</c:v>
                </c:pt>
                <c:pt idx="73">
                  <c:v>21720</c:v>
                </c:pt>
                <c:pt idx="74">
                  <c:v>21725</c:v>
                </c:pt>
                <c:pt idx="75">
                  <c:v>21730</c:v>
                </c:pt>
                <c:pt idx="76">
                  <c:v>21735</c:v>
                </c:pt>
                <c:pt idx="77">
                  <c:v>21740</c:v>
                </c:pt>
                <c:pt idx="78">
                  <c:v>21745</c:v>
                </c:pt>
                <c:pt idx="79">
                  <c:v>21750</c:v>
                </c:pt>
                <c:pt idx="80">
                  <c:v>21750</c:v>
                </c:pt>
                <c:pt idx="81">
                  <c:v>21745</c:v>
                </c:pt>
                <c:pt idx="82">
                  <c:v>21655</c:v>
                </c:pt>
                <c:pt idx="83">
                  <c:v>21665</c:v>
                </c:pt>
                <c:pt idx="84">
                  <c:v>21670</c:v>
                </c:pt>
                <c:pt idx="85">
                  <c:v>21680</c:v>
                </c:pt>
                <c:pt idx="86">
                  <c:v>21690</c:v>
                </c:pt>
                <c:pt idx="87">
                  <c:v>21690</c:v>
                </c:pt>
                <c:pt idx="88">
                  <c:v>21690</c:v>
                </c:pt>
                <c:pt idx="89">
                  <c:v>21690</c:v>
                </c:pt>
                <c:pt idx="90">
                  <c:v>21700</c:v>
                </c:pt>
                <c:pt idx="91">
                  <c:v>21700</c:v>
                </c:pt>
                <c:pt idx="92">
                  <c:v>21700</c:v>
                </c:pt>
                <c:pt idx="93">
                  <c:v>21700</c:v>
                </c:pt>
                <c:pt idx="94">
                  <c:v>21700</c:v>
                </c:pt>
                <c:pt idx="95">
                  <c:v>21700</c:v>
                </c:pt>
                <c:pt idx="96">
                  <c:v>21680</c:v>
                </c:pt>
                <c:pt idx="97">
                  <c:v>21665</c:v>
                </c:pt>
                <c:pt idx="98">
                  <c:v>21670</c:v>
                </c:pt>
                <c:pt idx="99">
                  <c:v>21675</c:v>
                </c:pt>
                <c:pt idx="100">
                  <c:v>21680</c:v>
                </c:pt>
                <c:pt idx="101">
                  <c:v>21680</c:v>
                </c:pt>
                <c:pt idx="102">
                  <c:v>21680</c:v>
                </c:pt>
                <c:pt idx="103">
                  <c:v>21680</c:v>
                </c:pt>
                <c:pt idx="104">
                  <c:v>21680</c:v>
                </c:pt>
                <c:pt idx="105">
                  <c:v>21680</c:v>
                </c:pt>
                <c:pt idx="106">
                  <c:v>21680</c:v>
                </c:pt>
                <c:pt idx="107">
                  <c:v>21680</c:v>
                </c:pt>
                <c:pt idx="108">
                  <c:v>21680</c:v>
                </c:pt>
                <c:pt idx="109">
                  <c:v>21690</c:v>
                </c:pt>
                <c:pt idx="110">
                  <c:v>21715</c:v>
                </c:pt>
                <c:pt idx="111">
                  <c:v>21740</c:v>
                </c:pt>
                <c:pt idx="112">
                  <c:v>21750</c:v>
                </c:pt>
                <c:pt idx="113">
                  <c:v>21755</c:v>
                </c:pt>
                <c:pt idx="114">
                  <c:v>21760</c:v>
                </c:pt>
                <c:pt idx="115">
                  <c:v>21785</c:v>
                </c:pt>
                <c:pt idx="116">
                  <c:v>21830</c:v>
                </c:pt>
                <c:pt idx="117">
                  <c:v>21880</c:v>
                </c:pt>
                <c:pt idx="118">
                  <c:v>21950</c:v>
                </c:pt>
                <c:pt idx="119">
                  <c:v>22000</c:v>
                </c:pt>
                <c:pt idx="120">
                  <c:v>22045</c:v>
                </c:pt>
                <c:pt idx="121">
                  <c:v>22070</c:v>
                </c:pt>
                <c:pt idx="122">
                  <c:v>22105</c:v>
                </c:pt>
                <c:pt idx="123">
                  <c:v>22180</c:v>
                </c:pt>
                <c:pt idx="124">
                  <c:v>22180</c:v>
                </c:pt>
                <c:pt idx="125">
                  <c:v>22280</c:v>
                </c:pt>
                <c:pt idx="126">
                  <c:v>22380</c:v>
                </c:pt>
                <c:pt idx="127">
                  <c:v>22300</c:v>
                </c:pt>
                <c:pt idx="128">
                  <c:v>22600</c:v>
                </c:pt>
                <c:pt idx="129">
                  <c:v>22710</c:v>
                </c:pt>
                <c:pt idx="130">
                  <c:v>22800</c:v>
                </c:pt>
                <c:pt idx="131">
                  <c:v>22860</c:v>
                </c:pt>
                <c:pt idx="132">
                  <c:v>23060</c:v>
                </c:pt>
                <c:pt idx="133">
                  <c:v>23200</c:v>
                </c:pt>
                <c:pt idx="134">
                  <c:v>23290</c:v>
                </c:pt>
                <c:pt idx="135">
                  <c:v>23660</c:v>
                </c:pt>
                <c:pt idx="136">
                  <c:v>24060</c:v>
                </c:pt>
                <c:pt idx="137">
                  <c:v>24360</c:v>
                </c:pt>
                <c:pt idx="138">
                  <c:v>24610</c:v>
                </c:pt>
                <c:pt idx="139">
                  <c:v>24730</c:v>
                </c:pt>
                <c:pt idx="140">
                  <c:v>24730</c:v>
                </c:pt>
                <c:pt idx="141">
                  <c:v>24670</c:v>
                </c:pt>
                <c:pt idx="142">
                  <c:v>24600</c:v>
                </c:pt>
                <c:pt idx="143">
                  <c:v>24530</c:v>
                </c:pt>
                <c:pt idx="144">
                  <c:v>24500</c:v>
                </c:pt>
                <c:pt idx="145">
                  <c:v>24400</c:v>
                </c:pt>
                <c:pt idx="146">
                  <c:v>24400</c:v>
                </c:pt>
                <c:pt idx="147">
                  <c:v>24340</c:v>
                </c:pt>
                <c:pt idx="148">
                  <c:v>24285</c:v>
                </c:pt>
                <c:pt idx="149">
                  <c:v>24360</c:v>
                </c:pt>
                <c:pt idx="150">
                  <c:v>24360</c:v>
                </c:pt>
                <c:pt idx="151">
                  <c:v>24360</c:v>
                </c:pt>
                <c:pt idx="152">
                  <c:v>24300</c:v>
                </c:pt>
                <c:pt idx="153">
                  <c:v>24240</c:v>
                </c:pt>
                <c:pt idx="154">
                  <c:v>24230</c:v>
                </c:pt>
                <c:pt idx="155">
                  <c:v>24180</c:v>
                </c:pt>
                <c:pt idx="156">
                  <c:v>24130</c:v>
                </c:pt>
                <c:pt idx="157">
                  <c:v>24030</c:v>
                </c:pt>
                <c:pt idx="158">
                  <c:v>24030</c:v>
                </c:pt>
                <c:pt idx="159">
                  <c:v>24030</c:v>
                </c:pt>
                <c:pt idx="160">
                  <c:v>23800</c:v>
                </c:pt>
                <c:pt idx="161">
                  <c:v>23630</c:v>
                </c:pt>
                <c:pt idx="162">
                  <c:v>23500</c:v>
                </c:pt>
                <c:pt idx="163">
                  <c:v>23350</c:v>
                </c:pt>
                <c:pt idx="164">
                  <c:v>23350</c:v>
                </c:pt>
                <c:pt idx="165">
                  <c:v>23350</c:v>
                </c:pt>
                <c:pt idx="166">
                  <c:v>23350</c:v>
                </c:pt>
                <c:pt idx="167">
                  <c:v>23450</c:v>
                </c:pt>
                <c:pt idx="168">
                  <c:v>23450</c:v>
                </c:pt>
                <c:pt idx="169">
                  <c:v>23500</c:v>
                </c:pt>
                <c:pt idx="170">
                  <c:v>23560</c:v>
                </c:pt>
                <c:pt idx="171">
                  <c:v>23700</c:v>
                </c:pt>
                <c:pt idx="172">
                  <c:v>23750</c:v>
                </c:pt>
                <c:pt idx="173">
                  <c:v>23800</c:v>
                </c:pt>
                <c:pt idx="174">
                  <c:v>23800</c:v>
                </c:pt>
                <c:pt idx="175">
                  <c:v>23800</c:v>
                </c:pt>
                <c:pt idx="176">
                  <c:v>23800</c:v>
                </c:pt>
                <c:pt idx="177">
                  <c:v>23800</c:v>
                </c:pt>
                <c:pt idx="178">
                  <c:v>23800</c:v>
                </c:pt>
                <c:pt idx="179">
                  <c:v>23800</c:v>
                </c:pt>
                <c:pt idx="180">
                  <c:v>23800</c:v>
                </c:pt>
                <c:pt idx="181">
                  <c:v>23800</c:v>
                </c:pt>
                <c:pt idx="182">
                  <c:v>23900</c:v>
                </c:pt>
                <c:pt idx="183">
                  <c:v>23900</c:v>
                </c:pt>
                <c:pt idx="184">
                  <c:v>23900</c:v>
                </c:pt>
                <c:pt idx="185">
                  <c:v>23900</c:v>
                </c:pt>
                <c:pt idx="186">
                  <c:v>23900</c:v>
                </c:pt>
                <c:pt idx="187">
                  <c:v>23900</c:v>
                </c:pt>
                <c:pt idx="188">
                  <c:v>23950</c:v>
                </c:pt>
                <c:pt idx="189">
                  <c:v>24000</c:v>
                </c:pt>
                <c:pt idx="190">
                  <c:v>24250</c:v>
                </c:pt>
                <c:pt idx="191">
                  <c:v>24300</c:v>
                </c:pt>
                <c:pt idx="192">
                  <c:v>24300</c:v>
                </c:pt>
                <c:pt idx="193">
                  <c:v>24300</c:v>
                </c:pt>
                <c:pt idx="194">
                  <c:v>24300</c:v>
                </c:pt>
                <c:pt idx="195">
                  <c:v>24400</c:v>
                </c:pt>
                <c:pt idx="196">
                  <c:v>24400</c:v>
                </c:pt>
                <c:pt idx="197">
                  <c:v>24400</c:v>
                </c:pt>
                <c:pt idx="198">
                  <c:v>24400</c:v>
                </c:pt>
                <c:pt idx="199">
                  <c:v>24400</c:v>
                </c:pt>
                <c:pt idx="200">
                  <c:v>24380</c:v>
                </c:pt>
                <c:pt idx="201">
                  <c:v>24380</c:v>
                </c:pt>
                <c:pt idx="202">
                  <c:v>24380</c:v>
                </c:pt>
                <c:pt idx="203">
                  <c:v>24350</c:v>
                </c:pt>
                <c:pt idx="204">
                  <c:v>24350</c:v>
                </c:pt>
                <c:pt idx="205">
                  <c:v>24350</c:v>
                </c:pt>
                <c:pt idx="206">
                  <c:v>24350</c:v>
                </c:pt>
                <c:pt idx="207">
                  <c:v>24350</c:v>
                </c:pt>
                <c:pt idx="208">
                  <c:v>24320</c:v>
                </c:pt>
                <c:pt idx="209">
                  <c:v>24250</c:v>
                </c:pt>
                <c:pt idx="210">
                  <c:v>24250</c:v>
                </c:pt>
                <c:pt idx="211">
                  <c:v>24250</c:v>
                </c:pt>
                <c:pt idx="212">
                  <c:v>24250</c:v>
                </c:pt>
                <c:pt idx="213">
                  <c:v>24250</c:v>
                </c:pt>
                <c:pt idx="214">
                  <c:v>24250</c:v>
                </c:pt>
                <c:pt idx="215">
                  <c:v>24250</c:v>
                </c:pt>
                <c:pt idx="216">
                  <c:v>24250</c:v>
                </c:pt>
                <c:pt idx="217">
                  <c:v>24300</c:v>
                </c:pt>
                <c:pt idx="218">
                  <c:v>24350</c:v>
                </c:pt>
                <c:pt idx="219">
                  <c:v>24350</c:v>
                </c:pt>
                <c:pt idx="220">
                  <c:v>24400</c:v>
                </c:pt>
                <c:pt idx="221">
                  <c:v>24450</c:v>
                </c:pt>
                <c:pt idx="222">
                  <c:v>24550</c:v>
                </c:pt>
                <c:pt idx="223">
                  <c:v>24650</c:v>
                </c:pt>
                <c:pt idx="224">
                  <c:v>24700</c:v>
                </c:pt>
                <c:pt idx="225">
                  <c:v>24850</c:v>
                </c:pt>
                <c:pt idx="226">
                  <c:v>24850</c:v>
                </c:pt>
                <c:pt idx="227">
                  <c:v>24850</c:v>
                </c:pt>
                <c:pt idx="228">
                  <c:v>24850</c:v>
                </c:pt>
                <c:pt idx="229">
                  <c:v>24850</c:v>
                </c:pt>
                <c:pt idx="230">
                  <c:v>24850</c:v>
                </c:pt>
                <c:pt idx="231">
                  <c:v>24850</c:v>
                </c:pt>
                <c:pt idx="232">
                  <c:v>24850</c:v>
                </c:pt>
                <c:pt idx="233">
                  <c:v>24850</c:v>
                </c:pt>
                <c:pt idx="234">
                  <c:v>24850</c:v>
                </c:pt>
                <c:pt idx="235">
                  <c:v>24900</c:v>
                </c:pt>
                <c:pt idx="236">
                  <c:v>24900</c:v>
                </c:pt>
                <c:pt idx="237">
                  <c:v>24900</c:v>
                </c:pt>
                <c:pt idx="238">
                  <c:v>24900</c:v>
                </c:pt>
                <c:pt idx="239">
                  <c:v>24900</c:v>
                </c:pt>
                <c:pt idx="240">
                  <c:v>25000</c:v>
                </c:pt>
                <c:pt idx="241">
                  <c:v>25000</c:v>
                </c:pt>
                <c:pt idx="242">
                  <c:v>25000</c:v>
                </c:pt>
                <c:pt idx="243">
                  <c:v>25000</c:v>
                </c:pt>
                <c:pt idx="244">
                  <c:v>25000</c:v>
                </c:pt>
                <c:pt idx="245">
                  <c:v>25000</c:v>
                </c:pt>
                <c:pt idx="246">
                  <c:v>25050</c:v>
                </c:pt>
                <c:pt idx="247">
                  <c:v>25050</c:v>
                </c:pt>
                <c:pt idx="248">
                  <c:v>24980</c:v>
                </c:pt>
                <c:pt idx="249">
                  <c:v>24900</c:v>
                </c:pt>
                <c:pt idx="250">
                  <c:v>24900</c:v>
                </c:pt>
                <c:pt idx="251">
                  <c:v>24880</c:v>
                </c:pt>
                <c:pt idx="252">
                  <c:v>24880</c:v>
                </c:pt>
                <c:pt idx="253">
                  <c:v>24880</c:v>
                </c:pt>
                <c:pt idx="254">
                  <c:v>24900</c:v>
                </c:pt>
                <c:pt idx="255">
                  <c:v>24900</c:v>
                </c:pt>
                <c:pt idx="256">
                  <c:v>24900</c:v>
                </c:pt>
                <c:pt idx="257">
                  <c:v>24900</c:v>
                </c:pt>
                <c:pt idx="258">
                  <c:v>24900</c:v>
                </c:pt>
                <c:pt idx="259">
                  <c:v>24900</c:v>
                </c:pt>
                <c:pt idx="260">
                  <c:v>24900</c:v>
                </c:pt>
                <c:pt idx="261">
                  <c:v>24900</c:v>
                </c:pt>
                <c:pt idx="262">
                  <c:v>24900</c:v>
                </c:pt>
                <c:pt idx="263">
                  <c:v>24900</c:v>
                </c:pt>
                <c:pt idx="264">
                  <c:v>25000</c:v>
                </c:pt>
                <c:pt idx="265">
                  <c:v>25000</c:v>
                </c:pt>
                <c:pt idx="266">
                  <c:v>25000</c:v>
                </c:pt>
                <c:pt idx="267">
                  <c:v>25000</c:v>
                </c:pt>
                <c:pt idx="268">
                  <c:v>25000</c:v>
                </c:pt>
                <c:pt idx="269">
                  <c:v>25000</c:v>
                </c:pt>
                <c:pt idx="270">
                  <c:v>25000</c:v>
                </c:pt>
                <c:pt idx="271">
                  <c:v>25200</c:v>
                </c:pt>
                <c:pt idx="272">
                  <c:v>25300</c:v>
                </c:pt>
                <c:pt idx="273">
                  <c:v>25300</c:v>
                </c:pt>
                <c:pt idx="274">
                  <c:v>25300</c:v>
                </c:pt>
                <c:pt idx="275">
                  <c:v>25400</c:v>
                </c:pt>
                <c:pt idx="276">
                  <c:v>25450</c:v>
                </c:pt>
                <c:pt idx="277">
                  <c:v>25450</c:v>
                </c:pt>
                <c:pt idx="278">
                  <c:v>25600</c:v>
                </c:pt>
                <c:pt idx="279">
                  <c:v>25750</c:v>
                </c:pt>
                <c:pt idx="280">
                  <c:v>25750</c:v>
                </c:pt>
                <c:pt idx="281">
                  <c:v>25750</c:v>
                </c:pt>
                <c:pt idx="282">
                  <c:v>25750</c:v>
                </c:pt>
                <c:pt idx="283">
                  <c:v>25750</c:v>
                </c:pt>
                <c:pt idx="284">
                  <c:v>25750</c:v>
                </c:pt>
                <c:pt idx="285">
                  <c:v>25750</c:v>
                </c:pt>
                <c:pt idx="286">
                  <c:v>25750</c:v>
                </c:pt>
                <c:pt idx="287">
                  <c:v>25750</c:v>
                </c:pt>
                <c:pt idx="288">
                  <c:v>25750</c:v>
                </c:pt>
                <c:pt idx="289">
                  <c:v>25750</c:v>
                </c:pt>
                <c:pt idx="290">
                  <c:v>25750</c:v>
                </c:pt>
                <c:pt idx="291">
                  <c:v>25750</c:v>
                </c:pt>
                <c:pt idx="292">
                  <c:v>25750</c:v>
                </c:pt>
                <c:pt idx="293">
                  <c:v>25750</c:v>
                </c:pt>
                <c:pt idx="294">
                  <c:v>25780</c:v>
                </c:pt>
                <c:pt idx="295">
                  <c:v>25780</c:v>
                </c:pt>
                <c:pt idx="296">
                  <c:v>25780</c:v>
                </c:pt>
                <c:pt idx="297">
                  <c:v>25780</c:v>
                </c:pt>
                <c:pt idx="298">
                  <c:v>25800</c:v>
                </c:pt>
                <c:pt idx="299">
                  <c:v>25800</c:v>
                </c:pt>
                <c:pt idx="300">
                  <c:v>25800</c:v>
                </c:pt>
                <c:pt idx="301">
                  <c:v>25800</c:v>
                </c:pt>
                <c:pt idx="302">
                  <c:v>25800</c:v>
                </c:pt>
                <c:pt idx="303">
                  <c:v>25800</c:v>
                </c:pt>
                <c:pt idx="304">
                  <c:v>25800</c:v>
                </c:pt>
                <c:pt idx="305">
                  <c:v>25800</c:v>
                </c:pt>
                <c:pt idx="306">
                  <c:v>25800</c:v>
                </c:pt>
                <c:pt idx="307">
                  <c:v>25800</c:v>
                </c:pt>
                <c:pt idx="308">
                  <c:v>25800</c:v>
                </c:pt>
                <c:pt idx="309">
                  <c:v>25800</c:v>
                </c:pt>
                <c:pt idx="310">
                  <c:v>25800</c:v>
                </c:pt>
                <c:pt idx="311">
                  <c:v>25800</c:v>
                </c:pt>
                <c:pt idx="312">
                  <c:v>25750</c:v>
                </c:pt>
                <c:pt idx="313">
                  <c:v>25750</c:v>
                </c:pt>
                <c:pt idx="314">
                  <c:v>25750</c:v>
                </c:pt>
                <c:pt idx="315">
                  <c:v>25750</c:v>
                </c:pt>
                <c:pt idx="316">
                  <c:v>25750</c:v>
                </c:pt>
                <c:pt idx="317">
                  <c:v>25750</c:v>
                </c:pt>
                <c:pt idx="318">
                  <c:v>25750</c:v>
                </c:pt>
                <c:pt idx="319">
                  <c:v>25780</c:v>
                </c:pt>
                <c:pt idx="320">
                  <c:v>25800</c:v>
                </c:pt>
                <c:pt idx="321">
                  <c:v>25800</c:v>
                </c:pt>
                <c:pt idx="322">
                  <c:v>25800</c:v>
                </c:pt>
                <c:pt idx="323">
                  <c:v>25800</c:v>
                </c:pt>
                <c:pt idx="324">
                  <c:v>25800</c:v>
                </c:pt>
                <c:pt idx="325">
                  <c:v>25800</c:v>
                </c:pt>
                <c:pt idx="326">
                  <c:v>25800</c:v>
                </c:pt>
                <c:pt idx="327">
                  <c:v>25800</c:v>
                </c:pt>
                <c:pt idx="328">
                  <c:v>25800</c:v>
                </c:pt>
                <c:pt idx="329">
                  <c:v>25800</c:v>
                </c:pt>
                <c:pt idx="330">
                  <c:v>25850</c:v>
                </c:pt>
                <c:pt idx="331">
                  <c:v>25850</c:v>
                </c:pt>
                <c:pt idx="332">
                  <c:v>25850</c:v>
                </c:pt>
                <c:pt idx="333">
                  <c:v>25850</c:v>
                </c:pt>
                <c:pt idx="334">
                  <c:v>25850</c:v>
                </c:pt>
                <c:pt idx="335">
                  <c:v>25850</c:v>
                </c:pt>
                <c:pt idx="336">
                  <c:v>25850</c:v>
                </c:pt>
                <c:pt idx="337">
                  <c:v>25850</c:v>
                </c:pt>
                <c:pt idx="338">
                  <c:v>25850</c:v>
                </c:pt>
                <c:pt idx="339">
                  <c:v>25850</c:v>
                </c:pt>
                <c:pt idx="340">
                  <c:v>25850</c:v>
                </c:pt>
                <c:pt idx="341">
                  <c:v>25850</c:v>
                </c:pt>
                <c:pt idx="342">
                  <c:v>25850</c:v>
                </c:pt>
                <c:pt idx="343">
                  <c:v>25850</c:v>
                </c:pt>
                <c:pt idx="344">
                  <c:v>25900</c:v>
                </c:pt>
                <c:pt idx="345">
                  <c:v>25900</c:v>
                </c:pt>
                <c:pt idx="346">
                  <c:v>25950</c:v>
                </c:pt>
                <c:pt idx="347">
                  <c:v>26000</c:v>
                </c:pt>
                <c:pt idx="348">
                  <c:v>26000</c:v>
                </c:pt>
                <c:pt idx="349">
                  <c:v>26000</c:v>
                </c:pt>
                <c:pt idx="350">
                  <c:v>26000</c:v>
                </c:pt>
                <c:pt idx="351">
                  <c:v>26000</c:v>
                </c:pt>
                <c:pt idx="352">
                  <c:v>26050</c:v>
                </c:pt>
                <c:pt idx="353">
                  <c:v>26050</c:v>
                </c:pt>
                <c:pt idx="354">
                  <c:v>26050</c:v>
                </c:pt>
                <c:pt idx="355">
                  <c:v>26050</c:v>
                </c:pt>
                <c:pt idx="356">
                  <c:v>26050</c:v>
                </c:pt>
                <c:pt idx="357">
                  <c:v>26050</c:v>
                </c:pt>
                <c:pt idx="358">
                  <c:v>26050</c:v>
                </c:pt>
                <c:pt idx="359">
                  <c:v>26050</c:v>
                </c:pt>
                <c:pt idx="360">
                  <c:v>26050</c:v>
                </c:pt>
                <c:pt idx="361">
                  <c:v>26050</c:v>
                </c:pt>
                <c:pt idx="362">
                  <c:v>26050</c:v>
                </c:pt>
                <c:pt idx="363">
                  <c:v>26050</c:v>
                </c:pt>
                <c:pt idx="364">
                  <c:v>26050</c:v>
                </c:pt>
                <c:pt idx="365">
                  <c:v>26050</c:v>
                </c:pt>
                <c:pt idx="366">
                  <c:v>26050</c:v>
                </c:pt>
                <c:pt idx="367">
                  <c:v>26050</c:v>
                </c:pt>
                <c:pt idx="368">
                  <c:v>26100</c:v>
                </c:pt>
                <c:pt idx="369">
                  <c:v>26100</c:v>
                </c:pt>
                <c:pt idx="370">
                  <c:v>26100</c:v>
                </c:pt>
                <c:pt idx="371">
                  <c:v>26100</c:v>
                </c:pt>
                <c:pt idx="372">
                  <c:v>26060</c:v>
                </c:pt>
                <c:pt idx="373">
                  <c:v>25976</c:v>
                </c:pt>
                <c:pt idx="374">
                  <c:v>26012</c:v>
                </c:pt>
                <c:pt idx="375">
                  <c:v>26000</c:v>
                </c:pt>
                <c:pt idx="376">
                  <c:v>26025</c:v>
                </c:pt>
                <c:pt idx="377">
                  <c:v>25942</c:v>
                </c:pt>
                <c:pt idx="378">
                  <c:v>25937</c:v>
                </c:pt>
                <c:pt idx="379">
                  <c:v>25949</c:v>
                </c:pt>
                <c:pt idx="380">
                  <c:v>25889</c:v>
                </c:pt>
                <c:pt idx="381">
                  <c:v>25852</c:v>
                </c:pt>
                <c:pt idx="382">
                  <c:v>25865</c:v>
                </c:pt>
                <c:pt idx="383">
                  <c:v>25824</c:v>
                </c:pt>
                <c:pt idx="384">
                  <c:v>25824</c:v>
                </c:pt>
                <c:pt idx="385">
                  <c:v>25737</c:v>
                </c:pt>
                <c:pt idx="386">
                  <c:v>25639</c:v>
                </c:pt>
                <c:pt idx="387">
                  <c:v>25635</c:v>
                </c:pt>
                <c:pt idx="388">
                  <c:v>25622</c:v>
                </c:pt>
                <c:pt idx="389">
                  <c:v>25579</c:v>
                </c:pt>
                <c:pt idx="390">
                  <c:v>25605</c:v>
                </c:pt>
                <c:pt idx="391">
                  <c:v>25502</c:v>
                </c:pt>
                <c:pt idx="392">
                  <c:v>25577</c:v>
                </c:pt>
                <c:pt idx="393">
                  <c:v>25497</c:v>
                </c:pt>
                <c:pt idx="394">
                  <c:v>25465</c:v>
                </c:pt>
                <c:pt idx="395">
                  <c:v>25493</c:v>
                </c:pt>
                <c:pt idx="396">
                  <c:v>25498</c:v>
                </c:pt>
                <c:pt idx="397">
                  <c:v>25465</c:v>
                </c:pt>
                <c:pt idx="398">
                  <c:v>25480</c:v>
                </c:pt>
                <c:pt idx="399">
                  <c:v>25467</c:v>
                </c:pt>
                <c:pt idx="400">
                  <c:v>25426</c:v>
                </c:pt>
                <c:pt idx="401">
                  <c:v>25447</c:v>
                </c:pt>
                <c:pt idx="402">
                  <c:v>25462</c:v>
                </c:pt>
                <c:pt idx="403">
                  <c:v>25417</c:v>
                </c:pt>
                <c:pt idx="404">
                  <c:v>25630</c:v>
                </c:pt>
                <c:pt idx="405">
                  <c:v>25666</c:v>
                </c:pt>
                <c:pt idx="406">
                  <c:v>25696</c:v>
                </c:pt>
                <c:pt idx="407">
                  <c:v>25628</c:v>
                </c:pt>
                <c:pt idx="408">
                  <c:v>25613</c:v>
                </c:pt>
                <c:pt idx="409">
                  <c:v>25543</c:v>
                </c:pt>
                <c:pt idx="410">
                  <c:v>25581</c:v>
                </c:pt>
                <c:pt idx="411">
                  <c:v>25573</c:v>
                </c:pt>
                <c:pt idx="412">
                  <c:v>25664</c:v>
                </c:pt>
                <c:pt idx="413">
                  <c:v>25563</c:v>
                </c:pt>
                <c:pt idx="414">
                  <c:v>25470</c:v>
                </c:pt>
                <c:pt idx="415">
                  <c:v>25369</c:v>
                </c:pt>
                <c:pt idx="416">
                  <c:v>25415</c:v>
                </c:pt>
                <c:pt idx="417">
                  <c:v>25348</c:v>
                </c:pt>
                <c:pt idx="418">
                  <c:v>25232</c:v>
                </c:pt>
                <c:pt idx="419">
                  <c:v>25154</c:v>
                </c:pt>
                <c:pt idx="420">
                  <c:v>25217</c:v>
                </c:pt>
                <c:pt idx="421">
                  <c:v>25141</c:v>
                </c:pt>
                <c:pt idx="422">
                  <c:v>24854</c:v>
                </c:pt>
                <c:pt idx="423">
                  <c:v>25063</c:v>
                </c:pt>
                <c:pt idx="424">
                  <c:v>25154</c:v>
                </c:pt>
                <c:pt idx="425">
                  <c:v>25152</c:v>
                </c:pt>
                <c:pt idx="426">
                  <c:v>25210</c:v>
                </c:pt>
                <c:pt idx="427">
                  <c:v>25221</c:v>
                </c:pt>
                <c:pt idx="428">
                  <c:v>25064</c:v>
                </c:pt>
                <c:pt idx="429">
                  <c:v>25230</c:v>
                </c:pt>
                <c:pt idx="430">
                  <c:v>25054</c:v>
                </c:pt>
                <c:pt idx="431">
                  <c:v>25143</c:v>
                </c:pt>
                <c:pt idx="432">
                  <c:v>25135</c:v>
                </c:pt>
                <c:pt idx="433">
                  <c:v>25033</c:v>
                </c:pt>
                <c:pt idx="434">
                  <c:v>24931</c:v>
                </c:pt>
                <c:pt idx="435">
                  <c:v>25007</c:v>
                </c:pt>
                <c:pt idx="436">
                  <c:v>25057</c:v>
                </c:pt>
                <c:pt idx="437">
                  <c:v>25058</c:v>
                </c:pt>
                <c:pt idx="438">
                  <c:v>24910</c:v>
                </c:pt>
                <c:pt idx="439">
                  <c:v>24776</c:v>
                </c:pt>
                <c:pt idx="440">
                  <c:v>24699</c:v>
                </c:pt>
                <c:pt idx="441">
                  <c:v>24734</c:v>
                </c:pt>
                <c:pt idx="442">
                  <c:v>24702</c:v>
                </c:pt>
                <c:pt idx="443">
                  <c:v>24695</c:v>
                </c:pt>
                <c:pt idx="444">
                  <c:v>24802</c:v>
                </c:pt>
                <c:pt idx="445">
                  <c:v>24851</c:v>
                </c:pt>
                <c:pt idx="446">
                  <c:v>24880</c:v>
                </c:pt>
                <c:pt idx="447">
                  <c:v>24839</c:v>
                </c:pt>
                <c:pt idx="448">
                  <c:v>24893</c:v>
                </c:pt>
                <c:pt idx="449">
                  <c:v>24889</c:v>
                </c:pt>
                <c:pt idx="450">
                  <c:v>24935</c:v>
                </c:pt>
                <c:pt idx="451">
                  <c:v>24887</c:v>
                </c:pt>
                <c:pt idx="452">
                  <c:v>24969</c:v>
                </c:pt>
                <c:pt idx="453">
                  <c:v>24945</c:v>
                </c:pt>
                <c:pt idx="454">
                  <c:v>24897</c:v>
                </c:pt>
                <c:pt idx="455">
                  <c:v>24867</c:v>
                </c:pt>
                <c:pt idx="456">
                  <c:v>24780</c:v>
                </c:pt>
                <c:pt idx="457">
                  <c:v>24849</c:v>
                </c:pt>
                <c:pt idx="458">
                  <c:v>24913</c:v>
                </c:pt>
                <c:pt idx="459">
                  <c:v>24862</c:v>
                </c:pt>
                <c:pt idx="460">
                  <c:v>24919</c:v>
                </c:pt>
                <c:pt idx="461">
                  <c:v>24883</c:v>
                </c:pt>
                <c:pt idx="462">
                  <c:v>24921</c:v>
                </c:pt>
                <c:pt idx="463">
                  <c:v>24937</c:v>
                </c:pt>
                <c:pt idx="464">
                  <c:v>24939</c:v>
                </c:pt>
                <c:pt idx="465">
                  <c:v>24906</c:v>
                </c:pt>
                <c:pt idx="466">
                  <c:v>24914</c:v>
                </c:pt>
                <c:pt idx="467">
                  <c:v>24889</c:v>
                </c:pt>
                <c:pt idx="468">
                  <c:v>24908</c:v>
                </c:pt>
                <c:pt idx="469">
                  <c:v>24904</c:v>
                </c:pt>
                <c:pt idx="470">
                  <c:v>24763</c:v>
                </c:pt>
                <c:pt idx="471">
                  <c:v>24685</c:v>
                </c:pt>
                <c:pt idx="472">
                  <c:v>24665</c:v>
                </c:pt>
                <c:pt idx="473">
                  <c:v>24780</c:v>
                </c:pt>
                <c:pt idx="474">
                  <c:v>24795</c:v>
                </c:pt>
                <c:pt idx="475">
                  <c:v>24786</c:v>
                </c:pt>
                <c:pt idx="476">
                  <c:v>24961</c:v>
                </c:pt>
                <c:pt idx="477">
                  <c:v>24990</c:v>
                </c:pt>
                <c:pt idx="478">
                  <c:v>24994</c:v>
                </c:pt>
                <c:pt idx="479">
                  <c:v>24987</c:v>
                </c:pt>
                <c:pt idx="480">
                  <c:v>24989</c:v>
                </c:pt>
                <c:pt idx="481">
                  <c:v>24993</c:v>
                </c:pt>
                <c:pt idx="482">
                  <c:v>24997</c:v>
                </c:pt>
                <c:pt idx="483">
                  <c:v>24996</c:v>
                </c:pt>
                <c:pt idx="484">
                  <c:v>25101</c:v>
                </c:pt>
                <c:pt idx="485">
                  <c:v>25082</c:v>
                </c:pt>
                <c:pt idx="486">
                  <c:v>25214</c:v>
                </c:pt>
                <c:pt idx="487">
                  <c:v>25207</c:v>
                </c:pt>
                <c:pt idx="488">
                  <c:v>25304</c:v>
                </c:pt>
                <c:pt idx="489">
                  <c:v>25317</c:v>
                </c:pt>
                <c:pt idx="490">
                  <c:v>25406</c:v>
                </c:pt>
                <c:pt idx="491">
                  <c:v>25301</c:v>
                </c:pt>
                <c:pt idx="492">
                  <c:v>25301</c:v>
                </c:pt>
                <c:pt idx="493">
                  <c:v>25271</c:v>
                </c:pt>
                <c:pt idx="494">
                  <c:v>25231</c:v>
                </c:pt>
                <c:pt idx="495">
                  <c:v>25248</c:v>
                </c:pt>
                <c:pt idx="496">
                  <c:v>25354</c:v>
                </c:pt>
                <c:pt idx="497">
                  <c:v>25273</c:v>
                </c:pt>
                <c:pt idx="498">
                  <c:v>25182</c:v>
                </c:pt>
                <c:pt idx="499">
                  <c:v>25295</c:v>
                </c:pt>
                <c:pt idx="500">
                  <c:v>25297</c:v>
                </c:pt>
                <c:pt idx="501">
                  <c:v>25314</c:v>
                </c:pt>
                <c:pt idx="502">
                  <c:v>25316</c:v>
                </c:pt>
                <c:pt idx="503">
                  <c:v>25368</c:v>
                </c:pt>
                <c:pt idx="504">
                  <c:v>25449</c:v>
                </c:pt>
                <c:pt idx="505">
                  <c:v>25416</c:v>
                </c:pt>
                <c:pt idx="506">
                  <c:v>25281</c:v>
                </c:pt>
                <c:pt idx="507">
                  <c:v>25173</c:v>
                </c:pt>
                <c:pt idx="508">
                  <c:v>25184</c:v>
                </c:pt>
                <c:pt idx="509">
                  <c:v>25182</c:v>
                </c:pt>
                <c:pt idx="510">
                  <c:v>25266</c:v>
                </c:pt>
                <c:pt idx="511">
                  <c:v>25115</c:v>
                </c:pt>
                <c:pt idx="512">
                  <c:v>25152</c:v>
                </c:pt>
                <c:pt idx="513">
                  <c:v>25205</c:v>
                </c:pt>
                <c:pt idx="514">
                  <c:v>25255</c:v>
                </c:pt>
                <c:pt idx="515">
                  <c:v>24990</c:v>
                </c:pt>
                <c:pt idx="516">
                  <c:v>25085</c:v>
                </c:pt>
                <c:pt idx="517">
                  <c:v>25077</c:v>
                </c:pt>
                <c:pt idx="518">
                  <c:v>25102</c:v>
                </c:pt>
                <c:pt idx="519">
                  <c:v>25063</c:v>
                </c:pt>
                <c:pt idx="520">
                  <c:v>24938</c:v>
                </c:pt>
                <c:pt idx="521">
                  <c:v>24762</c:v>
                </c:pt>
                <c:pt idx="522">
                  <c:v>24808</c:v>
                </c:pt>
                <c:pt idx="523">
                  <c:v>24748</c:v>
                </c:pt>
                <c:pt idx="524">
                  <c:v>24657</c:v>
                </c:pt>
                <c:pt idx="525">
                  <c:v>24821</c:v>
                </c:pt>
                <c:pt idx="526">
                  <c:v>24844</c:v>
                </c:pt>
                <c:pt idx="527">
                  <c:v>24740</c:v>
                </c:pt>
                <c:pt idx="528">
                  <c:v>24841</c:v>
                </c:pt>
                <c:pt idx="529">
                  <c:v>24887</c:v>
                </c:pt>
                <c:pt idx="530">
                  <c:v>24943</c:v>
                </c:pt>
                <c:pt idx="531">
                  <c:v>24914</c:v>
                </c:pt>
                <c:pt idx="532">
                  <c:v>24794</c:v>
                </c:pt>
                <c:pt idx="533">
                  <c:v>24780</c:v>
                </c:pt>
                <c:pt idx="534">
                  <c:v>24848</c:v>
                </c:pt>
                <c:pt idx="535">
                  <c:v>24908</c:v>
                </c:pt>
                <c:pt idx="536">
                  <c:v>24931</c:v>
                </c:pt>
                <c:pt idx="537">
                  <c:v>24868</c:v>
                </c:pt>
                <c:pt idx="538">
                  <c:v>24970</c:v>
                </c:pt>
                <c:pt idx="539">
                  <c:v>24912</c:v>
                </c:pt>
                <c:pt idx="540">
                  <c:v>24913</c:v>
                </c:pt>
                <c:pt idx="541">
                  <c:v>25006</c:v>
                </c:pt>
                <c:pt idx="542">
                  <c:v>24941</c:v>
                </c:pt>
                <c:pt idx="543">
                  <c:v>24939</c:v>
                </c:pt>
                <c:pt idx="544">
                  <c:v>24879</c:v>
                </c:pt>
                <c:pt idx="545">
                  <c:v>24876</c:v>
                </c:pt>
                <c:pt idx="546">
                  <c:v>24916</c:v>
                </c:pt>
                <c:pt idx="547">
                  <c:v>25106</c:v>
                </c:pt>
                <c:pt idx="548">
                  <c:v>25075</c:v>
                </c:pt>
                <c:pt idx="549">
                  <c:v>25075</c:v>
                </c:pt>
                <c:pt idx="550">
                  <c:v>25058</c:v>
                </c:pt>
                <c:pt idx="551">
                  <c:v>25095</c:v>
                </c:pt>
                <c:pt idx="552">
                  <c:v>25026</c:v>
                </c:pt>
                <c:pt idx="553">
                  <c:v>24821</c:v>
                </c:pt>
                <c:pt idx="554">
                  <c:v>24893</c:v>
                </c:pt>
                <c:pt idx="555">
                  <c:v>24944</c:v>
                </c:pt>
                <c:pt idx="556">
                  <c:v>24850</c:v>
                </c:pt>
                <c:pt idx="557">
                  <c:v>24683</c:v>
                </c:pt>
                <c:pt idx="558">
                  <c:v>24712</c:v>
                </c:pt>
                <c:pt idx="559">
                  <c:v>24757</c:v>
                </c:pt>
                <c:pt idx="560">
                  <c:v>24749</c:v>
                </c:pt>
                <c:pt idx="561">
                  <c:v>24749</c:v>
                </c:pt>
                <c:pt idx="562">
                  <c:v>24666</c:v>
                </c:pt>
                <c:pt idx="563">
                  <c:v>24677</c:v>
                </c:pt>
                <c:pt idx="564">
                  <c:v>24726</c:v>
                </c:pt>
                <c:pt idx="565">
                  <c:v>24697</c:v>
                </c:pt>
                <c:pt idx="566">
                  <c:v>24679</c:v>
                </c:pt>
                <c:pt idx="567">
                  <c:v>24716</c:v>
                </c:pt>
                <c:pt idx="568">
                  <c:v>24627</c:v>
                </c:pt>
                <c:pt idx="569">
                  <c:v>24701</c:v>
                </c:pt>
                <c:pt idx="570">
                  <c:v>24879</c:v>
                </c:pt>
                <c:pt idx="571">
                  <c:v>24955</c:v>
                </c:pt>
                <c:pt idx="572">
                  <c:v>24951</c:v>
                </c:pt>
                <c:pt idx="573">
                  <c:v>24994</c:v>
                </c:pt>
                <c:pt idx="574">
                  <c:v>25043</c:v>
                </c:pt>
                <c:pt idx="575">
                  <c:v>25142</c:v>
                </c:pt>
                <c:pt idx="576">
                  <c:v>25166</c:v>
                </c:pt>
                <c:pt idx="577">
                  <c:v>25092</c:v>
                </c:pt>
                <c:pt idx="578">
                  <c:v>25307</c:v>
                </c:pt>
                <c:pt idx="579">
                  <c:v>25319</c:v>
                </c:pt>
                <c:pt idx="580">
                  <c:v>25346</c:v>
                </c:pt>
                <c:pt idx="581">
                  <c:v>25319</c:v>
                </c:pt>
                <c:pt idx="582">
                  <c:v>25248</c:v>
                </c:pt>
                <c:pt idx="583">
                  <c:v>25219</c:v>
                </c:pt>
                <c:pt idx="584">
                  <c:v>25251</c:v>
                </c:pt>
                <c:pt idx="585">
                  <c:v>25327</c:v>
                </c:pt>
                <c:pt idx="586">
                  <c:v>25301</c:v>
                </c:pt>
                <c:pt idx="587">
                  <c:v>25378</c:v>
                </c:pt>
                <c:pt idx="588">
                  <c:v>25691</c:v>
                </c:pt>
                <c:pt idx="589">
                  <c:v>25665</c:v>
                </c:pt>
                <c:pt idx="590">
                  <c:v>25661</c:v>
                </c:pt>
                <c:pt idx="591">
                  <c:v>25887</c:v>
                </c:pt>
                <c:pt idx="592">
                  <c:v>25868</c:v>
                </c:pt>
                <c:pt idx="593">
                  <c:v>26030</c:v>
                </c:pt>
                <c:pt idx="594">
                  <c:v>26573</c:v>
                </c:pt>
                <c:pt idx="595">
                  <c:v>26881</c:v>
                </c:pt>
                <c:pt idx="596">
                  <c:v>26776</c:v>
                </c:pt>
                <c:pt idx="597">
                  <c:v>26832</c:v>
                </c:pt>
                <c:pt idx="598">
                  <c:v>26846</c:v>
                </c:pt>
                <c:pt idx="599">
                  <c:v>26813</c:v>
                </c:pt>
                <c:pt idx="600">
                  <c:v>26745</c:v>
                </c:pt>
                <c:pt idx="601">
                  <c:v>26732</c:v>
                </c:pt>
                <c:pt idx="602">
                  <c:v>26769</c:v>
                </c:pt>
                <c:pt idx="603">
                  <c:v>26769</c:v>
                </c:pt>
                <c:pt idx="604">
                  <c:v>26786</c:v>
                </c:pt>
                <c:pt idx="605">
                  <c:v>26780</c:v>
                </c:pt>
                <c:pt idx="606">
                  <c:v>26732</c:v>
                </c:pt>
                <c:pt idx="607">
                  <c:v>26832</c:v>
                </c:pt>
                <c:pt idx="608">
                  <c:v>26962</c:v>
                </c:pt>
                <c:pt idx="609">
                  <c:v>26974</c:v>
                </c:pt>
                <c:pt idx="610">
                  <c:v>27114</c:v>
                </c:pt>
                <c:pt idx="611">
                  <c:v>27092</c:v>
                </c:pt>
                <c:pt idx="612">
                  <c:v>27231</c:v>
                </c:pt>
                <c:pt idx="613">
                  <c:v>27314</c:v>
                </c:pt>
                <c:pt idx="614">
                  <c:v>27505</c:v>
                </c:pt>
                <c:pt idx="615">
                  <c:v>27571</c:v>
                </c:pt>
                <c:pt idx="616">
                  <c:v>27592</c:v>
                </c:pt>
                <c:pt idx="617">
                  <c:v>27695</c:v>
                </c:pt>
                <c:pt idx="618">
                  <c:v>27754</c:v>
                </c:pt>
                <c:pt idx="619">
                  <c:v>27555</c:v>
                </c:pt>
                <c:pt idx="620">
                  <c:v>27681</c:v>
                </c:pt>
                <c:pt idx="621">
                  <c:v>27740</c:v>
                </c:pt>
                <c:pt idx="622">
                  <c:v>27613</c:v>
                </c:pt>
                <c:pt idx="623">
                  <c:v>27410</c:v>
                </c:pt>
                <c:pt idx="624">
                  <c:v>27439</c:v>
                </c:pt>
                <c:pt idx="625">
                  <c:v>27487</c:v>
                </c:pt>
                <c:pt idx="626">
                  <c:v>27556</c:v>
                </c:pt>
                <c:pt idx="627">
                  <c:v>27519</c:v>
                </c:pt>
                <c:pt idx="628">
                  <c:v>27635</c:v>
                </c:pt>
                <c:pt idx="629">
                  <c:v>27761</c:v>
                </c:pt>
                <c:pt idx="630">
                  <c:v>27895</c:v>
                </c:pt>
                <c:pt idx="631">
                  <c:v>27765</c:v>
                </c:pt>
                <c:pt idx="632">
                  <c:v>27820</c:v>
                </c:pt>
                <c:pt idx="633">
                  <c:v>27720</c:v>
                </c:pt>
                <c:pt idx="634">
                  <c:v>27691</c:v>
                </c:pt>
                <c:pt idx="635">
                  <c:v>27780</c:v>
                </c:pt>
                <c:pt idx="636">
                  <c:v>27905</c:v>
                </c:pt>
                <c:pt idx="637">
                  <c:v>27905</c:v>
                </c:pt>
                <c:pt idx="638">
                  <c:v>27855</c:v>
                </c:pt>
                <c:pt idx="639">
                  <c:v>27820</c:v>
                </c:pt>
                <c:pt idx="640">
                  <c:v>27875</c:v>
                </c:pt>
                <c:pt idx="641">
                  <c:v>27710</c:v>
                </c:pt>
                <c:pt idx="642">
                  <c:v>27833</c:v>
                </c:pt>
                <c:pt idx="643">
                  <c:v>27698</c:v>
                </c:pt>
                <c:pt idx="644">
                  <c:v>27688</c:v>
                </c:pt>
                <c:pt idx="645">
                  <c:v>27811</c:v>
                </c:pt>
                <c:pt idx="646">
                  <c:v>27747</c:v>
                </c:pt>
                <c:pt idx="647">
                  <c:v>27621</c:v>
                </c:pt>
                <c:pt idx="648">
                  <c:v>27530</c:v>
                </c:pt>
                <c:pt idx="649">
                  <c:v>27371</c:v>
                </c:pt>
                <c:pt idx="650">
                  <c:v>27375</c:v>
                </c:pt>
                <c:pt idx="651">
                  <c:v>27228</c:v>
                </c:pt>
                <c:pt idx="652">
                  <c:v>27184</c:v>
                </c:pt>
                <c:pt idx="653">
                  <c:v>27116</c:v>
                </c:pt>
                <c:pt idx="654">
                  <c:v>27138</c:v>
                </c:pt>
                <c:pt idx="655">
                  <c:v>27022</c:v>
                </c:pt>
                <c:pt idx="656">
                  <c:v>26615</c:v>
                </c:pt>
                <c:pt idx="657">
                  <c:v>26430</c:v>
                </c:pt>
                <c:pt idx="658">
                  <c:v>26421</c:v>
                </c:pt>
                <c:pt idx="659">
                  <c:v>26515</c:v>
                </c:pt>
                <c:pt idx="660">
                  <c:v>26497</c:v>
                </c:pt>
                <c:pt idx="661">
                  <c:v>26545</c:v>
                </c:pt>
                <c:pt idx="662">
                  <c:v>26461</c:v>
                </c:pt>
                <c:pt idx="663">
                  <c:v>26526</c:v>
                </c:pt>
                <c:pt idx="664">
                  <c:v>26522</c:v>
                </c:pt>
                <c:pt idx="665">
                  <c:v>26530</c:v>
                </c:pt>
                <c:pt idx="666">
                  <c:v>26600</c:v>
                </c:pt>
                <c:pt idx="667">
                  <c:v>26623</c:v>
                </c:pt>
                <c:pt idx="668">
                  <c:v>26648</c:v>
                </c:pt>
                <c:pt idx="669">
                  <c:v>26472</c:v>
                </c:pt>
                <c:pt idx="670">
                  <c:v>26498</c:v>
                </c:pt>
                <c:pt idx="671">
                  <c:v>26554</c:v>
                </c:pt>
                <c:pt idx="672">
                  <c:v>26512</c:v>
                </c:pt>
                <c:pt idx="673">
                  <c:v>26583</c:v>
                </c:pt>
                <c:pt idx="674">
                  <c:v>26558</c:v>
                </c:pt>
                <c:pt idx="675">
                  <c:v>26432</c:v>
                </c:pt>
                <c:pt idx="676">
                  <c:v>26537</c:v>
                </c:pt>
                <c:pt idx="677">
                  <c:v>26491</c:v>
                </c:pt>
                <c:pt idx="678">
                  <c:v>26400</c:v>
                </c:pt>
                <c:pt idx="679">
                  <c:v>26359</c:v>
                </c:pt>
                <c:pt idx="680">
                  <c:v>26346</c:v>
                </c:pt>
                <c:pt idx="681">
                  <c:v>26414</c:v>
                </c:pt>
                <c:pt idx="682">
                  <c:v>26236</c:v>
                </c:pt>
                <c:pt idx="683">
                  <c:v>26122</c:v>
                </c:pt>
                <c:pt idx="684">
                  <c:v>25977</c:v>
                </c:pt>
                <c:pt idx="685">
                  <c:v>25986</c:v>
                </c:pt>
                <c:pt idx="686">
                  <c:v>25833</c:v>
                </c:pt>
                <c:pt idx="687">
                  <c:v>25799</c:v>
                </c:pt>
                <c:pt idx="688">
                  <c:v>25899</c:v>
                </c:pt>
                <c:pt idx="689">
                  <c:v>25801</c:v>
                </c:pt>
                <c:pt idx="690">
                  <c:v>25628</c:v>
                </c:pt>
                <c:pt idx="691">
                  <c:v>25578</c:v>
                </c:pt>
                <c:pt idx="692">
                  <c:v>25563</c:v>
                </c:pt>
                <c:pt idx="693">
                  <c:v>25585</c:v>
                </c:pt>
                <c:pt idx="694">
                  <c:v>25640</c:v>
                </c:pt>
                <c:pt idx="695">
                  <c:v>25623</c:v>
                </c:pt>
                <c:pt idx="696">
                  <c:v>25588</c:v>
                </c:pt>
                <c:pt idx="697">
                  <c:v>25585</c:v>
                </c:pt>
                <c:pt idx="698">
                  <c:v>25499</c:v>
                </c:pt>
                <c:pt idx="699">
                  <c:v>25243</c:v>
                </c:pt>
                <c:pt idx="700">
                  <c:v>25239</c:v>
                </c:pt>
                <c:pt idx="701">
                  <c:v>25145</c:v>
                </c:pt>
                <c:pt idx="702">
                  <c:v>25199</c:v>
                </c:pt>
                <c:pt idx="703">
                  <c:v>25126</c:v>
                </c:pt>
                <c:pt idx="704">
                  <c:v>25174</c:v>
                </c:pt>
                <c:pt idx="705">
                  <c:v>25235</c:v>
                </c:pt>
                <c:pt idx="706">
                  <c:v>25205</c:v>
                </c:pt>
                <c:pt idx="707">
                  <c:v>25205</c:v>
                </c:pt>
                <c:pt idx="708">
                  <c:v>25151</c:v>
                </c:pt>
                <c:pt idx="709">
                  <c:v>25189</c:v>
                </c:pt>
                <c:pt idx="710">
                  <c:v>25169</c:v>
                </c:pt>
                <c:pt idx="711">
                  <c:v>25162</c:v>
                </c:pt>
                <c:pt idx="712">
                  <c:v>25165</c:v>
                </c:pt>
                <c:pt idx="713">
                  <c:v>25165</c:v>
                </c:pt>
                <c:pt idx="714">
                  <c:v>25149</c:v>
                </c:pt>
                <c:pt idx="715">
                  <c:v>25169</c:v>
                </c:pt>
                <c:pt idx="716">
                  <c:v>25012</c:v>
                </c:pt>
                <c:pt idx="717">
                  <c:v>25035</c:v>
                </c:pt>
                <c:pt idx="718">
                  <c:v>24892</c:v>
                </c:pt>
                <c:pt idx="719">
                  <c:v>24909</c:v>
                </c:pt>
                <c:pt idx="720">
                  <c:v>24741</c:v>
                </c:pt>
                <c:pt idx="721">
                  <c:v>24559</c:v>
                </c:pt>
                <c:pt idx="722">
                  <c:v>24635</c:v>
                </c:pt>
                <c:pt idx="723">
                  <c:v>24678</c:v>
                </c:pt>
                <c:pt idx="724">
                  <c:v>24680</c:v>
                </c:pt>
                <c:pt idx="725">
                  <c:v>24741</c:v>
                </c:pt>
                <c:pt idx="726">
                  <c:v>24757</c:v>
                </c:pt>
                <c:pt idx="727">
                  <c:v>24770</c:v>
                </c:pt>
                <c:pt idx="728">
                  <c:v>24667</c:v>
                </c:pt>
                <c:pt idx="729">
                  <c:v>24703</c:v>
                </c:pt>
                <c:pt idx="730">
                  <c:v>24752</c:v>
                </c:pt>
                <c:pt idx="731">
                  <c:v>24762</c:v>
                </c:pt>
                <c:pt idx="732">
                  <c:v>24735</c:v>
                </c:pt>
                <c:pt idx="733">
                  <c:v>24787</c:v>
                </c:pt>
                <c:pt idx="734">
                  <c:v>24748</c:v>
                </c:pt>
                <c:pt idx="735">
                  <c:v>24747</c:v>
                </c:pt>
                <c:pt idx="736">
                  <c:v>24687</c:v>
                </c:pt>
                <c:pt idx="737">
                  <c:v>24706</c:v>
                </c:pt>
                <c:pt idx="738">
                  <c:v>24734</c:v>
                </c:pt>
                <c:pt idx="739">
                  <c:v>24668</c:v>
                </c:pt>
                <c:pt idx="740">
                  <c:v>24681</c:v>
                </c:pt>
                <c:pt idx="741">
                  <c:v>24770</c:v>
                </c:pt>
                <c:pt idx="742">
                  <c:v>24717</c:v>
                </c:pt>
                <c:pt idx="743">
                  <c:v>24656</c:v>
                </c:pt>
                <c:pt idx="744">
                  <c:v>24693</c:v>
                </c:pt>
                <c:pt idx="745">
                  <c:v>24630</c:v>
                </c:pt>
                <c:pt idx="746">
                  <c:v>24519</c:v>
                </c:pt>
                <c:pt idx="747">
                  <c:v>24412</c:v>
                </c:pt>
                <c:pt idx="748">
                  <c:v>24460</c:v>
                </c:pt>
                <c:pt idx="749">
                  <c:v>24497</c:v>
                </c:pt>
                <c:pt idx="750">
                  <c:v>24563</c:v>
                </c:pt>
                <c:pt idx="751">
                  <c:v>24549</c:v>
                </c:pt>
                <c:pt idx="752">
                  <c:v>24663</c:v>
                </c:pt>
                <c:pt idx="753">
                  <c:v>24704</c:v>
                </c:pt>
                <c:pt idx="754">
                  <c:v>24752</c:v>
                </c:pt>
                <c:pt idx="755">
                  <c:v>24688</c:v>
                </c:pt>
                <c:pt idx="756">
                  <c:v>24683</c:v>
                </c:pt>
                <c:pt idx="757">
                  <c:v>24631</c:v>
                </c:pt>
                <c:pt idx="758">
                  <c:v>24513</c:v>
                </c:pt>
                <c:pt idx="759">
                  <c:v>24524</c:v>
                </c:pt>
                <c:pt idx="760">
                  <c:v>24417</c:v>
                </c:pt>
                <c:pt idx="761">
                  <c:v>24368</c:v>
                </c:pt>
                <c:pt idx="762">
                  <c:v>24492</c:v>
                </c:pt>
                <c:pt idx="763">
                  <c:v>24634</c:v>
                </c:pt>
                <c:pt idx="764">
                  <c:v>24648</c:v>
                </c:pt>
                <c:pt idx="765">
                  <c:v>24564</c:v>
                </c:pt>
                <c:pt idx="766">
                  <c:v>24600</c:v>
                </c:pt>
                <c:pt idx="767">
                  <c:v>24652</c:v>
                </c:pt>
                <c:pt idx="768">
                  <c:v>24606</c:v>
                </c:pt>
                <c:pt idx="769">
                  <c:v>24654</c:v>
                </c:pt>
                <c:pt idx="770">
                  <c:v>24460</c:v>
                </c:pt>
                <c:pt idx="771">
                  <c:v>24399</c:v>
                </c:pt>
                <c:pt idx="772">
                  <c:v>24471</c:v>
                </c:pt>
                <c:pt idx="773">
                  <c:v>24335</c:v>
                </c:pt>
                <c:pt idx="774">
                  <c:v>24376</c:v>
                </c:pt>
                <c:pt idx="775">
                  <c:v>24346</c:v>
                </c:pt>
                <c:pt idx="776">
                  <c:v>24315</c:v>
                </c:pt>
                <c:pt idx="777">
                  <c:v>24368</c:v>
                </c:pt>
                <c:pt idx="778">
                  <c:v>24357</c:v>
                </c:pt>
                <c:pt idx="779">
                  <c:v>24373</c:v>
                </c:pt>
                <c:pt idx="780">
                  <c:v>24421</c:v>
                </c:pt>
                <c:pt idx="781">
                  <c:v>24413</c:v>
                </c:pt>
                <c:pt idx="782">
                  <c:v>24453</c:v>
                </c:pt>
                <c:pt idx="783">
                  <c:v>24449</c:v>
                </c:pt>
                <c:pt idx="784">
                  <c:v>24471</c:v>
                </c:pt>
                <c:pt idx="785">
                  <c:v>24494</c:v>
                </c:pt>
                <c:pt idx="786">
                  <c:v>24487</c:v>
                </c:pt>
                <c:pt idx="787">
                  <c:v>24528</c:v>
                </c:pt>
                <c:pt idx="788">
                  <c:v>24501</c:v>
                </c:pt>
                <c:pt idx="789">
                  <c:v>24519</c:v>
                </c:pt>
                <c:pt idx="790">
                  <c:v>24503</c:v>
                </c:pt>
                <c:pt idx="791">
                  <c:v>24381</c:v>
                </c:pt>
                <c:pt idx="792">
                  <c:v>24393</c:v>
                </c:pt>
                <c:pt idx="793">
                  <c:v>24577</c:v>
                </c:pt>
                <c:pt idx="794">
                  <c:v>24575</c:v>
                </c:pt>
                <c:pt idx="795">
                  <c:v>24597</c:v>
                </c:pt>
                <c:pt idx="796">
                  <c:v>24642</c:v>
                </c:pt>
                <c:pt idx="797">
                  <c:v>24632</c:v>
                </c:pt>
                <c:pt idx="798">
                  <c:v>23940</c:v>
                </c:pt>
                <c:pt idx="799">
                  <c:v>24150</c:v>
                </c:pt>
                <c:pt idx="800">
                  <c:v>24386</c:v>
                </c:pt>
                <c:pt idx="801">
                  <c:v>24497</c:v>
                </c:pt>
                <c:pt idx="802">
                  <c:v>24614</c:v>
                </c:pt>
                <c:pt idx="803">
                  <c:v>24602</c:v>
                </c:pt>
                <c:pt idx="804">
                  <c:v>24675</c:v>
                </c:pt>
                <c:pt idx="805">
                  <c:v>24672</c:v>
                </c:pt>
                <c:pt idx="806">
                  <c:v>24678</c:v>
                </c:pt>
                <c:pt idx="807">
                  <c:v>24646</c:v>
                </c:pt>
                <c:pt idx="808">
                  <c:v>24732</c:v>
                </c:pt>
                <c:pt idx="809">
                  <c:v>24666</c:v>
                </c:pt>
                <c:pt idx="810">
                  <c:v>24833</c:v>
                </c:pt>
                <c:pt idx="811">
                  <c:v>24953</c:v>
                </c:pt>
                <c:pt idx="812">
                  <c:v>25056</c:v>
                </c:pt>
                <c:pt idx="813">
                  <c:v>25057</c:v>
                </c:pt>
                <c:pt idx="814">
                  <c:v>25105</c:v>
                </c:pt>
                <c:pt idx="815">
                  <c:v>25120</c:v>
                </c:pt>
                <c:pt idx="816">
                  <c:v>25179</c:v>
                </c:pt>
                <c:pt idx="817">
                  <c:v>25137</c:v>
                </c:pt>
                <c:pt idx="818">
                  <c:v>25134</c:v>
                </c:pt>
                <c:pt idx="819">
                  <c:v>25309</c:v>
                </c:pt>
                <c:pt idx="820">
                  <c:v>25169</c:v>
                </c:pt>
                <c:pt idx="821">
                  <c:v>25195</c:v>
                </c:pt>
                <c:pt idx="822">
                  <c:v>25234</c:v>
                </c:pt>
                <c:pt idx="823">
                  <c:v>25262</c:v>
                </c:pt>
                <c:pt idx="824">
                  <c:v>25295</c:v>
                </c:pt>
                <c:pt idx="825">
                  <c:v>25430</c:v>
                </c:pt>
                <c:pt idx="826">
                  <c:v>25415</c:v>
                </c:pt>
                <c:pt idx="827">
                  <c:v>25434</c:v>
                </c:pt>
                <c:pt idx="828">
                  <c:v>25454</c:v>
                </c:pt>
                <c:pt idx="829">
                  <c:v>25563</c:v>
                </c:pt>
                <c:pt idx="830">
                  <c:v>25460</c:v>
                </c:pt>
                <c:pt idx="831">
                  <c:v>25384</c:v>
                </c:pt>
                <c:pt idx="832">
                  <c:v>25312</c:v>
                </c:pt>
                <c:pt idx="833">
                  <c:v>25282</c:v>
                </c:pt>
                <c:pt idx="834">
                  <c:v>25159</c:v>
                </c:pt>
                <c:pt idx="835">
                  <c:v>25204</c:v>
                </c:pt>
                <c:pt idx="836">
                  <c:v>25230</c:v>
                </c:pt>
                <c:pt idx="837">
                  <c:v>25208</c:v>
                </c:pt>
                <c:pt idx="838">
                  <c:v>25201</c:v>
                </c:pt>
                <c:pt idx="839">
                  <c:v>25120</c:v>
                </c:pt>
                <c:pt idx="840">
                  <c:v>25129</c:v>
                </c:pt>
                <c:pt idx="841">
                  <c:v>25061</c:v>
                </c:pt>
                <c:pt idx="842">
                  <c:v>25075</c:v>
                </c:pt>
                <c:pt idx="843">
                  <c:v>25053</c:v>
                </c:pt>
                <c:pt idx="844">
                  <c:v>24914</c:v>
                </c:pt>
                <c:pt idx="845">
                  <c:v>24922</c:v>
                </c:pt>
                <c:pt idx="846">
                  <c:v>24927</c:v>
                </c:pt>
                <c:pt idx="847">
                  <c:v>24858</c:v>
                </c:pt>
                <c:pt idx="848">
                  <c:v>24866</c:v>
                </c:pt>
                <c:pt idx="849">
                  <c:v>24866</c:v>
                </c:pt>
                <c:pt idx="850">
                  <c:v>24866</c:v>
                </c:pt>
                <c:pt idx="851">
                  <c:v>24866</c:v>
                </c:pt>
                <c:pt idx="852">
                  <c:v>24500</c:v>
                </c:pt>
                <c:pt idx="853">
                  <c:v>24606</c:v>
                </c:pt>
                <c:pt idx="854">
                  <c:v>24638</c:v>
                </c:pt>
                <c:pt idx="855">
                  <c:v>24636</c:v>
                </c:pt>
                <c:pt idx="856">
                  <c:v>24613</c:v>
                </c:pt>
                <c:pt idx="857">
                  <c:v>24590</c:v>
                </c:pt>
                <c:pt idx="858">
                  <c:v>24507</c:v>
                </c:pt>
                <c:pt idx="859">
                  <c:v>24634</c:v>
                </c:pt>
                <c:pt idx="860">
                  <c:v>24652</c:v>
                </c:pt>
                <c:pt idx="861">
                  <c:v>24604</c:v>
                </c:pt>
                <c:pt idx="862">
                  <c:v>24620</c:v>
                </c:pt>
                <c:pt idx="863">
                  <c:v>24667</c:v>
                </c:pt>
                <c:pt idx="864">
                  <c:v>24632</c:v>
                </c:pt>
                <c:pt idx="865">
                  <c:v>24643</c:v>
                </c:pt>
                <c:pt idx="866">
                  <c:v>24588</c:v>
                </c:pt>
                <c:pt idx="867">
                  <c:v>24595</c:v>
                </c:pt>
                <c:pt idx="868">
                  <c:v>24598</c:v>
                </c:pt>
                <c:pt idx="869">
                  <c:v>24526</c:v>
                </c:pt>
                <c:pt idx="870">
                  <c:v>24554</c:v>
                </c:pt>
                <c:pt idx="871">
                  <c:v>24536</c:v>
                </c:pt>
                <c:pt idx="872">
                  <c:v>24546</c:v>
                </c:pt>
                <c:pt idx="873">
                  <c:v>24557</c:v>
                </c:pt>
                <c:pt idx="874">
                  <c:v>24550</c:v>
                </c:pt>
                <c:pt idx="875">
                  <c:v>24532</c:v>
                </c:pt>
                <c:pt idx="876">
                  <c:v>24544</c:v>
                </c:pt>
                <c:pt idx="877">
                  <c:v>24543</c:v>
                </c:pt>
                <c:pt idx="878">
                  <c:v>24415</c:v>
                </c:pt>
                <c:pt idx="879">
                  <c:v>24407</c:v>
                </c:pt>
                <c:pt idx="880">
                  <c:v>24369</c:v>
                </c:pt>
                <c:pt idx="881">
                  <c:v>24418</c:v>
                </c:pt>
                <c:pt idx="882">
                  <c:v>24650</c:v>
                </c:pt>
                <c:pt idx="883">
                  <c:v>24694</c:v>
                </c:pt>
                <c:pt idx="884">
                  <c:v>24719</c:v>
                </c:pt>
                <c:pt idx="885">
                  <c:v>24650</c:v>
                </c:pt>
                <c:pt idx="886">
                  <c:v>24563</c:v>
                </c:pt>
                <c:pt idx="887">
                  <c:v>24593</c:v>
                </c:pt>
                <c:pt idx="888">
                  <c:v>24623</c:v>
                </c:pt>
                <c:pt idx="889">
                  <c:v>24459</c:v>
                </c:pt>
                <c:pt idx="890">
                  <c:v>24493</c:v>
                </c:pt>
                <c:pt idx="891">
                  <c:v>24522</c:v>
                </c:pt>
                <c:pt idx="892">
                  <c:v>24557</c:v>
                </c:pt>
                <c:pt idx="893">
                  <c:v>24612</c:v>
                </c:pt>
                <c:pt idx="894">
                  <c:v>24531</c:v>
                </c:pt>
                <c:pt idx="895">
                  <c:v>24531</c:v>
                </c:pt>
                <c:pt idx="896">
                  <c:v>24560</c:v>
                </c:pt>
                <c:pt idx="897">
                  <c:v>24730</c:v>
                </c:pt>
                <c:pt idx="898">
                  <c:v>24789</c:v>
                </c:pt>
                <c:pt idx="899">
                  <c:v>24685</c:v>
                </c:pt>
                <c:pt idx="900">
                  <c:v>24705</c:v>
                </c:pt>
                <c:pt idx="901">
                  <c:v>24653</c:v>
                </c:pt>
                <c:pt idx="902">
                  <c:v>24574</c:v>
                </c:pt>
                <c:pt idx="903">
                  <c:v>24647</c:v>
                </c:pt>
                <c:pt idx="904">
                  <c:v>24670</c:v>
                </c:pt>
                <c:pt idx="905">
                  <c:v>24545</c:v>
                </c:pt>
                <c:pt idx="906">
                  <c:v>24564</c:v>
                </c:pt>
                <c:pt idx="907">
                  <c:v>24512</c:v>
                </c:pt>
                <c:pt idx="908">
                  <c:v>24453</c:v>
                </c:pt>
                <c:pt idx="909">
                  <c:v>24447</c:v>
                </c:pt>
                <c:pt idx="910">
                  <c:v>24364</c:v>
                </c:pt>
                <c:pt idx="911">
                  <c:v>24298</c:v>
                </c:pt>
                <c:pt idx="912">
                  <c:v>24377</c:v>
                </c:pt>
                <c:pt idx="913">
                  <c:v>24359</c:v>
                </c:pt>
                <c:pt idx="914">
                  <c:v>24411</c:v>
                </c:pt>
                <c:pt idx="915">
                  <c:v>24355</c:v>
                </c:pt>
                <c:pt idx="916">
                  <c:v>24443</c:v>
                </c:pt>
                <c:pt idx="917">
                  <c:v>24422</c:v>
                </c:pt>
                <c:pt idx="918">
                  <c:v>24423</c:v>
                </c:pt>
                <c:pt idx="919">
                  <c:v>24407</c:v>
                </c:pt>
                <c:pt idx="920">
                  <c:v>24337</c:v>
                </c:pt>
                <c:pt idx="921">
                  <c:v>24363</c:v>
                </c:pt>
                <c:pt idx="922">
                  <c:v>24383</c:v>
                </c:pt>
                <c:pt idx="923">
                  <c:v>24388</c:v>
                </c:pt>
                <c:pt idx="924">
                  <c:v>24344</c:v>
                </c:pt>
                <c:pt idx="925">
                  <c:v>24198</c:v>
                </c:pt>
                <c:pt idx="926">
                  <c:v>23931</c:v>
                </c:pt>
                <c:pt idx="927">
                  <c:v>23974</c:v>
                </c:pt>
                <c:pt idx="928">
                  <c:v>24043</c:v>
                </c:pt>
                <c:pt idx="929">
                  <c:v>23983</c:v>
                </c:pt>
                <c:pt idx="930">
                  <c:v>23930</c:v>
                </c:pt>
                <c:pt idx="931">
                  <c:v>23885</c:v>
                </c:pt>
                <c:pt idx="932">
                  <c:v>23908</c:v>
                </c:pt>
                <c:pt idx="933">
                  <c:v>23934</c:v>
                </c:pt>
                <c:pt idx="934">
                  <c:v>23883</c:v>
                </c:pt>
                <c:pt idx="935">
                  <c:v>23883</c:v>
                </c:pt>
                <c:pt idx="936">
                  <c:v>23857</c:v>
                </c:pt>
                <c:pt idx="937">
                  <c:v>23853</c:v>
                </c:pt>
                <c:pt idx="938">
                  <c:v>23855</c:v>
                </c:pt>
                <c:pt idx="939">
                  <c:v>23778</c:v>
                </c:pt>
                <c:pt idx="940">
                  <c:v>23795</c:v>
                </c:pt>
                <c:pt idx="941">
                  <c:v>23734</c:v>
                </c:pt>
                <c:pt idx="942">
                  <c:v>23702</c:v>
                </c:pt>
                <c:pt idx="943">
                  <c:v>23714</c:v>
                </c:pt>
                <c:pt idx="944">
                  <c:v>23714</c:v>
                </c:pt>
                <c:pt idx="945">
                  <c:v>23671</c:v>
                </c:pt>
                <c:pt idx="946">
                  <c:v>23764</c:v>
                </c:pt>
                <c:pt idx="947">
                  <c:v>23727</c:v>
                </c:pt>
                <c:pt idx="948">
                  <c:v>23794</c:v>
                </c:pt>
                <c:pt idx="949">
                  <c:v>23808</c:v>
                </c:pt>
                <c:pt idx="950">
                  <c:v>23761</c:v>
                </c:pt>
                <c:pt idx="951">
                  <c:v>23779</c:v>
                </c:pt>
                <c:pt idx="952">
                  <c:v>23738</c:v>
                </c:pt>
                <c:pt idx="953">
                  <c:v>23656</c:v>
                </c:pt>
                <c:pt idx="954">
                  <c:v>23537</c:v>
                </c:pt>
                <c:pt idx="955">
                  <c:v>23519</c:v>
                </c:pt>
                <c:pt idx="956">
                  <c:v>23521</c:v>
                </c:pt>
                <c:pt idx="957">
                  <c:v>23503</c:v>
                </c:pt>
                <c:pt idx="958">
                  <c:v>23510</c:v>
                </c:pt>
                <c:pt idx="959">
                  <c:v>23496</c:v>
                </c:pt>
                <c:pt idx="960">
                  <c:v>23431</c:v>
                </c:pt>
                <c:pt idx="961">
                  <c:v>23431</c:v>
                </c:pt>
                <c:pt idx="962">
                  <c:v>23382</c:v>
                </c:pt>
                <c:pt idx="963">
                  <c:v>23467</c:v>
                </c:pt>
                <c:pt idx="964">
                  <c:v>23334</c:v>
                </c:pt>
                <c:pt idx="965">
                  <c:v>23293</c:v>
                </c:pt>
                <c:pt idx="966">
                  <c:v>23285</c:v>
                </c:pt>
                <c:pt idx="967">
                  <c:v>23286</c:v>
                </c:pt>
                <c:pt idx="968">
                  <c:v>23285</c:v>
                </c:pt>
                <c:pt idx="969">
                  <c:v>23264</c:v>
                </c:pt>
                <c:pt idx="970">
                  <c:v>23122</c:v>
                </c:pt>
                <c:pt idx="971">
                  <c:v>23155</c:v>
                </c:pt>
                <c:pt idx="972">
                  <c:v>23155</c:v>
                </c:pt>
                <c:pt idx="973">
                  <c:v>23173</c:v>
                </c:pt>
                <c:pt idx="974">
                  <c:v>23245</c:v>
                </c:pt>
                <c:pt idx="975">
                  <c:v>23291</c:v>
                </c:pt>
                <c:pt idx="976">
                  <c:v>23289</c:v>
                </c:pt>
                <c:pt idx="977">
                  <c:v>23279</c:v>
                </c:pt>
                <c:pt idx="978">
                  <c:v>23237</c:v>
                </c:pt>
                <c:pt idx="979">
                  <c:v>23279</c:v>
                </c:pt>
                <c:pt idx="980">
                  <c:v>23237</c:v>
                </c:pt>
                <c:pt idx="981">
                  <c:v>23273</c:v>
                </c:pt>
                <c:pt idx="982">
                  <c:v>23252</c:v>
                </c:pt>
                <c:pt idx="983">
                  <c:v>23292</c:v>
                </c:pt>
                <c:pt idx="984">
                  <c:v>23292</c:v>
                </c:pt>
                <c:pt idx="985">
                  <c:v>23400</c:v>
                </c:pt>
                <c:pt idx="986">
                  <c:v>23337</c:v>
                </c:pt>
                <c:pt idx="987">
                  <c:v>23384</c:v>
                </c:pt>
                <c:pt idx="988">
                  <c:v>23338</c:v>
                </c:pt>
                <c:pt idx="989">
                  <c:v>23345</c:v>
                </c:pt>
                <c:pt idx="990">
                  <c:v>23243</c:v>
                </c:pt>
                <c:pt idx="991">
                  <c:v>23232</c:v>
                </c:pt>
                <c:pt idx="992">
                  <c:v>23299</c:v>
                </c:pt>
                <c:pt idx="993">
                  <c:v>23272</c:v>
                </c:pt>
                <c:pt idx="994">
                  <c:v>23222</c:v>
                </c:pt>
                <c:pt idx="995">
                  <c:v>23146</c:v>
                </c:pt>
                <c:pt idx="996">
                  <c:v>23304</c:v>
                </c:pt>
                <c:pt idx="997">
                  <c:v>23334</c:v>
                </c:pt>
                <c:pt idx="998">
                  <c:v>23424</c:v>
                </c:pt>
                <c:pt idx="999">
                  <c:v>23633</c:v>
                </c:pt>
                <c:pt idx="1000">
                  <c:v>23582</c:v>
                </c:pt>
                <c:pt idx="1001">
                  <c:v>23589</c:v>
                </c:pt>
                <c:pt idx="1002">
                  <c:v>23470</c:v>
                </c:pt>
                <c:pt idx="1003">
                  <c:v>23513</c:v>
                </c:pt>
                <c:pt idx="1004">
                  <c:v>23537</c:v>
                </c:pt>
                <c:pt idx="1005">
                  <c:v>23472</c:v>
                </c:pt>
                <c:pt idx="1006">
                  <c:v>23447</c:v>
                </c:pt>
                <c:pt idx="1007">
                  <c:v>23505</c:v>
                </c:pt>
                <c:pt idx="1008">
                  <c:v>23505</c:v>
                </c:pt>
                <c:pt idx="1009">
                  <c:v>23495</c:v>
                </c:pt>
                <c:pt idx="1010">
                  <c:v>23580</c:v>
                </c:pt>
                <c:pt idx="1011">
                  <c:v>23587</c:v>
                </c:pt>
                <c:pt idx="1012">
                  <c:v>23636</c:v>
                </c:pt>
                <c:pt idx="1013">
                  <c:v>23636</c:v>
                </c:pt>
                <c:pt idx="1014">
                  <c:v>23688</c:v>
                </c:pt>
                <c:pt idx="1015">
                  <c:v>23616</c:v>
                </c:pt>
                <c:pt idx="1016">
                  <c:v>23640</c:v>
                </c:pt>
                <c:pt idx="1017">
                  <c:v>23636</c:v>
                </c:pt>
                <c:pt idx="1018">
                  <c:v>23606</c:v>
                </c:pt>
                <c:pt idx="1019">
                  <c:v>23469</c:v>
                </c:pt>
                <c:pt idx="1020">
                  <c:v>23474</c:v>
                </c:pt>
                <c:pt idx="1021">
                  <c:v>23378</c:v>
                </c:pt>
                <c:pt idx="1022">
                  <c:v>23369</c:v>
                </c:pt>
                <c:pt idx="1023">
                  <c:v>23407</c:v>
                </c:pt>
                <c:pt idx="1024">
                  <c:v>23344</c:v>
                </c:pt>
                <c:pt idx="1025">
                  <c:v>23354</c:v>
                </c:pt>
                <c:pt idx="1026">
                  <c:v>23407</c:v>
                </c:pt>
                <c:pt idx="1027">
                  <c:v>23504</c:v>
                </c:pt>
                <c:pt idx="1028">
                  <c:v>23532</c:v>
                </c:pt>
                <c:pt idx="1029">
                  <c:v>23585</c:v>
                </c:pt>
                <c:pt idx="1030">
                  <c:v>23468</c:v>
                </c:pt>
                <c:pt idx="1031">
                  <c:v>23496</c:v>
                </c:pt>
                <c:pt idx="1032">
                  <c:v>23618</c:v>
                </c:pt>
                <c:pt idx="1033">
                  <c:v>23578</c:v>
                </c:pt>
                <c:pt idx="1034">
                  <c:v>23561</c:v>
                </c:pt>
                <c:pt idx="1035">
                  <c:v>23435</c:v>
                </c:pt>
                <c:pt idx="1036">
                  <c:v>23432</c:v>
                </c:pt>
                <c:pt idx="1037">
                  <c:v>23515</c:v>
                </c:pt>
                <c:pt idx="1038">
                  <c:v>23329</c:v>
                </c:pt>
                <c:pt idx="1039">
                  <c:v>23306</c:v>
                </c:pt>
                <c:pt idx="1040">
                  <c:v>23298</c:v>
                </c:pt>
                <c:pt idx="1041">
                  <c:v>23205</c:v>
                </c:pt>
                <c:pt idx="1042">
                  <c:v>23244</c:v>
                </c:pt>
                <c:pt idx="1043">
                  <c:v>23209</c:v>
                </c:pt>
                <c:pt idx="1044">
                  <c:v>23170</c:v>
                </c:pt>
                <c:pt idx="1045">
                  <c:v>23133</c:v>
                </c:pt>
                <c:pt idx="1046">
                  <c:v>23123</c:v>
                </c:pt>
                <c:pt idx="1047">
                  <c:v>23025</c:v>
                </c:pt>
                <c:pt idx="1048">
                  <c:v>23067</c:v>
                </c:pt>
                <c:pt idx="1049">
                  <c:v>23060</c:v>
                </c:pt>
                <c:pt idx="1050">
                  <c:v>23088</c:v>
                </c:pt>
                <c:pt idx="1051">
                  <c:v>23179</c:v>
                </c:pt>
                <c:pt idx="1052">
                  <c:v>23162</c:v>
                </c:pt>
                <c:pt idx="1053">
                  <c:v>23162</c:v>
                </c:pt>
                <c:pt idx="1054">
                  <c:v>23113</c:v>
                </c:pt>
                <c:pt idx="1055">
                  <c:v>23098</c:v>
                </c:pt>
                <c:pt idx="1056">
                  <c:v>23109</c:v>
                </c:pt>
                <c:pt idx="1057">
                  <c:v>23020</c:v>
                </c:pt>
                <c:pt idx="1058">
                  <c:v>23004</c:v>
                </c:pt>
                <c:pt idx="1059">
                  <c:v>23026</c:v>
                </c:pt>
                <c:pt idx="1060">
                  <c:v>22994</c:v>
                </c:pt>
                <c:pt idx="1061">
                  <c:v>22919</c:v>
                </c:pt>
                <c:pt idx="1062">
                  <c:v>22954</c:v>
                </c:pt>
                <c:pt idx="1063">
                  <c:v>22895</c:v>
                </c:pt>
                <c:pt idx="1064">
                  <c:v>22742</c:v>
                </c:pt>
                <c:pt idx="1065">
                  <c:v>22106</c:v>
                </c:pt>
                <c:pt idx="1066">
                  <c:v>21635</c:v>
                </c:pt>
                <c:pt idx="1067">
                  <c:v>21128</c:v>
                </c:pt>
                <c:pt idx="1068">
                  <c:v>21134</c:v>
                </c:pt>
                <c:pt idx="1069">
                  <c:v>20913</c:v>
                </c:pt>
                <c:pt idx="1070">
                  <c:v>20930</c:v>
                </c:pt>
                <c:pt idx="1071">
                  <c:v>20938</c:v>
                </c:pt>
                <c:pt idx="1072">
                  <c:v>20913</c:v>
                </c:pt>
                <c:pt idx="1073">
                  <c:v>20919</c:v>
                </c:pt>
                <c:pt idx="1074">
                  <c:v>20882</c:v>
                </c:pt>
                <c:pt idx="1075">
                  <c:v>20935</c:v>
                </c:pt>
                <c:pt idx="1076">
                  <c:v>20919</c:v>
                </c:pt>
                <c:pt idx="1077">
                  <c:v>20959</c:v>
                </c:pt>
                <c:pt idx="1078">
                  <c:v>20984</c:v>
                </c:pt>
                <c:pt idx="1079">
                  <c:v>20961</c:v>
                </c:pt>
              </c:numCache>
            </c:numRef>
          </c:val>
          <c:smooth val="0"/>
        </c:ser>
        <c:dLbls>
          <c:showLegendKey val="0"/>
          <c:showVal val="0"/>
          <c:showCatName val="0"/>
          <c:showSerName val="0"/>
          <c:showPercent val="0"/>
          <c:showBubbleSize val="0"/>
        </c:dLbls>
        <c:marker val="1"/>
        <c:smooth val="0"/>
        <c:axId val="327462432"/>
        <c:axId val="327462040"/>
      </c:lineChart>
      <c:dateAx>
        <c:axId val="327461648"/>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27456944"/>
        <c:crosses val="autoZero"/>
        <c:auto val="1"/>
        <c:lblOffset val="100"/>
        <c:baseTimeUnit val="days"/>
      </c:dateAx>
      <c:valAx>
        <c:axId val="32745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27461648"/>
        <c:crosses val="autoZero"/>
        <c:crossBetween val="between"/>
      </c:valAx>
      <c:valAx>
        <c:axId val="32746204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327462432"/>
        <c:crosses val="max"/>
        <c:crossBetween val="between"/>
      </c:valAx>
      <c:dateAx>
        <c:axId val="327462432"/>
        <c:scaling>
          <c:orientation val="minMax"/>
        </c:scaling>
        <c:delete val="1"/>
        <c:axPos val="b"/>
        <c:numFmt formatCode="yyyy/m/d;@" sourceLinked="1"/>
        <c:majorTickMark val="out"/>
        <c:minorTickMark val="none"/>
        <c:tickLblPos val="nextTo"/>
        <c:crossAx val="327462040"/>
        <c:crosses val="autoZero"/>
        <c:auto val="1"/>
        <c:lblOffset val="100"/>
        <c:baseTimeUnit val="days"/>
      </c:date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002415-B31B-41CC-8A11-12941405B9B7}" type="datetimeFigureOut">
              <a:rPr lang="zh-CN" altLang="en-US" smtClean="0"/>
              <a:t>2021/5/18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1A9C20-EF0A-472F-8AF0-59C893F4F5A8}" type="slidenum">
              <a:rPr lang="zh-CN" altLang="en-US" smtClean="0"/>
              <a:t>‹#›</a:t>
            </a:fld>
            <a:endParaRPr lang="zh-CN" altLang="en-US"/>
          </a:p>
        </p:txBody>
      </p:sp>
    </p:spTree>
    <p:extLst>
      <p:ext uri="{BB962C8B-B14F-4D97-AF65-F5344CB8AC3E}">
        <p14:creationId xmlns:p14="http://schemas.microsoft.com/office/powerpoint/2010/main" val="3387275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a:t>
            </a:fld>
            <a:endParaRPr lang="zh-CN" altLang="en-US"/>
          </a:p>
        </p:txBody>
      </p:sp>
    </p:spTree>
    <p:extLst>
      <p:ext uri="{BB962C8B-B14F-4D97-AF65-F5344CB8AC3E}">
        <p14:creationId xmlns:p14="http://schemas.microsoft.com/office/powerpoint/2010/main" val="3913767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a:t>
            </a:fld>
            <a:endParaRPr lang="zh-CN" altLang="en-US"/>
          </a:p>
        </p:txBody>
      </p:sp>
    </p:spTree>
    <p:extLst>
      <p:ext uri="{BB962C8B-B14F-4D97-AF65-F5344CB8AC3E}">
        <p14:creationId xmlns:p14="http://schemas.microsoft.com/office/powerpoint/2010/main" val="2501411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3</a:t>
            </a:fld>
            <a:endParaRPr lang="zh-CN" altLang="en-US"/>
          </a:p>
        </p:txBody>
      </p:sp>
    </p:spTree>
    <p:extLst>
      <p:ext uri="{BB962C8B-B14F-4D97-AF65-F5344CB8AC3E}">
        <p14:creationId xmlns:p14="http://schemas.microsoft.com/office/powerpoint/2010/main" val="976773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4</a:t>
            </a:fld>
            <a:endParaRPr lang="zh-CN" altLang="en-US"/>
          </a:p>
        </p:txBody>
      </p:sp>
    </p:spTree>
    <p:extLst>
      <p:ext uri="{BB962C8B-B14F-4D97-AF65-F5344CB8AC3E}">
        <p14:creationId xmlns:p14="http://schemas.microsoft.com/office/powerpoint/2010/main" val="3943639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5</a:t>
            </a:fld>
            <a:endParaRPr lang="zh-CN" altLang="en-US"/>
          </a:p>
        </p:txBody>
      </p:sp>
    </p:spTree>
    <p:extLst>
      <p:ext uri="{BB962C8B-B14F-4D97-AF65-F5344CB8AC3E}">
        <p14:creationId xmlns:p14="http://schemas.microsoft.com/office/powerpoint/2010/main" val="2087561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6</a:t>
            </a:fld>
            <a:endParaRPr lang="zh-CN" altLang="en-US"/>
          </a:p>
        </p:txBody>
      </p:sp>
    </p:spTree>
    <p:extLst>
      <p:ext uri="{BB962C8B-B14F-4D97-AF65-F5344CB8AC3E}">
        <p14:creationId xmlns:p14="http://schemas.microsoft.com/office/powerpoint/2010/main" val="1385919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7</a:t>
            </a:fld>
            <a:endParaRPr lang="zh-CN" altLang="en-US"/>
          </a:p>
        </p:txBody>
      </p:sp>
    </p:spTree>
    <p:extLst>
      <p:ext uri="{BB962C8B-B14F-4D97-AF65-F5344CB8AC3E}">
        <p14:creationId xmlns:p14="http://schemas.microsoft.com/office/powerpoint/2010/main" val="2840677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8</a:t>
            </a:fld>
            <a:endParaRPr lang="zh-CN" altLang="en-US"/>
          </a:p>
        </p:txBody>
      </p:sp>
    </p:spTree>
    <p:extLst>
      <p:ext uri="{BB962C8B-B14F-4D97-AF65-F5344CB8AC3E}">
        <p14:creationId xmlns:p14="http://schemas.microsoft.com/office/powerpoint/2010/main" val="1428189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9</a:t>
            </a:fld>
            <a:endParaRPr lang="zh-CN" altLang="en-US"/>
          </a:p>
        </p:txBody>
      </p:sp>
    </p:spTree>
    <p:extLst>
      <p:ext uri="{BB962C8B-B14F-4D97-AF65-F5344CB8AC3E}">
        <p14:creationId xmlns:p14="http://schemas.microsoft.com/office/powerpoint/2010/main" val="143824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10</a:t>
            </a:fld>
            <a:endParaRPr lang="zh-CN" altLang="en-US"/>
          </a:p>
        </p:txBody>
      </p:sp>
    </p:spTree>
    <p:extLst>
      <p:ext uri="{BB962C8B-B14F-4D97-AF65-F5344CB8AC3E}">
        <p14:creationId xmlns:p14="http://schemas.microsoft.com/office/powerpoint/2010/main" val="1675639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11</a:t>
            </a:fld>
            <a:endParaRPr lang="zh-CN" altLang="en-US"/>
          </a:p>
        </p:txBody>
      </p:sp>
    </p:spTree>
    <p:extLst>
      <p:ext uri="{BB962C8B-B14F-4D97-AF65-F5344CB8AC3E}">
        <p14:creationId xmlns:p14="http://schemas.microsoft.com/office/powerpoint/2010/main" val="3262981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12</a:t>
            </a:fld>
            <a:endParaRPr lang="zh-CN" altLang="en-US"/>
          </a:p>
        </p:txBody>
      </p:sp>
    </p:spTree>
    <p:extLst>
      <p:ext uri="{BB962C8B-B14F-4D97-AF65-F5344CB8AC3E}">
        <p14:creationId xmlns:p14="http://schemas.microsoft.com/office/powerpoint/2010/main" val="3145124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71AD600-86F4-455B-9716-9569B21ABD0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8CAC853F-9E48-438A-8831-10C79FC3EB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BE3E30C6-867D-4E00-A85C-CA18B8F18240}"/>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5" name="页脚占位符 4">
            <a:extLst>
              <a:ext uri="{FF2B5EF4-FFF2-40B4-BE49-F238E27FC236}">
                <a16:creationId xmlns="" xmlns:a16="http://schemas.microsoft.com/office/drawing/2014/main" id="{DAAFCB57-D0D0-4C82-9842-DC0C44555D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7C83D72-B2DC-4E3D-BA1B-1EA9EC0B550C}"/>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2761347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10BAF87-334C-4784-B8D8-9CDF7132A7F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93C4884-404A-4FA6-A2BC-C8A168D103F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4F81F484-7DC2-43D2-BDCE-2F93D8B9D22E}"/>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5" name="页脚占位符 4">
            <a:extLst>
              <a:ext uri="{FF2B5EF4-FFF2-40B4-BE49-F238E27FC236}">
                <a16:creationId xmlns="" xmlns:a16="http://schemas.microsoft.com/office/drawing/2014/main" id="{9FDEAFB5-CC1F-4F81-98A6-8E2C73A1128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6419B87-B81F-4A26-B660-30DD731F2A70}"/>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2785713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E413775-97F8-4931-B1BA-1DB8F180D53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50BB4B4B-63D3-4768-B6EA-68666CDA16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8AA61A61-2959-4062-BCCD-41D87AC4FA22}"/>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5" name="页脚占位符 4">
            <a:extLst>
              <a:ext uri="{FF2B5EF4-FFF2-40B4-BE49-F238E27FC236}">
                <a16:creationId xmlns="" xmlns:a16="http://schemas.microsoft.com/office/drawing/2014/main" id="{A441E87C-D21C-421A-BAE7-D936FBD2EEB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B6BCAC6-59ED-4800-B99A-4694482DCDFC}"/>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2465704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C344137-74A7-4777-9A8A-5762877D92D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B8A5E496-84A3-4F3F-A020-D4FB9F3296C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0D39EA85-C304-45A8-84ED-72829B06E452}"/>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6C1F19DC-03C1-4A71-B33D-A784922BB7A7}"/>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6" name="页脚占位符 5">
            <a:extLst>
              <a:ext uri="{FF2B5EF4-FFF2-40B4-BE49-F238E27FC236}">
                <a16:creationId xmlns="" xmlns:a16="http://schemas.microsoft.com/office/drawing/2014/main" id="{CA83620E-8208-40AE-93CD-2DAADC1E3D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9C775F3D-B984-461D-B9BE-1503452632D9}"/>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1930988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5CE31DD-779A-4A35-8F3B-B89E292CAD7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8DDC4944-55B5-47A6-8633-34B0AAFE1B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71F91AAF-4E91-47AC-A66A-71734D39505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0EAEBB05-2829-4BC9-B02A-36067AF84D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444584A6-3B73-4926-AE1E-2619B346A25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79A6B879-B186-4409-AABB-53F2410B7853}"/>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8" name="页脚占位符 7">
            <a:extLst>
              <a:ext uri="{FF2B5EF4-FFF2-40B4-BE49-F238E27FC236}">
                <a16:creationId xmlns="" xmlns:a16="http://schemas.microsoft.com/office/drawing/2014/main" id="{D63C78EF-A498-46F8-9C48-255E940ACA5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400E0A8F-01A3-49C5-A486-6BDD5FF1E41D}"/>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3089318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3F8D508-7AEC-4F55-8B1E-F60B599AA10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94AC5C98-0506-4BB9-B185-5E6E5AE6CC5B}"/>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4" name="页脚占位符 3">
            <a:extLst>
              <a:ext uri="{FF2B5EF4-FFF2-40B4-BE49-F238E27FC236}">
                <a16:creationId xmlns="" xmlns:a16="http://schemas.microsoft.com/office/drawing/2014/main" id="{D46ACFAC-7DFA-499C-8086-30440BF515F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A6B285FB-3C93-404C-8DA7-CAF41CA96E75}"/>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985312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F5061A71-2C9D-4401-9FD9-EE7CCBEAA18D}"/>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3" name="页脚占位符 2">
            <a:extLst>
              <a:ext uri="{FF2B5EF4-FFF2-40B4-BE49-F238E27FC236}">
                <a16:creationId xmlns="" xmlns:a16="http://schemas.microsoft.com/office/drawing/2014/main" id="{29B7B105-7DBF-4417-9C7B-42D2F05C328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FFEFD954-113C-416A-83CE-F74029ECE4E4}"/>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1782346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D7C8CC4-3133-4291-A8CA-6A3F7BFA16B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EF6C7E4C-7967-40B2-BBC0-7143F8DC79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900FE162-0824-4776-BDCF-D850EABB2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992A498D-C5F1-47F9-B99B-643C83960727}"/>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6" name="页脚占位符 5">
            <a:extLst>
              <a:ext uri="{FF2B5EF4-FFF2-40B4-BE49-F238E27FC236}">
                <a16:creationId xmlns="" xmlns:a16="http://schemas.microsoft.com/office/drawing/2014/main" id="{4D8D2995-01AF-4604-8E6B-A2EA8D47AE7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F8CEEF2-370D-4F0F-BB34-398219A1D1DB}"/>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4115079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E30990F-0B1C-4381-9AF7-04DA6A80812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E60F993E-6782-410E-B5C7-57A032FBF8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B27C1350-B9A2-40FC-8CE8-AEA58F92E7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A2650830-065D-4299-B610-F8D8C338F603}"/>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6" name="页脚占位符 5">
            <a:extLst>
              <a:ext uri="{FF2B5EF4-FFF2-40B4-BE49-F238E27FC236}">
                <a16:creationId xmlns="" xmlns:a16="http://schemas.microsoft.com/office/drawing/2014/main" id="{C32FFE39-189E-4D2D-B8D6-314CE92F97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EAA45DB-F165-4F6D-8DF0-7BDC5A834C9C}"/>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380865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83D33EC-364A-4DED-A57F-9765F7132C7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3221B4B6-AFA5-4C76-BEE1-E7FC17D31D47}"/>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9A942F21-62AC-4860-B8DF-479347EF9528}"/>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5" name="页脚占位符 4">
            <a:extLst>
              <a:ext uri="{FF2B5EF4-FFF2-40B4-BE49-F238E27FC236}">
                <a16:creationId xmlns="" xmlns:a16="http://schemas.microsoft.com/office/drawing/2014/main" id="{F6AE9FE9-52B0-4F84-B39B-6570692B942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475B060-F0B1-4DAE-A2DF-CEEFA059E798}"/>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3416035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44DDC305-6D9C-4B73-A665-8019DDD919B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E0FD098A-919A-4003-9A18-FCA8A6C313D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5880F67C-D14B-4E33-BD22-B68EAD7A32B9}"/>
              </a:ext>
            </a:extLst>
          </p:cNvPr>
          <p:cNvSpPr>
            <a:spLocks noGrp="1"/>
          </p:cNvSpPr>
          <p:nvPr>
            <p:ph type="dt" sz="half" idx="10"/>
          </p:nvPr>
        </p:nvSpPr>
        <p:spPr/>
        <p:txBody>
          <a:bodyPr/>
          <a:lstStyle/>
          <a:p>
            <a:fld id="{9BB6111E-CCB0-48CF-9DF0-077B0A9622CB}" type="datetimeFigureOut">
              <a:rPr lang="zh-CN" altLang="en-US" smtClean="0"/>
              <a:t>2021/5/18</a:t>
            </a:fld>
            <a:endParaRPr lang="zh-CN" altLang="en-US"/>
          </a:p>
        </p:txBody>
      </p:sp>
      <p:sp>
        <p:nvSpPr>
          <p:cNvPr id="5" name="页脚占位符 4">
            <a:extLst>
              <a:ext uri="{FF2B5EF4-FFF2-40B4-BE49-F238E27FC236}">
                <a16:creationId xmlns="" xmlns:a16="http://schemas.microsoft.com/office/drawing/2014/main" id="{FE00D5E3-B1C1-4723-B6AB-2DE7B8DB2C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ABEECB1-8E97-4014-9AE8-39743C08ABD1}"/>
              </a:ext>
            </a:extLst>
          </p:cNvPr>
          <p:cNvSpPr>
            <a:spLocks noGrp="1"/>
          </p:cNvSpPr>
          <p:nvPr>
            <p:ph type="sldNum" sz="quarter" idx="12"/>
          </p:nvPr>
        </p:nvSpPr>
        <p:spPr/>
        <p:txBody>
          <a:body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2637981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CC0EEB6C-9875-49E7-AB73-E78167A6AD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3ACB051A-78DC-4162-9F30-05762BCC2C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CB52C3FF-38B4-4163-90DC-2EEDE4CABC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B6111E-CCB0-48CF-9DF0-077B0A9622CB}" type="datetimeFigureOut">
              <a:rPr lang="zh-CN" altLang="en-US" smtClean="0"/>
              <a:t>2021/5/18</a:t>
            </a:fld>
            <a:endParaRPr lang="zh-CN" altLang="en-US"/>
          </a:p>
        </p:txBody>
      </p:sp>
      <p:sp>
        <p:nvSpPr>
          <p:cNvPr id="5" name="页脚占位符 4">
            <a:extLst>
              <a:ext uri="{FF2B5EF4-FFF2-40B4-BE49-F238E27FC236}">
                <a16:creationId xmlns="" xmlns:a16="http://schemas.microsoft.com/office/drawing/2014/main" id="{6A61734B-4C0A-4EB1-B585-B755E609A9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F60DD41F-BFA4-4556-8958-3D5D20DC83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33E02-207B-44B9-B3F4-CE39F7051BCA}" type="slidenum">
              <a:rPr lang="zh-CN" altLang="en-US" smtClean="0"/>
              <a:t>‹#›</a:t>
            </a:fld>
            <a:endParaRPr lang="zh-CN" altLang="en-US"/>
          </a:p>
        </p:txBody>
      </p:sp>
    </p:spTree>
    <p:extLst>
      <p:ext uri="{BB962C8B-B14F-4D97-AF65-F5344CB8AC3E}">
        <p14:creationId xmlns:p14="http://schemas.microsoft.com/office/powerpoint/2010/main" val="3997318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emf"/><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6.xml"/><Relationship Id="rId5" Type="http://schemas.openxmlformats.org/officeDocument/2006/relationships/chart" Target="../charts/chart1.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7.png"/><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7.png"/><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9.png"/><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3" name="Picture 29"/>
          <p:cNvPicPr>
            <a:picLocks noChangeAspect="1" noChangeArrowheads="1"/>
          </p:cNvPicPr>
          <p:nvPr/>
        </p:nvPicPr>
        <p:blipFill>
          <a:blip r:embed="rId4"/>
          <a:srcRect/>
          <a:stretch>
            <a:fillRect/>
          </a:stretch>
        </p:blipFill>
        <p:spPr bwMode="auto">
          <a:xfrm>
            <a:off x="-1262357" y="-960171"/>
            <a:ext cx="9106237" cy="7833805"/>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a:srcRect/>
          <a:stretch>
            <a:fillRect/>
          </a:stretch>
        </p:blipFill>
        <p:spPr bwMode="auto">
          <a:xfrm>
            <a:off x="8505373" y="872977"/>
            <a:ext cx="2842380" cy="634961"/>
          </a:xfrm>
          <a:prstGeom prst="rect">
            <a:avLst/>
          </a:prstGeom>
          <a:noFill/>
          <a:ln w="9525">
            <a:noFill/>
            <a:miter lim="800000"/>
            <a:headEnd/>
            <a:tailEnd/>
          </a:ln>
          <a:effectLst/>
        </p:spPr>
      </p:pic>
      <p:sp>
        <p:nvSpPr>
          <p:cNvPr id="1043" name="Rectangle 19"/>
          <p:cNvSpPr>
            <a:spLocks noChangeArrowheads="1"/>
          </p:cNvSpPr>
          <p:nvPr/>
        </p:nvSpPr>
        <p:spPr bwMode="auto">
          <a:xfrm>
            <a:off x="5729818" y="2836636"/>
            <a:ext cx="5939668" cy="6566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1219170" fontAlgn="base">
              <a:spcBef>
                <a:spcPct val="0"/>
              </a:spcBef>
              <a:spcAft>
                <a:spcPct val="0"/>
              </a:spcAft>
            </a:pPr>
            <a:r>
              <a:rPr lang="zh-CN" altLang="en-US" sz="4267" b="1" dirty="0">
                <a:solidFill>
                  <a:srgbClr val="E60012"/>
                </a:solidFill>
                <a:latin typeface="字酷堂清楷体" pitchFamily="2" charset="-122"/>
                <a:ea typeface="字酷堂清楷体" pitchFamily="2" charset="-122"/>
                <a:cs typeface="宋体" pitchFamily="2" charset="-122"/>
              </a:rPr>
              <a:t>棉花月度总结</a:t>
            </a:r>
            <a:r>
              <a:rPr lang="en-US" altLang="zh-CN" sz="4267" b="1" dirty="0">
                <a:solidFill>
                  <a:srgbClr val="E60012"/>
                </a:solidFill>
                <a:latin typeface="字酷堂清楷体" pitchFamily="2" charset="-122"/>
                <a:ea typeface="字酷堂清楷体" pitchFamily="2" charset="-122"/>
                <a:cs typeface="宋体" pitchFamily="2" charset="-122"/>
              </a:rPr>
              <a:t>202105</a:t>
            </a:r>
            <a:endParaRPr lang="zh-CN" altLang="en-US" sz="2400" b="1" dirty="0">
              <a:latin typeface="+mj-ea"/>
              <a:ea typeface="+mj-ea"/>
              <a:cs typeface="宋体" pitchFamily="2" charset="-122"/>
            </a:endParaRPr>
          </a:p>
        </p:txBody>
      </p:sp>
      <p:sp>
        <p:nvSpPr>
          <p:cNvPr id="1047" name="AutoShape 23"/>
          <p:cNvSpPr>
            <a:spLocks noChangeAspect="1" noChangeArrowheads="1" noTextEdit="1"/>
          </p:cNvSpPr>
          <p:nvPr/>
        </p:nvSpPr>
        <p:spPr bwMode="auto">
          <a:xfrm>
            <a:off x="5147734" y="3917952"/>
            <a:ext cx="6163733" cy="44449"/>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49" name="Rectangle 25"/>
          <p:cNvSpPr>
            <a:spLocks noChangeArrowheads="1"/>
          </p:cNvSpPr>
          <p:nvPr/>
        </p:nvSpPr>
        <p:spPr bwMode="auto">
          <a:xfrm>
            <a:off x="5785468" y="3913718"/>
            <a:ext cx="2025651" cy="52916"/>
          </a:xfrm>
          <a:prstGeom prst="rect">
            <a:avLst/>
          </a:prstGeom>
          <a:solidFill>
            <a:srgbClr val="E60012"/>
          </a:solidFill>
          <a:ln w="9525">
            <a:noFill/>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50" name="Rectangle 26"/>
          <p:cNvSpPr>
            <a:spLocks noChangeArrowheads="1"/>
          </p:cNvSpPr>
          <p:nvPr/>
        </p:nvSpPr>
        <p:spPr bwMode="auto">
          <a:xfrm>
            <a:off x="7177617" y="3913718"/>
            <a:ext cx="4423833" cy="60959"/>
          </a:xfrm>
          <a:prstGeom prst="rect">
            <a:avLst/>
          </a:prstGeom>
          <a:solidFill>
            <a:srgbClr val="DAB866"/>
          </a:solidFill>
          <a:ln w="9525">
            <a:noFill/>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 name="矩形 11"/>
          <p:cNvSpPr/>
          <p:nvPr/>
        </p:nvSpPr>
        <p:spPr>
          <a:xfrm>
            <a:off x="5205876" y="4180175"/>
            <a:ext cx="6096000" cy="830997"/>
          </a:xfrm>
          <a:prstGeom prst="rect">
            <a:avLst/>
          </a:prstGeom>
        </p:spPr>
        <p:txBody>
          <a:bodyPr>
            <a:spAutoFit/>
          </a:bodyPr>
          <a:lstStyle/>
          <a:p>
            <a:pPr algn="r"/>
            <a:r>
              <a:rPr lang="en-US" altLang="zh-CN" sz="2400" dirty="0">
                <a:solidFill>
                  <a:srgbClr val="DAB866"/>
                </a:solidFill>
              </a:rPr>
              <a:t>S  I  N  C  E  R  I  T  Y   I  S</a:t>
            </a:r>
          </a:p>
          <a:p>
            <a:pPr algn="r"/>
            <a:r>
              <a:rPr lang="en-US" altLang="zh-CN" sz="2400" dirty="0">
                <a:solidFill>
                  <a:srgbClr val="DAB866"/>
                </a:solidFill>
              </a:rPr>
              <a:t>T  H  E   G  O  L  D  E  N   S  T  O  N  E</a:t>
            </a:r>
            <a:endParaRPr lang="zh-CN" altLang="en-US" sz="2400" dirty="0">
              <a:solidFill>
                <a:srgbClr val="DAB866"/>
              </a:solidFill>
            </a:endParaRPr>
          </a:p>
        </p:txBody>
      </p:sp>
    </p:spTree>
    <p:custDataLst>
      <p:tags r:id="rId1"/>
    </p:custDataLst>
  </p:cSld>
  <p:clrMapOvr>
    <a:masterClrMapping/>
  </p:clrMapOvr>
  <p:transition advClick="0" advTm="2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 name="标题 2">
            <a:extLst>
              <a:ext uri="{FF2B5EF4-FFF2-40B4-BE49-F238E27FC236}">
                <a16:creationId xmlns="" xmlns:a16="http://schemas.microsoft.com/office/drawing/2014/main" id="{5D2036C1-32A3-48C5-A14C-3214BEBFE8FA}"/>
              </a:ext>
            </a:extLst>
          </p:cNvPr>
          <p:cNvSpPr>
            <a:spLocks noGrp="1"/>
          </p:cNvSpPr>
          <p:nvPr>
            <p:ph type="title"/>
          </p:nvPr>
        </p:nvSpPr>
        <p:spPr>
          <a:xfrm>
            <a:off x="838200" y="966788"/>
            <a:ext cx="10515600" cy="723900"/>
          </a:xfrm>
        </p:spPr>
        <p:txBody>
          <a:bodyPr>
            <a:normAutofit/>
          </a:bodyPr>
          <a:lstStyle/>
          <a:p>
            <a:pPr algn="ctr"/>
            <a:r>
              <a:rPr lang="zh-CN" altLang="en-US" sz="2800" dirty="0">
                <a:latin typeface="仿宋" panose="02010609060101010101" pitchFamily="49" charset="-122"/>
                <a:ea typeface="仿宋" panose="02010609060101010101" pitchFamily="49" charset="-122"/>
                <a:cs typeface="+mn-cs"/>
              </a:rPr>
              <a:t>棉花中期做多格局不变，短期价格再次寻底。</a:t>
            </a:r>
          </a:p>
        </p:txBody>
      </p:sp>
      <p:sp>
        <p:nvSpPr>
          <p:cNvPr id="6" name="内容占位符 5">
            <a:extLst>
              <a:ext uri="{FF2B5EF4-FFF2-40B4-BE49-F238E27FC236}">
                <a16:creationId xmlns="" xmlns:a16="http://schemas.microsoft.com/office/drawing/2014/main" id="{D9A212D7-D7BC-47FC-8378-1978C7F76192}"/>
              </a:ext>
            </a:extLst>
          </p:cNvPr>
          <p:cNvSpPr>
            <a:spLocks noGrp="1"/>
          </p:cNvSpPr>
          <p:nvPr>
            <p:ph idx="1"/>
          </p:nvPr>
        </p:nvSpPr>
        <p:spPr/>
        <p:txBody>
          <a:bodyPr>
            <a:normAutofit lnSpcReduction="10000"/>
          </a:bodyPr>
          <a:lstStyle/>
          <a:p>
            <a:pPr>
              <a:lnSpc>
                <a:spcPct val="100000"/>
              </a:lnSpc>
            </a:pPr>
            <a:r>
              <a:rPr lang="zh-CN" altLang="en-US" dirty="0">
                <a:latin typeface="仿宋" panose="02010609060101010101" pitchFamily="49" charset="-122"/>
                <a:ea typeface="仿宋" panose="02010609060101010101" pitchFamily="49" charset="-122"/>
              </a:rPr>
              <a:t>上周，美棉价格持续下跌，国内郑棉期货价格也从高点</a:t>
            </a:r>
            <a:r>
              <a:rPr lang="en-US" altLang="zh-CN" dirty="0">
                <a:latin typeface="仿宋" panose="02010609060101010101" pitchFamily="49" charset="-122"/>
                <a:ea typeface="仿宋" panose="02010609060101010101" pitchFamily="49" charset="-122"/>
              </a:rPr>
              <a:t>16355</a:t>
            </a:r>
            <a:r>
              <a:rPr lang="zh-CN" altLang="en-US" dirty="0">
                <a:latin typeface="仿宋" panose="02010609060101010101" pitchFamily="49" charset="-122"/>
                <a:ea typeface="仿宋" panose="02010609060101010101" pitchFamily="49" charset="-122"/>
              </a:rPr>
              <a:t>下跌到</a:t>
            </a:r>
            <a:r>
              <a:rPr lang="en-US" altLang="zh-CN" dirty="0">
                <a:latin typeface="仿宋" panose="02010609060101010101" pitchFamily="49" charset="-122"/>
                <a:ea typeface="仿宋" panose="02010609060101010101" pitchFamily="49" charset="-122"/>
              </a:rPr>
              <a:t>15600</a:t>
            </a:r>
            <a:r>
              <a:rPr lang="zh-CN" altLang="en-US" dirty="0">
                <a:latin typeface="仿宋" panose="02010609060101010101" pitchFamily="49" charset="-122"/>
                <a:ea typeface="仿宋" panose="02010609060101010101" pitchFamily="49" charset="-122"/>
              </a:rPr>
              <a:t>附件，跌幅超过</a:t>
            </a:r>
            <a:r>
              <a:rPr lang="en-US" altLang="zh-CN" dirty="0">
                <a:latin typeface="仿宋" panose="02010609060101010101" pitchFamily="49" charset="-122"/>
                <a:ea typeface="仿宋" panose="02010609060101010101" pitchFamily="49" charset="-122"/>
              </a:rPr>
              <a:t>800</a:t>
            </a:r>
            <a:r>
              <a:rPr lang="zh-CN" altLang="en-US" dirty="0">
                <a:latin typeface="仿宋" panose="02010609060101010101" pitchFamily="49" charset="-122"/>
                <a:ea typeface="仿宋" panose="02010609060101010101" pitchFamily="49" charset="-122"/>
              </a:rPr>
              <a:t>点。一方面是由于整个商品市场，尤其是在黑色下跌的影响下，棉花，棉纱也跟着回调。另一方面，美棉主产区得州降雨缓解了市场对于产量的担忧，美棉等农作物价格持续下跌，外盘带动郑棉价格的下跌。但是棉花的供给端制约较强，全球棉花种植面积减少，天气具有较强的不确定性。而需求端上，全球经济逐渐恢复，对于主要消费国家，如美国而言，疫情影响逐渐变小，对于一些生产国，如印度而言，疫情还在继续，目前有订单回流中国的预期，可能再次造成供需失衡，这种情况下，郑棉价格易涨难跌。</a:t>
            </a:r>
            <a:endParaRPr lang="en-US" altLang="zh-CN" dirty="0">
              <a:latin typeface="仿宋" panose="02010609060101010101" pitchFamily="49" charset="-122"/>
              <a:ea typeface="仿宋" panose="02010609060101010101" pitchFamily="49" charset="-122"/>
            </a:endParaRPr>
          </a:p>
          <a:p>
            <a:endParaRPr lang="zh-CN" altLang="en-US" dirty="0"/>
          </a:p>
        </p:txBody>
      </p:sp>
    </p:spTree>
    <p:custDataLst>
      <p:tags r:id="rId1"/>
    </p:custDataLst>
    <p:extLst>
      <p:ext uri="{BB962C8B-B14F-4D97-AF65-F5344CB8AC3E}">
        <p14:creationId xmlns:p14="http://schemas.microsoft.com/office/powerpoint/2010/main" val="1324679987"/>
      </p:ext>
    </p:extLst>
  </p:cSld>
  <p:clrMapOvr>
    <a:masterClrMapping/>
  </p:clrMapOvr>
  <p:transition advClick="0" advTm="2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 name="标题 1">
            <a:extLst>
              <a:ext uri="{FF2B5EF4-FFF2-40B4-BE49-F238E27FC236}">
                <a16:creationId xmlns="" xmlns:a16="http://schemas.microsoft.com/office/drawing/2014/main" id="{2967BC69-6421-4D84-87F8-463803F5A93B}"/>
              </a:ext>
            </a:extLst>
          </p:cNvPr>
          <p:cNvSpPr>
            <a:spLocks noGrp="1"/>
          </p:cNvSpPr>
          <p:nvPr>
            <p:ph type="title"/>
          </p:nvPr>
        </p:nvSpPr>
        <p:spPr>
          <a:xfrm>
            <a:off x="838200" y="820147"/>
            <a:ext cx="10515600" cy="870541"/>
          </a:xfrm>
        </p:spPr>
        <p:txBody>
          <a:bodyPr>
            <a:normAutofit/>
          </a:bodyPr>
          <a:lstStyle/>
          <a:p>
            <a:pPr marL="228600" indent="-228600" algn="ctr">
              <a:lnSpc>
                <a:spcPct val="100000"/>
              </a:lnSpc>
              <a:spcBef>
                <a:spcPts val="1000"/>
              </a:spcBef>
              <a:buFont typeface="Arial" panose="020B0604020202020204" pitchFamily="34" charset="0"/>
              <a:buChar char="•"/>
            </a:pPr>
            <a:r>
              <a:rPr lang="zh-CN" altLang="en-US" sz="2800" dirty="0">
                <a:latin typeface="仿宋" panose="02010609060101010101" pitchFamily="49" charset="-122"/>
                <a:ea typeface="仿宋" panose="02010609060101010101" pitchFamily="49" charset="-122"/>
                <a:cs typeface="+mn-cs"/>
              </a:rPr>
              <a:t>棉花期现价格</a:t>
            </a:r>
          </a:p>
        </p:txBody>
      </p:sp>
      <p:pic>
        <p:nvPicPr>
          <p:cNvPr id="5" name="内容占位符 4">
            <a:extLst>
              <a:ext uri="{FF2B5EF4-FFF2-40B4-BE49-F238E27FC236}">
                <a16:creationId xmlns="" xmlns:a16="http://schemas.microsoft.com/office/drawing/2014/main" id="{1DE6842A-33C7-44C9-BEA9-0C4EE7078E02}"/>
              </a:ext>
            </a:extLst>
          </p:cNvPr>
          <p:cNvPicPr>
            <a:picLocks noGrp="1" noChangeAspect="1"/>
          </p:cNvPicPr>
          <p:nvPr>
            <p:ph idx="1"/>
          </p:nvPr>
        </p:nvPicPr>
        <p:blipFill>
          <a:blip r:embed="rId5"/>
          <a:stretch>
            <a:fillRect/>
          </a:stretch>
        </p:blipFill>
        <p:spPr>
          <a:xfrm>
            <a:off x="1927531" y="1825625"/>
            <a:ext cx="8336938" cy="4351338"/>
          </a:xfrm>
        </p:spPr>
      </p:pic>
    </p:spTree>
    <p:custDataLst>
      <p:tags r:id="rId1"/>
    </p:custDataLst>
    <p:extLst>
      <p:ext uri="{BB962C8B-B14F-4D97-AF65-F5344CB8AC3E}">
        <p14:creationId xmlns:p14="http://schemas.microsoft.com/office/powerpoint/2010/main" val="412230299"/>
      </p:ext>
    </p:extLst>
  </p:cSld>
  <p:clrMapOvr>
    <a:masterClrMapping/>
  </p:clrMapOvr>
  <p:transition advClick="0" advTm="2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 name="标题 1">
            <a:extLst>
              <a:ext uri="{FF2B5EF4-FFF2-40B4-BE49-F238E27FC236}">
                <a16:creationId xmlns="" xmlns:a16="http://schemas.microsoft.com/office/drawing/2014/main" id="{347B2709-2814-494E-9B78-2A2F3D990A6C}"/>
              </a:ext>
            </a:extLst>
          </p:cNvPr>
          <p:cNvSpPr>
            <a:spLocks noGrp="1"/>
          </p:cNvSpPr>
          <p:nvPr>
            <p:ph type="title"/>
          </p:nvPr>
        </p:nvSpPr>
        <p:spPr>
          <a:xfrm>
            <a:off x="839788" y="987424"/>
            <a:ext cx="3932237" cy="1069975"/>
          </a:xfrm>
        </p:spPr>
        <p:txBody>
          <a:bodyPr>
            <a:normAutofit/>
          </a:bodyPr>
          <a:lstStyle/>
          <a:p>
            <a:pPr marL="228600" indent="-228600" algn="ctr">
              <a:lnSpc>
                <a:spcPct val="100000"/>
              </a:lnSpc>
              <a:spcBef>
                <a:spcPts val="1000"/>
              </a:spcBef>
              <a:buFont typeface="Arial" panose="020B0604020202020204" pitchFamily="34" charset="0"/>
              <a:buChar char="•"/>
            </a:pPr>
            <a:r>
              <a:rPr lang="zh-CN" altLang="en-US" sz="2800" dirty="0">
                <a:latin typeface="仿宋" panose="02010609060101010101" pitchFamily="49" charset="-122"/>
                <a:ea typeface="仿宋" panose="02010609060101010101" pitchFamily="49" charset="-122"/>
                <a:cs typeface="+mn-cs"/>
              </a:rPr>
              <a:t>国际市场</a:t>
            </a:r>
          </a:p>
        </p:txBody>
      </p:sp>
      <p:pic>
        <p:nvPicPr>
          <p:cNvPr id="6" name="内容占位符 5">
            <a:extLst>
              <a:ext uri="{FF2B5EF4-FFF2-40B4-BE49-F238E27FC236}">
                <a16:creationId xmlns="" xmlns:a16="http://schemas.microsoft.com/office/drawing/2014/main" id="{B16A5C8A-9C47-47F2-8A59-24F224519814}"/>
              </a:ext>
            </a:extLst>
          </p:cNvPr>
          <p:cNvPicPr>
            <a:picLocks noGrp="1" noChangeAspect="1"/>
          </p:cNvPicPr>
          <p:nvPr>
            <p:ph idx="1"/>
          </p:nvPr>
        </p:nvPicPr>
        <p:blipFill>
          <a:blip r:embed="rId5"/>
          <a:stretch>
            <a:fillRect/>
          </a:stretch>
        </p:blipFill>
        <p:spPr>
          <a:xfrm>
            <a:off x="5183188" y="1813495"/>
            <a:ext cx="6172200" cy="3221485"/>
          </a:xfrm>
        </p:spPr>
      </p:pic>
      <p:sp>
        <p:nvSpPr>
          <p:cNvPr id="4" name="文本占位符 3">
            <a:extLst>
              <a:ext uri="{FF2B5EF4-FFF2-40B4-BE49-F238E27FC236}">
                <a16:creationId xmlns="" xmlns:a16="http://schemas.microsoft.com/office/drawing/2014/main" id="{87BEC077-F193-4743-AC14-78772277D9DD}"/>
              </a:ext>
            </a:extLst>
          </p:cNvPr>
          <p:cNvSpPr>
            <a:spLocks noGrp="1"/>
          </p:cNvSpPr>
          <p:nvPr>
            <p:ph type="body" sz="half" idx="2"/>
          </p:nvPr>
        </p:nvSpPr>
        <p:spPr/>
        <p:txBody>
          <a:bodyPr>
            <a:normAutofit/>
          </a:bodyPr>
          <a:lstStyle/>
          <a:p>
            <a:pPr marL="228600" indent="-228600" algn="ctr">
              <a:lnSpc>
                <a:spcPct val="100000"/>
              </a:lnSpc>
              <a:buFont typeface="Arial" panose="020B0604020202020204" pitchFamily="34" charset="0"/>
              <a:buChar char="•"/>
            </a:pPr>
            <a:r>
              <a:rPr lang="zh-CN" altLang="en-US" sz="2800" dirty="0">
                <a:latin typeface="仿宋" panose="02010609060101010101" pitchFamily="49" charset="-122"/>
                <a:ea typeface="仿宋" panose="02010609060101010101" pitchFamily="49" charset="-122"/>
              </a:rPr>
              <a:t>上周美国农业部发布报告后，供应偏紧带动美棉价格上涨，之后得州天气改善和美棉出口数据下滑，美棉价格连续下跌。目前现货内外棉价差持续扩大。</a:t>
            </a:r>
          </a:p>
        </p:txBody>
      </p:sp>
    </p:spTree>
    <p:custDataLst>
      <p:tags r:id="rId1"/>
    </p:custDataLst>
    <p:extLst>
      <p:ext uri="{BB962C8B-B14F-4D97-AF65-F5344CB8AC3E}">
        <p14:creationId xmlns:p14="http://schemas.microsoft.com/office/powerpoint/2010/main" val="730783389"/>
      </p:ext>
    </p:extLst>
  </p:cSld>
  <p:clrMapOvr>
    <a:masterClrMapping/>
  </p:clrMapOvr>
  <p:transition advClick="0" advTm="2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 name="标题 1">
            <a:extLst>
              <a:ext uri="{FF2B5EF4-FFF2-40B4-BE49-F238E27FC236}">
                <a16:creationId xmlns="" xmlns:a16="http://schemas.microsoft.com/office/drawing/2014/main" id="{0BDE4405-806B-4E4D-B431-A0F1AFA1E20D}"/>
              </a:ext>
            </a:extLst>
          </p:cNvPr>
          <p:cNvSpPr>
            <a:spLocks noGrp="1"/>
          </p:cNvSpPr>
          <p:nvPr>
            <p:ph type="title"/>
          </p:nvPr>
        </p:nvSpPr>
        <p:spPr>
          <a:xfrm>
            <a:off x="839788" y="987424"/>
            <a:ext cx="3932237" cy="1069975"/>
          </a:xfrm>
        </p:spPr>
        <p:txBody>
          <a:bodyPr>
            <a:normAutofit/>
          </a:bodyPr>
          <a:lstStyle/>
          <a:p>
            <a:pPr algn="ctr"/>
            <a:r>
              <a:rPr lang="zh-CN" altLang="en-US" sz="2800" dirty="0">
                <a:latin typeface="仿宋" panose="02010609060101010101" pitchFamily="49" charset="-122"/>
                <a:ea typeface="仿宋" panose="02010609060101010101" pitchFamily="49" charset="-122"/>
                <a:cs typeface="+mn-cs"/>
              </a:rPr>
              <a:t>国内市场</a:t>
            </a:r>
          </a:p>
        </p:txBody>
      </p:sp>
      <p:pic>
        <p:nvPicPr>
          <p:cNvPr id="6" name="内容占位符 5">
            <a:extLst>
              <a:ext uri="{FF2B5EF4-FFF2-40B4-BE49-F238E27FC236}">
                <a16:creationId xmlns="" xmlns:a16="http://schemas.microsoft.com/office/drawing/2014/main" id="{807E7525-E0E5-4797-B929-138DB86A7E4D}"/>
              </a:ext>
            </a:extLst>
          </p:cNvPr>
          <p:cNvPicPr>
            <a:picLocks noGrp="1" noChangeAspect="1"/>
          </p:cNvPicPr>
          <p:nvPr>
            <p:ph idx="1"/>
          </p:nvPr>
        </p:nvPicPr>
        <p:blipFill>
          <a:blip r:embed="rId5"/>
          <a:stretch>
            <a:fillRect/>
          </a:stretch>
        </p:blipFill>
        <p:spPr>
          <a:xfrm>
            <a:off x="5183188" y="1813495"/>
            <a:ext cx="6172200" cy="3221485"/>
          </a:xfrm>
        </p:spPr>
      </p:pic>
      <p:sp>
        <p:nvSpPr>
          <p:cNvPr id="4" name="文本占位符 3">
            <a:extLst>
              <a:ext uri="{FF2B5EF4-FFF2-40B4-BE49-F238E27FC236}">
                <a16:creationId xmlns="" xmlns:a16="http://schemas.microsoft.com/office/drawing/2014/main" id="{E2FD1302-F113-47CE-8C40-EB195B15BC8E}"/>
              </a:ext>
            </a:extLst>
          </p:cNvPr>
          <p:cNvSpPr>
            <a:spLocks noGrp="1"/>
          </p:cNvSpPr>
          <p:nvPr>
            <p:ph type="body" sz="half" idx="2"/>
          </p:nvPr>
        </p:nvSpPr>
        <p:spPr/>
        <p:txBody>
          <a:bodyPr>
            <a:normAutofit/>
          </a:bodyPr>
          <a:lstStyle/>
          <a:p>
            <a:r>
              <a:rPr lang="zh-CN" altLang="en-US" sz="2800" dirty="0">
                <a:latin typeface="仿宋" panose="02010609060101010101" pitchFamily="49" charset="-122"/>
                <a:ea typeface="仿宋" panose="02010609060101010101" pitchFamily="49" charset="-122"/>
              </a:rPr>
              <a:t>国内市场郑棉期货价格先涨后跌，从最高点</a:t>
            </a:r>
            <a:r>
              <a:rPr lang="en-US" altLang="zh-CN" sz="2800" dirty="0">
                <a:latin typeface="仿宋" panose="02010609060101010101" pitchFamily="49" charset="-122"/>
                <a:ea typeface="仿宋" panose="02010609060101010101" pitchFamily="49" charset="-122"/>
              </a:rPr>
              <a:t>16355</a:t>
            </a:r>
            <a:r>
              <a:rPr lang="zh-CN" altLang="en-US" sz="2800" dirty="0">
                <a:latin typeface="仿宋" panose="02010609060101010101" pitchFamily="49" charset="-122"/>
                <a:ea typeface="仿宋" panose="02010609060101010101" pitchFamily="49" charset="-122"/>
              </a:rPr>
              <a:t>下跌到</a:t>
            </a:r>
            <a:r>
              <a:rPr lang="en-US" altLang="zh-CN" sz="2800" dirty="0">
                <a:latin typeface="仿宋" panose="02010609060101010101" pitchFamily="49" charset="-122"/>
                <a:ea typeface="仿宋" panose="02010609060101010101" pitchFamily="49" charset="-122"/>
              </a:rPr>
              <a:t>15600</a:t>
            </a:r>
            <a:r>
              <a:rPr lang="zh-CN" altLang="en-US" sz="2800" dirty="0">
                <a:latin typeface="仿宋" panose="02010609060101010101" pitchFamily="49" charset="-122"/>
                <a:ea typeface="仿宋" panose="02010609060101010101" pitchFamily="49" charset="-122"/>
              </a:rPr>
              <a:t>附近。新疆是中国棉花的主产区，近期新疆多地遭遇到恶劣天气，对棉花种植产生影响，这对棉花未来的实际产量将带来不利影响</a:t>
            </a:r>
            <a:r>
              <a:rPr lang="zh-CN" altLang="en-US" sz="2800" dirty="0"/>
              <a:t>。</a:t>
            </a:r>
          </a:p>
        </p:txBody>
      </p:sp>
    </p:spTree>
    <p:custDataLst>
      <p:tags r:id="rId1"/>
    </p:custDataLst>
    <p:extLst>
      <p:ext uri="{BB962C8B-B14F-4D97-AF65-F5344CB8AC3E}">
        <p14:creationId xmlns:p14="http://schemas.microsoft.com/office/powerpoint/2010/main" val="21493022"/>
      </p:ext>
    </p:extLst>
  </p:cSld>
  <p:clrMapOvr>
    <a:masterClrMapping/>
  </p:clrMapOvr>
  <p:transition advClick="0" advTm="2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 name="标题 1">
            <a:extLst>
              <a:ext uri="{FF2B5EF4-FFF2-40B4-BE49-F238E27FC236}">
                <a16:creationId xmlns="" xmlns:a16="http://schemas.microsoft.com/office/drawing/2014/main" id="{0BDE4405-806B-4E4D-B431-A0F1AFA1E20D}"/>
              </a:ext>
            </a:extLst>
          </p:cNvPr>
          <p:cNvSpPr>
            <a:spLocks noGrp="1"/>
          </p:cNvSpPr>
          <p:nvPr>
            <p:ph type="title"/>
          </p:nvPr>
        </p:nvSpPr>
        <p:spPr>
          <a:xfrm>
            <a:off x="839788" y="987424"/>
            <a:ext cx="3932237" cy="1069975"/>
          </a:xfrm>
        </p:spPr>
        <p:txBody>
          <a:bodyPr>
            <a:normAutofit/>
          </a:bodyPr>
          <a:lstStyle/>
          <a:p>
            <a:pPr algn="ctr">
              <a:spcBef>
                <a:spcPts val="1000"/>
              </a:spcBef>
            </a:pPr>
            <a:r>
              <a:rPr lang="zh-CN" altLang="en-US" sz="2800" dirty="0">
                <a:latin typeface="仿宋" panose="02010609060101010101" pitchFamily="49" charset="-122"/>
                <a:ea typeface="仿宋" panose="02010609060101010101" pitchFamily="49" charset="-122"/>
                <a:cs typeface="+mn-cs"/>
              </a:rPr>
              <a:t>纺织市场</a:t>
            </a:r>
          </a:p>
        </p:txBody>
      </p:sp>
      <p:sp>
        <p:nvSpPr>
          <p:cNvPr id="4" name="文本占位符 3">
            <a:extLst>
              <a:ext uri="{FF2B5EF4-FFF2-40B4-BE49-F238E27FC236}">
                <a16:creationId xmlns="" xmlns:a16="http://schemas.microsoft.com/office/drawing/2014/main" id="{E2FD1302-F113-47CE-8C40-EB195B15BC8E}"/>
              </a:ext>
            </a:extLst>
          </p:cNvPr>
          <p:cNvSpPr>
            <a:spLocks noGrp="1"/>
          </p:cNvSpPr>
          <p:nvPr>
            <p:ph type="body" sz="half" idx="2"/>
          </p:nvPr>
        </p:nvSpPr>
        <p:spPr/>
        <p:txBody>
          <a:bodyPr>
            <a:normAutofit/>
          </a:bodyPr>
          <a:lstStyle/>
          <a:p>
            <a:r>
              <a:rPr lang="zh-CN" altLang="en-US" sz="2800" dirty="0">
                <a:latin typeface="仿宋" panose="02010609060101010101" pitchFamily="49" charset="-122"/>
                <a:ea typeface="仿宋" panose="02010609060101010101" pitchFamily="49" charset="-122"/>
              </a:rPr>
              <a:t>目前纺织企业利润较高，价格较为坚挺，订单较好。中国纱线价格指数周均价</a:t>
            </a:r>
            <a:r>
              <a:rPr lang="en-US" altLang="zh-CN" sz="2800" dirty="0">
                <a:latin typeface="仿宋" panose="02010609060101010101" pitchFamily="49" charset="-122"/>
                <a:ea typeface="仿宋" panose="02010609060101010101" pitchFamily="49" charset="-122"/>
              </a:rPr>
              <a:t>24960</a:t>
            </a:r>
            <a:r>
              <a:rPr lang="zh-CN" altLang="en-US" sz="2800" dirty="0">
                <a:latin typeface="仿宋" panose="02010609060101010101" pitchFamily="49" charset="-122"/>
                <a:ea typeface="仿宋" panose="02010609060101010101" pitchFamily="49" charset="-122"/>
              </a:rPr>
              <a:t>元</a:t>
            </a:r>
            <a:r>
              <a:rPr lang="en-US" altLang="zh-CN" sz="2800" dirty="0">
                <a:latin typeface="仿宋" panose="02010609060101010101" pitchFamily="49" charset="-122"/>
                <a:ea typeface="仿宋" panose="02010609060101010101" pitchFamily="49" charset="-122"/>
              </a:rPr>
              <a:t>/</a:t>
            </a:r>
            <a:r>
              <a:rPr lang="zh-CN" altLang="en-US" sz="2800" dirty="0">
                <a:latin typeface="仿宋" panose="02010609060101010101" pitchFamily="49" charset="-122"/>
                <a:ea typeface="仿宋" panose="02010609060101010101" pitchFamily="49" charset="-122"/>
              </a:rPr>
              <a:t>吨，进口纱线价格指数周均价</a:t>
            </a:r>
            <a:r>
              <a:rPr lang="en-US" altLang="zh-CN" sz="2800" dirty="0">
                <a:latin typeface="仿宋" panose="02010609060101010101" pitchFamily="49" charset="-122"/>
                <a:ea typeface="仿宋" panose="02010609060101010101" pitchFamily="49" charset="-122"/>
              </a:rPr>
              <a:t>24755</a:t>
            </a:r>
            <a:r>
              <a:rPr lang="zh-CN" altLang="en-US" sz="2800" dirty="0">
                <a:latin typeface="仿宋" panose="02010609060101010101" pitchFamily="49" charset="-122"/>
                <a:ea typeface="仿宋" panose="02010609060101010101" pitchFamily="49" charset="-122"/>
              </a:rPr>
              <a:t>元</a:t>
            </a:r>
            <a:r>
              <a:rPr lang="en-US" altLang="zh-CN" sz="2800" dirty="0">
                <a:latin typeface="仿宋" panose="02010609060101010101" pitchFamily="49" charset="-122"/>
                <a:ea typeface="仿宋" panose="02010609060101010101" pitchFamily="49" charset="-122"/>
              </a:rPr>
              <a:t>/</a:t>
            </a:r>
            <a:r>
              <a:rPr lang="zh-CN" altLang="en-US" sz="2800" dirty="0">
                <a:latin typeface="仿宋" panose="02010609060101010101" pitchFamily="49" charset="-122"/>
                <a:ea typeface="仿宋" panose="02010609060101010101" pitchFamily="49" charset="-122"/>
              </a:rPr>
              <a:t>吨，内外纱平均较上周小幅扩大。</a:t>
            </a:r>
          </a:p>
        </p:txBody>
      </p:sp>
      <p:graphicFrame>
        <p:nvGraphicFramePr>
          <p:cNvPr id="23" name="内容占位符 22"/>
          <p:cNvGraphicFramePr>
            <a:graphicFrameLocks noGrp="1"/>
          </p:cNvGraphicFramePr>
          <p:nvPr>
            <p:ph idx="1"/>
            <p:extLst>
              <p:ext uri="{D42A27DB-BD31-4B8C-83A1-F6EECF244321}">
                <p14:modId xmlns:p14="http://schemas.microsoft.com/office/powerpoint/2010/main" val="2511151861"/>
              </p:ext>
            </p:extLst>
          </p:nvPr>
        </p:nvGraphicFramePr>
        <p:xfrm>
          <a:off x="5183188" y="987425"/>
          <a:ext cx="6172200" cy="4873625"/>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2901696424"/>
      </p:ext>
    </p:extLst>
  </p:cSld>
  <p:clrMapOvr>
    <a:masterClrMapping/>
  </p:clrMapOvr>
  <p:transition advClick="0" advTm="2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 name="标题 1">
            <a:extLst>
              <a:ext uri="{FF2B5EF4-FFF2-40B4-BE49-F238E27FC236}">
                <a16:creationId xmlns="" xmlns:a16="http://schemas.microsoft.com/office/drawing/2014/main" id="{0BDE4405-806B-4E4D-B431-A0F1AFA1E20D}"/>
              </a:ext>
            </a:extLst>
          </p:cNvPr>
          <p:cNvSpPr>
            <a:spLocks noGrp="1"/>
          </p:cNvSpPr>
          <p:nvPr>
            <p:ph type="title"/>
          </p:nvPr>
        </p:nvSpPr>
        <p:spPr/>
        <p:txBody>
          <a:bodyPr>
            <a:normAutofit/>
          </a:bodyPr>
          <a:lstStyle/>
          <a:p>
            <a:pPr algn="ctr">
              <a:spcBef>
                <a:spcPts val="1000"/>
              </a:spcBef>
            </a:pPr>
            <a:r>
              <a:rPr lang="zh-CN" altLang="en-US" sz="2800" dirty="0" smtClean="0">
                <a:latin typeface="仿宋" panose="02010609060101010101" pitchFamily="49" charset="-122"/>
                <a:ea typeface="仿宋" panose="02010609060101010101" pitchFamily="49" charset="-122"/>
                <a:cs typeface="+mn-cs"/>
              </a:rPr>
              <a:t>纱线库存</a:t>
            </a:r>
            <a:r>
              <a:rPr lang="zh-CN" altLang="en-US" sz="2800" dirty="0">
                <a:latin typeface="仿宋" panose="02010609060101010101" pitchFamily="49" charset="-122"/>
                <a:ea typeface="仿宋" panose="02010609060101010101" pitchFamily="49" charset="-122"/>
                <a:cs typeface="+mn-cs"/>
              </a:rPr>
              <a:t>小幅回升</a:t>
            </a:r>
          </a:p>
        </p:txBody>
      </p:sp>
      <p:pic>
        <p:nvPicPr>
          <p:cNvPr id="21" name="内容占位符 6"/>
          <p:cNvPicPr>
            <a:picLocks noGrp="1" noChangeAspect="1"/>
          </p:cNvPicPr>
          <p:nvPr>
            <p:ph idx="1"/>
          </p:nvPr>
        </p:nvPicPr>
        <p:blipFill>
          <a:blip r:embed="rId5"/>
          <a:stretch>
            <a:fillRect/>
          </a:stretch>
        </p:blipFill>
        <p:spPr>
          <a:xfrm>
            <a:off x="2047133" y="1825625"/>
            <a:ext cx="8097733" cy="4351338"/>
          </a:xfrm>
          <a:prstGeom prst="rect">
            <a:avLst/>
          </a:prstGeom>
        </p:spPr>
      </p:pic>
    </p:spTree>
    <p:custDataLst>
      <p:tags r:id="rId1"/>
    </p:custDataLst>
    <p:extLst>
      <p:ext uri="{BB962C8B-B14F-4D97-AF65-F5344CB8AC3E}">
        <p14:creationId xmlns:p14="http://schemas.microsoft.com/office/powerpoint/2010/main" val="2037364546"/>
      </p:ext>
    </p:extLst>
  </p:cSld>
  <p:clrMapOvr>
    <a:masterClrMapping/>
  </p:clrMapOvr>
  <p:transition advClick="0" advTm="2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 name="标题 1">
            <a:extLst>
              <a:ext uri="{FF2B5EF4-FFF2-40B4-BE49-F238E27FC236}">
                <a16:creationId xmlns="" xmlns:a16="http://schemas.microsoft.com/office/drawing/2014/main" id="{0BDE4405-806B-4E4D-B431-A0F1AFA1E20D}"/>
              </a:ext>
            </a:extLst>
          </p:cNvPr>
          <p:cNvSpPr>
            <a:spLocks noGrp="1"/>
          </p:cNvSpPr>
          <p:nvPr>
            <p:ph type="title"/>
          </p:nvPr>
        </p:nvSpPr>
        <p:spPr/>
        <p:txBody>
          <a:bodyPr>
            <a:normAutofit/>
          </a:bodyPr>
          <a:lstStyle/>
          <a:p>
            <a:pPr algn="ctr">
              <a:spcBef>
                <a:spcPts val="1000"/>
              </a:spcBef>
            </a:pPr>
            <a:r>
              <a:rPr lang="zh-CN" altLang="en-US" sz="2800" dirty="0">
                <a:latin typeface="仿宋" panose="02010609060101010101" pitchFamily="49" charset="-122"/>
                <a:ea typeface="仿宋" panose="02010609060101010101" pitchFamily="49" charset="-122"/>
                <a:cs typeface="+mn-cs"/>
              </a:rPr>
              <a:t>棉花库存小幅回落</a:t>
            </a:r>
          </a:p>
        </p:txBody>
      </p:sp>
      <p:pic>
        <p:nvPicPr>
          <p:cNvPr id="18" name="内容占位符 2"/>
          <p:cNvPicPr>
            <a:picLocks noGrp="1" noChangeAspect="1"/>
          </p:cNvPicPr>
          <p:nvPr>
            <p:ph idx="1"/>
          </p:nvPr>
        </p:nvPicPr>
        <p:blipFill>
          <a:blip r:embed="rId5"/>
          <a:stretch>
            <a:fillRect/>
          </a:stretch>
        </p:blipFill>
        <p:spPr>
          <a:xfrm>
            <a:off x="2047133" y="1825625"/>
            <a:ext cx="8097733" cy="4351338"/>
          </a:xfrm>
          <a:prstGeom prst="rect">
            <a:avLst/>
          </a:prstGeom>
        </p:spPr>
      </p:pic>
    </p:spTree>
    <p:custDataLst>
      <p:tags r:id="rId1"/>
    </p:custDataLst>
    <p:extLst>
      <p:ext uri="{BB962C8B-B14F-4D97-AF65-F5344CB8AC3E}">
        <p14:creationId xmlns:p14="http://schemas.microsoft.com/office/powerpoint/2010/main" val="57692383"/>
      </p:ext>
    </p:extLst>
  </p:cSld>
  <p:clrMapOvr>
    <a:masterClrMapping/>
  </p:clrMapOvr>
  <p:transition advClick="0" advTm="2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 name="标题 1">
            <a:extLst>
              <a:ext uri="{FF2B5EF4-FFF2-40B4-BE49-F238E27FC236}">
                <a16:creationId xmlns="" xmlns:a16="http://schemas.microsoft.com/office/drawing/2014/main" id="{0BDE4405-806B-4E4D-B431-A0F1AFA1E20D}"/>
              </a:ext>
            </a:extLst>
          </p:cNvPr>
          <p:cNvSpPr>
            <a:spLocks noGrp="1"/>
          </p:cNvSpPr>
          <p:nvPr>
            <p:ph type="title"/>
          </p:nvPr>
        </p:nvSpPr>
        <p:spPr/>
        <p:txBody>
          <a:bodyPr>
            <a:normAutofit/>
          </a:bodyPr>
          <a:lstStyle/>
          <a:p>
            <a:pPr algn="ctr">
              <a:spcBef>
                <a:spcPts val="1000"/>
              </a:spcBef>
            </a:pPr>
            <a:r>
              <a:rPr lang="zh-CN" altLang="en-US" sz="2800" dirty="0">
                <a:latin typeface="仿宋" panose="02010609060101010101" pitchFamily="49" charset="-122"/>
                <a:ea typeface="仿宋" panose="02010609060101010101" pitchFamily="49" charset="-122"/>
                <a:cs typeface="+mn-cs"/>
              </a:rPr>
              <a:t>纱线，胚布库存小幅回升</a:t>
            </a:r>
          </a:p>
        </p:txBody>
      </p:sp>
      <p:pic>
        <p:nvPicPr>
          <p:cNvPr id="19" name="内容占位符 6"/>
          <p:cNvPicPr>
            <a:picLocks noGrp="1" noChangeAspect="1"/>
          </p:cNvPicPr>
          <p:nvPr>
            <p:ph idx="1"/>
          </p:nvPr>
        </p:nvPicPr>
        <p:blipFill>
          <a:blip r:embed="rId5"/>
          <a:stretch>
            <a:fillRect/>
          </a:stretch>
        </p:blipFill>
        <p:spPr>
          <a:xfrm>
            <a:off x="2047133" y="1825625"/>
            <a:ext cx="8097733" cy="4351338"/>
          </a:xfrm>
          <a:prstGeom prst="rect">
            <a:avLst/>
          </a:prstGeom>
        </p:spPr>
      </p:pic>
    </p:spTree>
    <p:custDataLst>
      <p:tags r:id="rId1"/>
    </p:custDataLst>
    <p:extLst>
      <p:ext uri="{BB962C8B-B14F-4D97-AF65-F5344CB8AC3E}">
        <p14:creationId xmlns:p14="http://schemas.microsoft.com/office/powerpoint/2010/main" val="500817115"/>
      </p:ext>
    </p:extLst>
  </p:cSld>
  <p:clrMapOvr>
    <a:masterClrMapping/>
  </p:clrMapOvr>
  <p:transition advClick="0" advTm="2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 name="标题 1">
            <a:extLst>
              <a:ext uri="{FF2B5EF4-FFF2-40B4-BE49-F238E27FC236}">
                <a16:creationId xmlns="" xmlns:a16="http://schemas.microsoft.com/office/drawing/2014/main" id="{0BDE4405-806B-4E4D-B431-A0F1AFA1E20D}"/>
              </a:ext>
            </a:extLst>
          </p:cNvPr>
          <p:cNvSpPr>
            <a:spLocks noGrp="1"/>
          </p:cNvSpPr>
          <p:nvPr>
            <p:ph type="title"/>
          </p:nvPr>
        </p:nvSpPr>
        <p:spPr>
          <a:xfrm>
            <a:off x="838200" y="820147"/>
            <a:ext cx="10515600" cy="870541"/>
          </a:xfrm>
        </p:spPr>
        <p:txBody>
          <a:bodyPr>
            <a:normAutofit fontScale="90000"/>
          </a:bodyPr>
          <a:lstStyle/>
          <a:p>
            <a:pPr algn="ctr"/>
            <a:r>
              <a:rPr lang="zh-CN" altLang="en-US" sz="2800" dirty="0">
                <a:latin typeface="仿宋" panose="02010609060101010101" pitchFamily="49" charset="-122"/>
                <a:ea typeface="仿宋" panose="02010609060101010101" pitchFamily="49" charset="-122"/>
                <a:cs typeface="+mn-cs"/>
              </a:rPr>
              <a:t>短纤和棉花期货价差</a:t>
            </a:r>
            <a:r>
              <a:rPr lang="en-US" altLang="zh-CN" dirty="0"/>
              <a:t/>
            </a:r>
            <a:br>
              <a:rPr lang="en-US" altLang="zh-CN" dirty="0"/>
            </a:br>
            <a:endParaRPr lang="zh-CN" altLang="en-US" dirty="0"/>
          </a:p>
        </p:txBody>
      </p:sp>
      <p:pic>
        <p:nvPicPr>
          <p:cNvPr id="7" name="内容占位符 6"/>
          <p:cNvPicPr>
            <a:picLocks noGrp="1" noChangeAspect="1"/>
          </p:cNvPicPr>
          <p:nvPr>
            <p:ph idx="1"/>
          </p:nvPr>
        </p:nvPicPr>
        <p:blipFill>
          <a:blip r:embed="rId5"/>
          <a:stretch>
            <a:fillRect/>
          </a:stretch>
        </p:blipFill>
        <p:spPr>
          <a:xfrm>
            <a:off x="2047133" y="1825625"/>
            <a:ext cx="8097733" cy="4351338"/>
          </a:xfrm>
          <a:prstGeom prst="rect">
            <a:avLst/>
          </a:prstGeom>
        </p:spPr>
      </p:pic>
    </p:spTree>
    <p:custDataLst>
      <p:tags r:id="rId1"/>
    </p:custDataLst>
    <p:extLst>
      <p:ext uri="{BB962C8B-B14F-4D97-AF65-F5344CB8AC3E}">
        <p14:creationId xmlns:p14="http://schemas.microsoft.com/office/powerpoint/2010/main" val="1116809610"/>
      </p:ext>
    </p:extLst>
  </p:cSld>
  <p:clrMapOvr>
    <a:masterClrMapping/>
  </p:clrMapOvr>
  <p:transition advClick="0" advTm="2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出自【趣你的PPT】(微信:qunideppt)：最优质的PPT资源库"/>
          <p:cNvSpPr/>
          <p:nvPr/>
        </p:nvSpPr>
        <p:spPr bwMode="auto">
          <a:xfrm>
            <a:off x="4144171"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2" name="出自【趣你的PPT】(微信:qunideppt)：最优质的PPT资源库"/>
          <p:cNvSpPr/>
          <p:nvPr/>
        </p:nvSpPr>
        <p:spPr bwMode="auto">
          <a:xfrm>
            <a:off x="4382296" y="4568146"/>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3" name="出自【趣你的PPT】(微信:qunideppt)：最优质的PPT资源库"/>
          <p:cNvSpPr>
            <a:spLocks noEditPoints="1"/>
          </p:cNvSpPr>
          <p:nvPr/>
        </p:nvSpPr>
        <p:spPr bwMode="auto">
          <a:xfrm>
            <a:off x="4555333" y="3182258"/>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4" name="出自【趣你的PPT】(微信:qunideppt)：最优质的PPT资源库"/>
          <p:cNvSpPr>
            <a:spLocks noEditPoints="1"/>
          </p:cNvSpPr>
          <p:nvPr/>
        </p:nvSpPr>
        <p:spPr bwMode="auto">
          <a:xfrm>
            <a:off x="7682707" y="4464956"/>
            <a:ext cx="374651"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5" name="出自【趣你的PPT】(微信:qunideppt)：最优质的PPT资源库"/>
          <p:cNvSpPr>
            <a:spLocks noEditPoints="1"/>
          </p:cNvSpPr>
          <p:nvPr/>
        </p:nvSpPr>
        <p:spPr bwMode="auto">
          <a:xfrm>
            <a:off x="7235034" y="3160033"/>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sp>
        <p:nvSpPr>
          <p:cNvPr id="56" name="出自【趣你的PPT】(微信:qunideppt)：最优质的PPT资源库"/>
          <p:cNvSpPr>
            <a:spLocks noEditPoints="1"/>
          </p:cNvSpPr>
          <p:nvPr/>
        </p:nvSpPr>
        <p:spPr bwMode="auto">
          <a:xfrm>
            <a:off x="6045997" y="2664734"/>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2684" eaLnBrk="0" fontAlgn="base" hangingPunct="0">
              <a:spcBef>
                <a:spcPct val="0"/>
              </a:spcBef>
              <a:spcAft>
                <a:spcPct val="0"/>
              </a:spcAft>
              <a:defRPr/>
            </a:pPr>
            <a:endParaRPr lang="zh-CN" altLang="en-US" sz="2400">
              <a:solidFill>
                <a:prstClr val="black"/>
              </a:solidFill>
              <a:latin typeface="庞门正道标题体" panose="02010600030101010101" pitchFamily="2" charset="-122"/>
              <a:ea typeface="庞门正道标题体" panose="02010600030101010101" pitchFamily="2" charset="-122"/>
              <a:sym typeface="庞门正道标题体" panose="02010600030101010101" pitchFamily="2" charset="-122"/>
            </a:endParaRPr>
          </a:p>
        </p:txBody>
      </p:sp>
      <p:pic>
        <p:nvPicPr>
          <p:cNvPr id="29" name="Picture 4"/>
          <p:cNvPicPr>
            <a:picLocks noChangeAspect="1" noChangeArrowheads="1"/>
          </p:cNvPicPr>
          <p:nvPr/>
        </p:nvPicPr>
        <p:blipFill>
          <a:blip r:embed="rId4"/>
          <a:srcRect/>
          <a:stretch>
            <a:fillRect/>
          </a:stretch>
        </p:blipFill>
        <p:spPr bwMode="auto">
          <a:xfrm>
            <a:off x="9562352" y="384238"/>
            <a:ext cx="1964021" cy="435909"/>
          </a:xfrm>
          <a:prstGeom prst="rect">
            <a:avLst/>
          </a:prstGeom>
          <a:noFill/>
          <a:ln w="9525">
            <a:noFill/>
            <a:miter lim="800000"/>
            <a:headEnd/>
            <a:tailEnd/>
          </a:ln>
          <a:effectLst/>
        </p:spPr>
      </p:pic>
      <p:sp>
        <p:nvSpPr>
          <p:cNvPr id="4104"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矩形 40"/>
          <p:cNvSpPr/>
          <p:nvPr/>
        </p:nvSpPr>
        <p:spPr>
          <a:xfrm>
            <a:off x="2395243" y="6646259"/>
            <a:ext cx="9796757" cy="211741"/>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0" y="6645835"/>
            <a:ext cx="2498165" cy="212165"/>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Freeform 7"/>
          <p:cNvSpPr>
            <a:spLocks/>
          </p:cNvSpPr>
          <p:nvPr/>
        </p:nvSpPr>
        <p:spPr bwMode="auto">
          <a:xfrm>
            <a:off x="4234" y="-4233"/>
            <a:ext cx="359833" cy="359833"/>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
          <p:cNvSpPr>
            <a:spLocks/>
          </p:cNvSpPr>
          <p:nvPr/>
        </p:nvSpPr>
        <p:spPr bwMode="auto">
          <a:xfrm>
            <a:off x="4234" y="441514"/>
            <a:ext cx="359833" cy="723900"/>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9"/>
          <p:cNvSpPr>
            <a:spLocks/>
          </p:cNvSpPr>
          <p:nvPr/>
        </p:nvSpPr>
        <p:spPr bwMode="auto">
          <a:xfrm>
            <a:off x="26893" y="19673"/>
            <a:ext cx="762000" cy="7620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 name="标题 1">
            <a:extLst>
              <a:ext uri="{FF2B5EF4-FFF2-40B4-BE49-F238E27FC236}">
                <a16:creationId xmlns="" xmlns:a16="http://schemas.microsoft.com/office/drawing/2014/main" id="{0BDE4405-806B-4E4D-B431-A0F1AFA1E20D}"/>
              </a:ext>
            </a:extLst>
          </p:cNvPr>
          <p:cNvSpPr>
            <a:spLocks noGrp="1"/>
          </p:cNvSpPr>
          <p:nvPr>
            <p:ph type="title"/>
          </p:nvPr>
        </p:nvSpPr>
        <p:spPr/>
        <p:txBody>
          <a:bodyPr>
            <a:normAutofit/>
          </a:bodyPr>
          <a:lstStyle/>
          <a:p>
            <a:pPr algn="ctr"/>
            <a:r>
              <a:rPr lang="en-US" altLang="zh-CN" dirty="0"/>
              <a:t/>
            </a:r>
            <a:br>
              <a:rPr lang="en-US" altLang="zh-CN" dirty="0"/>
            </a:br>
            <a:endParaRPr lang="zh-CN" altLang="en-US" dirty="0"/>
          </a:p>
        </p:txBody>
      </p:sp>
      <p:sp>
        <p:nvSpPr>
          <p:cNvPr id="3" name="内容占位符 2"/>
          <p:cNvSpPr>
            <a:spLocks noGrp="1"/>
          </p:cNvSpPr>
          <p:nvPr>
            <p:ph idx="1"/>
          </p:nvPr>
        </p:nvSpPr>
        <p:spPr>
          <a:xfrm>
            <a:off x="838200" y="905164"/>
            <a:ext cx="10515600" cy="5271799"/>
          </a:xfrm>
        </p:spPr>
        <p:txBody>
          <a:bodyPr>
            <a:normAutofit lnSpcReduction="10000"/>
          </a:bodyPr>
          <a:lstStyle/>
          <a:p>
            <a:r>
              <a:rPr lang="zh-CN" altLang="en-US" sz="2500" dirty="0">
                <a:latin typeface="仿宋" panose="02010609060101010101" pitchFamily="49" charset="-122"/>
                <a:ea typeface="仿宋" panose="02010609060101010101" pitchFamily="49" charset="-122"/>
              </a:rPr>
              <a:t>宏观：大宗商品一路上涨，国家发出对此发出信号。上周商品暴涨暴跌体现了市场对于政策收紧的担忧和价格恐高的心理。</a:t>
            </a:r>
            <a:endParaRPr lang="en-US" altLang="zh-CN" sz="2500" dirty="0">
              <a:latin typeface="仿宋" panose="02010609060101010101" pitchFamily="49" charset="-122"/>
              <a:ea typeface="仿宋" panose="02010609060101010101" pitchFamily="49" charset="-122"/>
            </a:endParaRPr>
          </a:p>
          <a:p>
            <a:endParaRPr lang="en-US" altLang="zh-CN" sz="2500" dirty="0">
              <a:latin typeface="仿宋" panose="02010609060101010101" pitchFamily="49" charset="-122"/>
              <a:ea typeface="仿宋" panose="02010609060101010101" pitchFamily="49" charset="-122"/>
            </a:endParaRPr>
          </a:p>
          <a:p>
            <a:r>
              <a:rPr lang="zh-CN" altLang="en-US" sz="2500" dirty="0">
                <a:latin typeface="仿宋" panose="02010609060101010101" pitchFamily="49" charset="-122"/>
                <a:ea typeface="仿宋" panose="02010609060101010101" pitchFamily="49" charset="-122"/>
              </a:rPr>
              <a:t>供给：目前新疆受到各种天气的影响，导致部分地区种植时间推迟，具体种植情况需要继续观察。美国之前恶劣天气有所好转，但是根据美国农业部数据，美棉种植面积下降。棉花具体产量未来还是受天气扰动较大，需要继续观察</a:t>
            </a:r>
            <a:r>
              <a:rPr lang="zh-CN" altLang="en-US" sz="2500" dirty="0" smtClean="0">
                <a:latin typeface="仿宋" panose="02010609060101010101" pitchFamily="49" charset="-122"/>
                <a:ea typeface="仿宋" panose="02010609060101010101" pitchFamily="49" charset="-122"/>
              </a:rPr>
              <a:t>。</a:t>
            </a:r>
            <a:endParaRPr lang="en-US" altLang="zh-CN" sz="2500" dirty="0" smtClean="0">
              <a:latin typeface="仿宋" panose="02010609060101010101" pitchFamily="49" charset="-122"/>
              <a:ea typeface="仿宋" panose="02010609060101010101" pitchFamily="49" charset="-122"/>
            </a:endParaRPr>
          </a:p>
          <a:p>
            <a:endParaRPr lang="en-US" altLang="zh-CN" sz="2500" dirty="0">
              <a:latin typeface="仿宋" panose="02010609060101010101" pitchFamily="49" charset="-122"/>
              <a:ea typeface="仿宋" panose="02010609060101010101" pitchFamily="49" charset="-122"/>
            </a:endParaRPr>
          </a:p>
          <a:p>
            <a:r>
              <a:rPr lang="zh-CN" altLang="en-US" sz="2500" dirty="0">
                <a:latin typeface="仿宋" panose="02010609060101010101" pitchFamily="49" charset="-122"/>
                <a:ea typeface="仿宋" panose="02010609060101010101" pitchFamily="49" charset="-122"/>
              </a:rPr>
              <a:t>需求：随着经济恢复和印度疫情恶化国内订单较为充足，叠加国外后续的补库需求，纺织企业消费情况应在转好。棉花价格重心上移</a:t>
            </a:r>
            <a:r>
              <a:rPr lang="zh-CN" altLang="en-US" sz="2500" dirty="0" smtClean="0">
                <a:latin typeface="仿宋" panose="02010609060101010101" pitchFamily="49" charset="-122"/>
                <a:ea typeface="仿宋" panose="02010609060101010101" pitchFamily="49" charset="-122"/>
              </a:rPr>
              <a:t>。</a:t>
            </a:r>
            <a:endParaRPr lang="en-US" altLang="zh-CN" sz="2500" dirty="0" smtClean="0">
              <a:latin typeface="仿宋" panose="02010609060101010101" pitchFamily="49" charset="-122"/>
              <a:ea typeface="仿宋" panose="02010609060101010101" pitchFamily="49" charset="-122"/>
            </a:endParaRPr>
          </a:p>
          <a:p>
            <a:endParaRPr lang="en-US" altLang="zh-CN" sz="2500" dirty="0">
              <a:latin typeface="仿宋" panose="02010609060101010101" pitchFamily="49" charset="-122"/>
              <a:ea typeface="仿宋" panose="02010609060101010101" pitchFamily="49" charset="-122"/>
            </a:endParaRPr>
          </a:p>
          <a:p>
            <a:r>
              <a:rPr lang="zh-CN" altLang="en-US" sz="2500" dirty="0">
                <a:latin typeface="仿宋" panose="02010609060101010101" pitchFamily="49" charset="-122"/>
                <a:ea typeface="仿宋" panose="02010609060101010101" pitchFamily="49" charset="-122"/>
              </a:rPr>
              <a:t>库存：库存消费比虽然过去几年时间不断下降，但是库存依旧很高。商业库存仍然有</a:t>
            </a:r>
            <a:r>
              <a:rPr lang="en-US" altLang="zh-CN" sz="2500" dirty="0">
                <a:latin typeface="仿宋" panose="02010609060101010101" pitchFamily="49" charset="-122"/>
                <a:ea typeface="仿宋" panose="02010609060101010101" pitchFamily="49" charset="-122"/>
              </a:rPr>
              <a:t>400</a:t>
            </a:r>
            <a:r>
              <a:rPr lang="zh-CN" altLang="en-US" sz="2500" dirty="0">
                <a:latin typeface="仿宋" panose="02010609060101010101" pitchFamily="49" charset="-122"/>
                <a:ea typeface="仿宋" panose="02010609060101010101" pitchFamily="49" charset="-122"/>
              </a:rPr>
              <a:t>多万吨，这压制棉花价格的上涨的幅度和节奏。</a:t>
            </a:r>
          </a:p>
        </p:txBody>
      </p:sp>
    </p:spTree>
    <p:custDataLst>
      <p:tags r:id="rId1"/>
    </p:custDataLst>
    <p:extLst>
      <p:ext uri="{BB962C8B-B14F-4D97-AF65-F5344CB8AC3E}">
        <p14:creationId xmlns:p14="http://schemas.microsoft.com/office/powerpoint/2010/main" val="1989765676"/>
      </p:ext>
    </p:extLst>
  </p:cSld>
  <p:clrMapOvr>
    <a:masterClrMapping/>
  </p:clrMapOvr>
  <p:transition advClick="0" advTm="2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p:cNvPicPr>
            <a:picLocks noChangeAspect="1" noChangeArrowheads="1"/>
          </p:cNvPicPr>
          <p:nvPr/>
        </p:nvPicPr>
        <p:blipFill>
          <a:blip r:embed="rId4"/>
          <a:srcRect/>
          <a:stretch>
            <a:fillRect/>
          </a:stretch>
        </p:blipFill>
        <p:spPr bwMode="auto">
          <a:xfrm>
            <a:off x="8505373" y="872977"/>
            <a:ext cx="2842380" cy="634961"/>
          </a:xfrm>
          <a:prstGeom prst="rect">
            <a:avLst/>
          </a:prstGeom>
          <a:noFill/>
          <a:ln w="9525">
            <a:noFill/>
            <a:miter lim="800000"/>
            <a:headEnd/>
            <a:tailEnd/>
          </a:ln>
          <a:effectLst/>
        </p:spPr>
      </p:pic>
      <p:sp>
        <p:nvSpPr>
          <p:cNvPr id="14" name="Rectangle 19"/>
          <p:cNvSpPr>
            <a:spLocks noChangeArrowheads="1"/>
          </p:cNvSpPr>
          <p:nvPr/>
        </p:nvSpPr>
        <p:spPr bwMode="auto">
          <a:xfrm>
            <a:off x="5416926" y="2869004"/>
            <a:ext cx="5939668" cy="73866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r" defTabSz="1219170" fontAlgn="base">
              <a:spcBef>
                <a:spcPct val="0"/>
              </a:spcBef>
              <a:spcAft>
                <a:spcPct val="0"/>
              </a:spcAft>
            </a:pPr>
            <a:r>
              <a:rPr lang="zh-CN" altLang="en-US" sz="4800" b="1" dirty="0">
                <a:solidFill>
                  <a:srgbClr val="DAB866"/>
                </a:solidFill>
                <a:latin typeface="字酷堂清楷体" pitchFamily="2" charset="-122"/>
                <a:ea typeface="字酷堂清楷体" pitchFamily="2" charset="-122"/>
                <a:cs typeface="宋体" pitchFamily="2" charset="-122"/>
              </a:rPr>
              <a:t>谢谢大家的观看</a:t>
            </a:r>
          </a:p>
        </p:txBody>
      </p:sp>
      <p:sp>
        <p:nvSpPr>
          <p:cNvPr id="15" name="AutoShape 23"/>
          <p:cNvSpPr>
            <a:spLocks noChangeAspect="1" noChangeArrowheads="1" noTextEdit="1"/>
          </p:cNvSpPr>
          <p:nvPr/>
        </p:nvSpPr>
        <p:spPr bwMode="auto">
          <a:xfrm>
            <a:off x="5147734" y="3917952"/>
            <a:ext cx="6163733" cy="44449"/>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 name="Rectangle 26"/>
          <p:cNvSpPr>
            <a:spLocks noChangeArrowheads="1"/>
          </p:cNvSpPr>
          <p:nvPr/>
        </p:nvSpPr>
        <p:spPr bwMode="auto">
          <a:xfrm>
            <a:off x="7177618" y="3913718"/>
            <a:ext cx="4138084" cy="52916"/>
          </a:xfrm>
          <a:prstGeom prst="rect">
            <a:avLst/>
          </a:prstGeom>
          <a:solidFill>
            <a:srgbClr val="E60012"/>
          </a:solidFill>
          <a:ln w="9525">
            <a:noFill/>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 name="TextBox 18"/>
          <p:cNvSpPr txBox="1"/>
          <p:nvPr/>
        </p:nvSpPr>
        <p:spPr>
          <a:xfrm>
            <a:off x="8005720" y="4175490"/>
            <a:ext cx="3495760" cy="461665"/>
          </a:xfrm>
          <a:prstGeom prst="rect">
            <a:avLst/>
          </a:prstGeom>
          <a:noFill/>
        </p:spPr>
        <p:txBody>
          <a:bodyPr wrap="square" rtlCol="0">
            <a:spAutoFit/>
          </a:bodyPr>
          <a:lstStyle/>
          <a:p>
            <a:pPr algn="r"/>
            <a:r>
              <a:rPr lang="en-US" altLang="zh-CN" sz="2400">
                <a:solidFill>
                  <a:srgbClr val="DAB866"/>
                </a:solidFill>
                <a:latin typeface="+mj-ea"/>
                <a:ea typeface="+mj-ea"/>
              </a:rPr>
              <a:t>Thanks </a:t>
            </a:r>
            <a:r>
              <a:rPr lang="en-US" altLang="zh-CN" sz="2400" dirty="0">
                <a:solidFill>
                  <a:srgbClr val="DAB866"/>
                </a:solidFill>
                <a:latin typeface="+mj-ea"/>
                <a:ea typeface="+mj-ea"/>
              </a:rPr>
              <a:t>for watching.</a:t>
            </a:r>
            <a:endParaRPr lang="zh-CN" altLang="en-US" sz="2400" dirty="0">
              <a:solidFill>
                <a:srgbClr val="DAB866"/>
              </a:solidFill>
              <a:latin typeface="+mj-ea"/>
              <a:ea typeface="+mj-ea"/>
            </a:endParaRPr>
          </a:p>
        </p:txBody>
      </p:sp>
      <p:sp>
        <p:nvSpPr>
          <p:cNvPr id="16" name="Rectangle 25"/>
          <p:cNvSpPr>
            <a:spLocks noChangeArrowheads="1"/>
          </p:cNvSpPr>
          <p:nvPr/>
        </p:nvSpPr>
        <p:spPr bwMode="auto">
          <a:xfrm>
            <a:off x="6918348" y="3913718"/>
            <a:ext cx="2025651" cy="52916"/>
          </a:xfrm>
          <a:prstGeom prst="rect">
            <a:avLst/>
          </a:prstGeom>
          <a:solidFill>
            <a:srgbClr val="DAB866"/>
          </a:solidFill>
          <a:ln w="9525">
            <a:noFill/>
            <a:miter lim="800000"/>
            <a:headEnd/>
            <a:tailEnd/>
          </a:ln>
        </p:spPr>
        <p:txBody>
          <a:bodyPr vert="horz" wrap="square" lIns="121920" tIns="60960" rIns="121920" bIns="60960" numCol="1" anchor="t" anchorCtr="0" compatLnSpc="1">
            <a:prstTxWarp prst="textNoShape">
              <a:avLst/>
            </a:prstTxWarp>
          </a:bodyPr>
          <a:lstStyle/>
          <a:p>
            <a:endParaRPr lang="zh-CN" altLang="en-US" sz="2400"/>
          </a:p>
        </p:txBody>
      </p:sp>
      <p:pic>
        <p:nvPicPr>
          <p:cNvPr id="9" name="Picture 29"/>
          <p:cNvPicPr>
            <a:picLocks noChangeAspect="1" noChangeArrowheads="1"/>
          </p:cNvPicPr>
          <p:nvPr/>
        </p:nvPicPr>
        <p:blipFill>
          <a:blip r:embed="rId5"/>
          <a:srcRect/>
          <a:stretch>
            <a:fillRect/>
          </a:stretch>
        </p:blipFill>
        <p:spPr bwMode="auto">
          <a:xfrm>
            <a:off x="-1262357" y="-960171"/>
            <a:ext cx="9106237" cy="7833805"/>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3527773590"/>
      </p:ext>
    </p:extLst>
  </p:cSld>
  <p:clrMapOvr>
    <a:masterClrMapping/>
  </p:clrMapOvr>
  <p:transition advClick="0" advTm="2000"/>
</p:sld>
</file>

<file path=ppt/tags/tag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564</Words>
  <Application>Microsoft Office PowerPoint</Application>
  <PresentationFormat>宽屏</PresentationFormat>
  <Paragraphs>39</Paragraphs>
  <Slides>12</Slides>
  <Notes>12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12</vt:i4>
      </vt:variant>
    </vt:vector>
  </HeadingPairs>
  <TitlesOfParts>
    <vt:vector size="20" baseType="lpstr">
      <vt:lpstr>等线</vt:lpstr>
      <vt:lpstr>等线 Light</vt:lpstr>
      <vt:lpstr>仿宋</vt:lpstr>
      <vt:lpstr>庞门正道标题体</vt:lpstr>
      <vt:lpstr>宋体</vt:lpstr>
      <vt:lpstr>字酷堂清楷体</vt:lpstr>
      <vt:lpstr>Arial</vt:lpstr>
      <vt:lpstr>Office 主题​​</vt:lpstr>
      <vt:lpstr>PowerPoint 演示文稿</vt:lpstr>
      <vt:lpstr>棉花中期做多格局不变，短期价格再次寻底。</vt:lpstr>
      <vt:lpstr>棉花期现价格</vt:lpstr>
      <vt:lpstr>国际市场</vt:lpstr>
      <vt:lpstr>国内市场</vt:lpstr>
      <vt:lpstr>纺织市场</vt:lpstr>
      <vt:lpstr>纱线库存小幅回升</vt:lpstr>
      <vt:lpstr>棉花库存小幅回落</vt:lpstr>
      <vt:lpstr>纱线，胚布库存小幅回升</vt:lpstr>
      <vt:lpstr>短纤和棉花期货价差 </vt:lpstr>
      <vt:lpstr> </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戚 梦</cp:lastModifiedBy>
  <cp:revision>17</cp:revision>
  <dcterms:created xsi:type="dcterms:W3CDTF">2021-05-17T00:43:06Z</dcterms:created>
  <dcterms:modified xsi:type="dcterms:W3CDTF">2021-05-18T01:49:23Z</dcterms:modified>
</cp:coreProperties>
</file>