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96" y="68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2021/5/21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26994"/>
              </p:ext>
            </p:extLst>
          </p:nvPr>
        </p:nvGraphicFramePr>
        <p:xfrm>
          <a:off x="425666" y="2538248"/>
          <a:ext cx="8285196" cy="2397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28232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606963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产量增长停滞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高位小幅下滑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厂库增加，总库去库速度放缓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情绪性行情即将结束，盘面将回归基本面运行。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高位小幅下滑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下滑速度放缓，总体低位稳定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发运、到港均较为平稳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量小幅下滑，铁水产能稳定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库存稳定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开工持续增长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需求持续缓慢上行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库存全面下滑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国产煤矿开工上升，澳煤放开可能性不大，总体偏紧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焦化开工率上升，需求旺盛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焦化厂有补库需求，总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：焦炭、热卷、螺纹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、铁矿、焦煤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18523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5112(-74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5493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1701(-226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53672"/>
              </p:ext>
            </p:extLst>
          </p:nvPr>
        </p:nvGraphicFramePr>
        <p:xfrm>
          <a:off x="273047" y="765936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本周黑色系持续放量下跌，上半周弱势震荡，整理上周大跌行情为主，下半周下跌行情延续。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螺纹钢方面，昨日我的钢铁发布数据，螺纹产量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0.94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370.62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吨，社库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84.06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780.58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库增加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11.47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302.96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吨。螺纹周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产量继续回落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，总库存连续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第十周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下降，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降幅趋缓。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本周螺纹表观消费量环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27.79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425.21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总体来看数据表现不及预期，现货价格持续回落。周四召开的国务院常务会议部署做好大宗商品保供稳价工作，强调加强期现货市场联动监管，排查异常交易和恶意炒作。依法严查哄抬价格特别是囤积居奇等。落实提高部分钢铁产品出口关税、对生铁及废钢等实行零进口暂定税率、取消部分钢铁产品出口退税等政策。着力调结构，抑制高耗能项目。近期监管层会议较多，政策从环保限产逐渐转移到抑制上涨走势，建议观望，等待供需关系明确后进场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调研，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家钢厂的高炉开工率环比上周下降</a:t>
                      </a:r>
                      <a:r>
                        <a:rPr lang="en-US" altLang="zh-CN" sz="1200" dirty="0" smtClean="0"/>
                        <a:t>0.13%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80.21%</a:t>
                      </a:r>
                      <a:r>
                        <a:rPr lang="zh-CN" altLang="en-US" sz="1200" dirty="0" smtClean="0"/>
                        <a:t>，比去年同期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10.29%</a:t>
                      </a:r>
                      <a:r>
                        <a:rPr lang="zh-CN" altLang="en-US" sz="1200" dirty="0" smtClean="0"/>
                        <a:t>；</a:t>
                      </a:r>
                      <a:r>
                        <a:rPr lang="en-US" altLang="zh-CN" sz="1200" dirty="0" smtClean="0"/>
                        <a:t>163</a:t>
                      </a:r>
                      <a:r>
                        <a:rPr lang="zh-CN" altLang="en-US" sz="1200" dirty="0" smtClean="0"/>
                        <a:t>家钢厂高炉开工率</a:t>
                      </a:r>
                      <a:r>
                        <a:rPr lang="en-US" altLang="zh-CN" sz="1200" dirty="0" smtClean="0"/>
                        <a:t>62.15%</a:t>
                      </a:r>
                      <a:r>
                        <a:rPr lang="zh-CN" altLang="en-US" sz="1200" dirty="0" smtClean="0"/>
                        <a:t>，环比提高</a:t>
                      </a:r>
                      <a:r>
                        <a:rPr lang="en-US" altLang="zh-CN" sz="1200" dirty="0" smtClean="0"/>
                        <a:t>0.14%</a:t>
                      </a:r>
                      <a:r>
                        <a:rPr lang="zh-CN" altLang="en-US" sz="1200" dirty="0" smtClean="0"/>
                        <a:t>；</a:t>
                      </a:r>
                      <a:r>
                        <a:rPr lang="zh-CN" altLang="en-US" sz="1200" dirty="0" smtClean="0"/>
                        <a:t>日均铁水产量</a:t>
                      </a:r>
                      <a:r>
                        <a:rPr lang="en-US" altLang="zh-CN" sz="1200" dirty="0" smtClean="0"/>
                        <a:t>242.7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吨，环比增加</a:t>
                      </a:r>
                      <a:r>
                        <a:rPr lang="en-US" altLang="zh-CN" sz="1200" dirty="0" smtClean="0"/>
                        <a:t>0.82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</a:t>
                      </a:r>
                      <a:r>
                        <a:rPr lang="zh-CN" altLang="en-US" sz="1200" dirty="0" smtClean="0"/>
                        <a:t>增</a:t>
                      </a:r>
                      <a:r>
                        <a:rPr lang="en-US" altLang="zh-CN" sz="1200" dirty="0" smtClean="0"/>
                        <a:t>0.61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12510.6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吨，较上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22.3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291.37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9.76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澳、巴发货量及到港量略有降低，钢厂仍偏爱用中高品矿，钢厂利润下降，但产量依然处于较高水平。港口库存止增转降，现在整个市场情绪有所转弱，黑色系期以调整为主，目前铁矿石价格处于高位，在今年粗钢产量同比下降的大背景下，利空驱动仍在。预计铁矿石价格震荡偏弱运行，需要关注各地环保限产政策出台和执行情况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77.91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37.2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0.29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416.47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9.14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本周至周五，已经开始第九轮提涨，中钢协公布旬度生铁产量环比继续上升。整体焦炭需求仍维持在高位。因此焦炭总库存持续下降，现货与期货走势分化，短期焦炭或随黑色系震荡调整。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产量增长停滞，厂库增加，总库去库放缓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2517"/>
            <a:ext cx="9144000" cy="37584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：产量增长放缓，总库基本持平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5258"/>
            <a:ext cx="9144000" cy="34129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：发运略降，总体较为平稳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95902"/>
            <a:ext cx="9144000" cy="35516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：港库平稳，疏港量小幅下降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2159"/>
            <a:ext cx="9144000" cy="38191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：开工增长持续，焦化厂出货顺畅，总库下降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1866"/>
            <a:ext cx="9144000" cy="34997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：钢厂持续去库，港口堆积，总库平稳小幅下降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5532"/>
            <a:ext cx="9144000" cy="34124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：行情波动，价差震荡加剧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13551"/>
            <a:ext cx="9144000" cy="2116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螺纹现货利润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螺纹价格下跌，电炉利润回落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32157"/>
            <a:ext cx="9144000" cy="20791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差窄幅震荡，本周基本稳定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89" y="643213"/>
            <a:ext cx="8250226" cy="4370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：热卷基差平稳，其余品种基差均有提升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708821"/>
            <a:ext cx="7995844" cy="42755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       本</a:t>
            </a:r>
            <a:r>
              <a:rPr lang="zh-CN" altLang="en-US" dirty="0">
                <a:solidFill>
                  <a:srgbClr val="FF000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8536</TotalTime>
  <Words>1027</Words>
  <Application>Microsoft Office PowerPoint</Application>
  <PresentationFormat>全屏显示(16:9)</PresentationFormat>
  <Paragraphs>108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525</cp:revision>
  <dcterms:created xsi:type="dcterms:W3CDTF">2017-05-02T06:39:00Z</dcterms:created>
  <dcterms:modified xsi:type="dcterms:W3CDTF">2021-05-21T08:54:50Z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