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12" y="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2021/5/28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526672"/>
              </p:ext>
            </p:extLst>
          </p:nvPr>
        </p:nvGraphicFramePr>
        <p:xfrm>
          <a:off x="425666" y="2538248"/>
          <a:ext cx="8285196" cy="2397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产量增长停滞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连续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3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钢厂库存增加，总库存去库趋于停滞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情绪性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行情结束，行情触底。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产量小幅提升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厂库略微堆积，总库基本稳定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发运显著增加，到港持续提升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疏港量小幅下滑，铁水产能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稳定略增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稳定略增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开工稳步增长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高炉开工回升，生铁产能增长，需求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持续缓慢上行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钢厂持续补库，去库略微放缓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进口少，国产端增长有限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焦化开工率上升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，下游消耗库存为主，有补库需求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焦化厂有补库需求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，港库堆积，总库略增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：焦煤、焦炭热卷、螺纹、铁矿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775568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4933(+116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5328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+142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2430.5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1801(+13.5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703344"/>
              </p:ext>
            </p:extLst>
          </p:nvPr>
        </p:nvGraphicFramePr>
        <p:xfrm>
          <a:off x="273047" y="765936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系经历了一个先跌后稳得过程，前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个交易日释放了剩余的做空情绪，周四周五反弹了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天。从持仓表现看来螺纹和焦煤的空头撤退较为明显，其余品种依然是偏空为主。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371.04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22.97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32.89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747.69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55.04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27.55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330.51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25.35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万吨。螺纹周产量略有回升，总库存连续第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周下降，不过厂库连续第二周出现回升，显示部分钢厂压力加大。本周螺纹表观消费量环比回落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48.83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376.38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47.39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，周三开始南方降雨量再次增加，预计季节性需求减少将延续。近期国常会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次点名大宗商品异常波动，周四中钢协也发表钢铁行业自律倡议书，政策调控预期加大。情绪行情退潮后，预计未来波动收窄，不会再出现最近的极端行情。本周前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天的下跌后，螺纹钢期货贴水程度较深，周四周五反弹，基差有所修复，但盘面利润依然是一个比较低的水平，看好螺纹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-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铁矿套利。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</a:t>
                      </a:r>
                      <a:r>
                        <a:rPr lang="zh-CN" altLang="en-US" sz="1200" dirty="0" smtClean="0"/>
                        <a:t>上周增加</a:t>
                      </a:r>
                      <a:r>
                        <a:rPr lang="en-US" altLang="zh-CN" sz="1200" dirty="0" smtClean="0"/>
                        <a:t>0.78%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80.99%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10.03%</a:t>
                      </a:r>
                      <a:r>
                        <a:rPr lang="zh-CN" altLang="en-US" sz="1200" dirty="0" smtClean="0"/>
                        <a:t>；钢厂盈利率</a:t>
                      </a:r>
                      <a:r>
                        <a:rPr lang="en-US" altLang="zh-CN" sz="1200" dirty="0" smtClean="0"/>
                        <a:t>85.28%</a:t>
                      </a:r>
                      <a:r>
                        <a:rPr lang="zh-CN" altLang="en-US" sz="1200" dirty="0" smtClean="0"/>
                        <a:t>，环比下降</a:t>
                      </a:r>
                      <a:r>
                        <a:rPr lang="en-US" altLang="zh-CN" sz="1200" dirty="0" smtClean="0"/>
                        <a:t>4.76%</a:t>
                      </a:r>
                      <a:r>
                        <a:rPr lang="zh-CN" altLang="en-US" sz="1200" dirty="0" smtClean="0"/>
                        <a:t>，同比下降</a:t>
                      </a:r>
                      <a:r>
                        <a:rPr lang="en-US" altLang="zh-CN" sz="1200" dirty="0" smtClean="0"/>
                        <a:t>7.36%</a:t>
                      </a:r>
                      <a:r>
                        <a:rPr lang="zh-CN" altLang="en-US" sz="1200" dirty="0" smtClean="0"/>
                        <a:t>；</a:t>
                      </a:r>
                      <a:r>
                        <a:rPr lang="zh-CN" altLang="en-US" sz="1200" dirty="0" smtClean="0"/>
                        <a:t>日均铁水产量</a:t>
                      </a:r>
                      <a:r>
                        <a:rPr lang="en-US" altLang="zh-CN" sz="1200" dirty="0" smtClean="0"/>
                        <a:t>240.09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</a:t>
                      </a:r>
                      <a:r>
                        <a:rPr lang="zh-CN" altLang="en-US" sz="1200" dirty="0" smtClean="0"/>
                        <a:t>比减少</a:t>
                      </a:r>
                      <a:r>
                        <a:rPr lang="en-US" altLang="zh-CN" sz="1200" dirty="0" smtClean="0"/>
                        <a:t>1.28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吨，同比增</a:t>
                      </a:r>
                      <a:r>
                        <a:rPr lang="en-US" altLang="zh-CN" sz="1200" dirty="0" smtClean="0"/>
                        <a:t>0.07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12622.26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吨，较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上增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111.56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291.37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9.76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澳、巴发运增加，尤其是巴西本周增幅较大，到港量维持高位。需求端钢厂开工稳定增加，但高炉利润持续下降，影响钢厂生产积极性。周四晚召开碳排放中和工作领导小组第一次会议，市场有炒作该题材的倾向，且盘面贴水幅度较大，短期对价格形成支撑，但长期依然维持回落调整态势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78.26%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0.35%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0.17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425.59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现货市场陷入博弈，少部分钢厂曾提出降价提案，但焦企出货顺畅，提案未被接受。预计后期现货将转入降价周期，目前来看库存供应依旧比较紧张，且期货贴水幅度也比较大，主要关注钢厂利润降低后对焦炭需求的影响，走势预计跟随螺纹钢震荡为主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：产量维持，需求连续三周降低，降幅扩大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8540"/>
            <a:ext cx="9144000" cy="36864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：产量、库存基本维持，消费量继续下滑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12369"/>
            <a:ext cx="9144000" cy="33187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：发运量显著增加，巴西发货快速增长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45" y="831760"/>
            <a:ext cx="8934909" cy="34799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：到港量上升，疏港量小幅下滑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0446"/>
            <a:ext cx="9144000" cy="37226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开工稳步增加，焦化厂出货顺利，总库继续下降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0" y="773376"/>
            <a:ext cx="9144000" cy="34611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：港库堆积，总库存略微上升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5258"/>
            <a:ext cx="9144000" cy="33529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：行情波动，价差震荡加剧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8664"/>
            <a:ext cx="9144000" cy="22061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利润持续回落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44022"/>
            <a:ext cx="9144000" cy="20554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：炉料月差小幅提升，钢材月差保持稳定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174" y="736505"/>
            <a:ext cx="6845652" cy="36704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：螺纹、热卷基差修复，炉料基差依旧处于高位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161" y="606324"/>
            <a:ext cx="7353678" cy="39308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       本</a:t>
            </a:r>
            <a:r>
              <a:rPr lang="zh-CN" altLang="en-US" dirty="0">
                <a:solidFill>
                  <a:srgbClr val="FF000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8905</TotalTime>
  <Words>1097</Words>
  <Application>Microsoft Office PowerPoint</Application>
  <PresentationFormat>全屏显示(16:9)</PresentationFormat>
  <Paragraphs>108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541</cp:revision>
  <dcterms:created xsi:type="dcterms:W3CDTF">2017-05-02T06:39:00Z</dcterms:created>
  <dcterms:modified xsi:type="dcterms:W3CDTF">2021-05-28T08:39:30Z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