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541" r:id="rId2"/>
    <p:sldId id="603" r:id="rId3"/>
    <p:sldId id="627" r:id="rId4"/>
    <p:sldId id="618" r:id="rId5"/>
    <p:sldId id="621" r:id="rId6"/>
    <p:sldId id="622" r:id="rId7"/>
    <p:sldId id="623" r:id="rId8"/>
    <p:sldId id="605" r:id="rId9"/>
    <p:sldId id="620" r:id="rId10"/>
    <p:sldId id="632" r:id="rId11"/>
    <p:sldId id="633" r:id="rId12"/>
    <p:sldId id="634" r:id="rId13"/>
    <p:sldId id="608" r:id="rId14"/>
    <p:sldId id="609" r:id="rId15"/>
    <p:sldId id="611" r:id="rId16"/>
    <p:sldId id="628" r:id="rId17"/>
    <p:sldId id="624" r:id="rId18"/>
    <p:sldId id="635" r:id="rId19"/>
    <p:sldId id="636" r:id="rId20"/>
    <p:sldId id="552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纺织利润（元/吨）</c:v>
                </c:pt>
              </c:strCache>
            </c:strRef>
          </c:tx>
          <c:spPr>
            <a:ln w="22225" cap="rnd">
              <a:solidFill>
                <a:schemeClr val="accent1"/>
              </a:solidFill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numRef>
              <c:f>Sheet2!$A$2:$A$2443</c:f>
              <c:numCache>
                <c:formatCode>yyyy/m/d;@</c:formatCode>
                <c:ptCount val="591"/>
                <c:pt idx="0">
                  <c:v>43467</c:v>
                </c:pt>
                <c:pt idx="1">
                  <c:v>43468</c:v>
                </c:pt>
                <c:pt idx="2">
                  <c:v>43469</c:v>
                </c:pt>
                <c:pt idx="3">
                  <c:v>43472</c:v>
                </c:pt>
                <c:pt idx="4">
                  <c:v>43473</c:v>
                </c:pt>
                <c:pt idx="5">
                  <c:v>43474</c:v>
                </c:pt>
                <c:pt idx="6">
                  <c:v>43475</c:v>
                </c:pt>
                <c:pt idx="7">
                  <c:v>43476</c:v>
                </c:pt>
                <c:pt idx="8">
                  <c:v>43479</c:v>
                </c:pt>
                <c:pt idx="9">
                  <c:v>43480</c:v>
                </c:pt>
                <c:pt idx="10">
                  <c:v>43481</c:v>
                </c:pt>
                <c:pt idx="11">
                  <c:v>43482</c:v>
                </c:pt>
                <c:pt idx="12">
                  <c:v>43483</c:v>
                </c:pt>
                <c:pt idx="13">
                  <c:v>43486</c:v>
                </c:pt>
                <c:pt idx="14">
                  <c:v>43487</c:v>
                </c:pt>
                <c:pt idx="15">
                  <c:v>43488</c:v>
                </c:pt>
                <c:pt idx="16">
                  <c:v>43489</c:v>
                </c:pt>
                <c:pt idx="17">
                  <c:v>43490</c:v>
                </c:pt>
                <c:pt idx="18">
                  <c:v>43493</c:v>
                </c:pt>
                <c:pt idx="19">
                  <c:v>43494</c:v>
                </c:pt>
                <c:pt idx="20">
                  <c:v>43495</c:v>
                </c:pt>
                <c:pt idx="21">
                  <c:v>43496</c:v>
                </c:pt>
                <c:pt idx="22">
                  <c:v>43497</c:v>
                </c:pt>
                <c:pt idx="23">
                  <c:v>43507</c:v>
                </c:pt>
                <c:pt idx="24">
                  <c:v>43508</c:v>
                </c:pt>
                <c:pt idx="25">
                  <c:v>43509</c:v>
                </c:pt>
                <c:pt idx="26">
                  <c:v>43510</c:v>
                </c:pt>
                <c:pt idx="27">
                  <c:v>43511</c:v>
                </c:pt>
                <c:pt idx="28">
                  <c:v>43514</c:v>
                </c:pt>
                <c:pt idx="29">
                  <c:v>43515</c:v>
                </c:pt>
                <c:pt idx="30">
                  <c:v>43516</c:v>
                </c:pt>
                <c:pt idx="31">
                  <c:v>43517</c:v>
                </c:pt>
                <c:pt idx="32">
                  <c:v>43518</c:v>
                </c:pt>
                <c:pt idx="33">
                  <c:v>43521</c:v>
                </c:pt>
                <c:pt idx="34">
                  <c:v>43522</c:v>
                </c:pt>
                <c:pt idx="35">
                  <c:v>43523</c:v>
                </c:pt>
                <c:pt idx="36">
                  <c:v>43524</c:v>
                </c:pt>
                <c:pt idx="37">
                  <c:v>43525</c:v>
                </c:pt>
                <c:pt idx="38">
                  <c:v>43528</c:v>
                </c:pt>
                <c:pt idx="39">
                  <c:v>43529</c:v>
                </c:pt>
                <c:pt idx="40">
                  <c:v>43530</c:v>
                </c:pt>
                <c:pt idx="41">
                  <c:v>43531</c:v>
                </c:pt>
                <c:pt idx="42">
                  <c:v>43532</c:v>
                </c:pt>
                <c:pt idx="43">
                  <c:v>43535</c:v>
                </c:pt>
                <c:pt idx="44">
                  <c:v>43536</c:v>
                </c:pt>
                <c:pt idx="45">
                  <c:v>43537</c:v>
                </c:pt>
                <c:pt idx="46">
                  <c:v>43538</c:v>
                </c:pt>
                <c:pt idx="47">
                  <c:v>43539</c:v>
                </c:pt>
                <c:pt idx="48">
                  <c:v>43542</c:v>
                </c:pt>
                <c:pt idx="49">
                  <c:v>43543</c:v>
                </c:pt>
                <c:pt idx="50">
                  <c:v>43544</c:v>
                </c:pt>
                <c:pt idx="51">
                  <c:v>43545</c:v>
                </c:pt>
                <c:pt idx="52">
                  <c:v>43546</c:v>
                </c:pt>
                <c:pt idx="53">
                  <c:v>43549</c:v>
                </c:pt>
                <c:pt idx="54">
                  <c:v>43550</c:v>
                </c:pt>
                <c:pt idx="55">
                  <c:v>43551</c:v>
                </c:pt>
                <c:pt idx="56">
                  <c:v>43552</c:v>
                </c:pt>
                <c:pt idx="57">
                  <c:v>43553</c:v>
                </c:pt>
                <c:pt idx="58">
                  <c:v>43556</c:v>
                </c:pt>
                <c:pt idx="59">
                  <c:v>43557</c:v>
                </c:pt>
                <c:pt idx="60">
                  <c:v>43558</c:v>
                </c:pt>
                <c:pt idx="61">
                  <c:v>43559</c:v>
                </c:pt>
                <c:pt idx="62">
                  <c:v>43563</c:v>
                </c:pt>
                <c:pt idx="63">
                  <c:v>43564</c:v>
                </c:pt>
                <c:pt idx="64">
                  <c:v>43565</c:v>
                </c:pt>
                <c:pt idx="65">
                  <c:v>43566</c:v>
                </c:pt>
                <c:pt idx="66">
                  <c:v>43567</c:v>
                </c:pt>
                <c:pt idx="67">
                  <c:v>43570</c:v>
                </c:pt>
                <c:pt idx="68">
                  <c:v>43571</c:v>
                </c:pt>
                <c:pt idx="69">
                  <c:v>43572</c:v>
                </c:pt>
                <c:pt idx="70">
                  <c:v>43573</c:v>
                </c:pt>
                <c:pt idx="71">
                  <c:v>43574</c:v>
                </c:pt>
                <c:pt idx="72">
                  <c:v>43577</c:v>
                </c:pt>
                <c:pt idx="73">
                  <c:v>43578</c:v>
                </c:pt>
                <c:pt idx="74">
                  <c:v>43579</c:v>
                </c:pt>
                <c:pt idx="75">
                  <c:v>43580</c:v>
                </c:pt>
                <c:pt idx="76">
                  <c:v>43581</c:v>
                </c:pt>
                <c:pt idx="77">
                  <c:v>43584</c:v>
                </c:pt>
                <c:pt idx="78">
                  <c:v>43585</c:v>
                </c:pt>
                <c:pt idx="79">
                  <c:v>43591</c:v>
                </c:pt>
                <c:pt idx="80">
                  <c:v>43592</c:v>
                </c:pt>
                <c:pt idx="81">
                  <c:v>43593</c:v>
                </c:pt>
                <c:pt idx="82">
                  <c:v>43594</c:v>
                </c:pt>
                <c:pt idx="83">
                  <c:v>43595</c:v>
                </c:pt>
                <c:pt idx="84">
                  <c:v>43598</c:v>
                </c:pt>
                <c:pt idx="85">
                  <c:v>43599</c:v>
                </c:pt>
                <c:pt idx="86">
                  <c:v>43600</c:v>
                </c:pt>
                <c:pt idx="87">
                  <c:v>43601</c:v>
                </c:pt>
                <c:pt idx="88">
                  <c:v>43602</c:v>
                </c:pt>
                <c:pt idx="89">
                  <c:v>43605</c:v>
                </c:pt>
                <c:pt idx="90">
                  <c:v>43606</c:v>
                </c:pt>
                <c:pt idx="91">
                  <c:v>43607</c:v>
                </c:pt>
                <c:pt idx="92">
                  <c:v>43608</c:v>
                </c:pt>
                <c:pt idx="93">
                  <c:v>43609</c:v>
                </c:pt>
                <c:pt idx="94">
                  <c:v>43612</c:v>
                </c:pt>
                <c:pt idx="95">
                  <c:v>43613</c:v>
                </c:pt>
                <c:pt idx="96">
                  <c:v>43614</c:v>
                </c:pt>
                <c:pt idx="97">
                  <c:v>43615</c:v>
                </c:pt>
                <c:pt idx="98">
                  <c:v>43616</c:v>
                </c:pt>
                <c:pt idx="99">
                  <c:v>43619</c:v>
                </c:pt>
                <c:pt idx="100">
                  <c:v>43620</c:v>
                </c:pt>
                <c:pt idx="101">
                  <c:v>43621</c:v>
                </c:pt>
                <c:pt idx="102">
                  <c:v>43622</c:v>
                </c:pt>
                <c:pt idx="103">
                  <c:v>43626</c:v>
                </c:pt>
                <c:pt idx="104">
                  <c:v>43627</c:v>
                </c:pt>
                <c:pt idx="105">
                  <c:v>43628</c:v>
                </c:pt>
                <c:pt idx="106">
                  <c:v>43629</c:v>
                </c:pt>
                <c:pt idx="107">
                  <c:v>43630</c:v>
                </c:pt>
                <c:pt idx="108">
                  <c:v>43633</c:v>
                </c:pt>
                <c:pt idx="109">
                  <c:v>43634</c:v>
                </c:pt>
                <c:pt idx="110">
                  <c:v>43635</c:v>
                </c:pt>
                <c:pt idx="111">
                  <c:v>43636</c:v>
                </c:pt>
                <c:pt idx="112">
                  <c:v>43637</c:v>
                </c:pt>
                <c:pt idx="113">
                  <c:v>43640</c:v>
                </c:pt>
                <c:pt idx="114">
                  <c:v>43641</c:v>
                </c:pt>
                <c:pt idx="115">
                  <c:v>43642</c:v>
                </c:pt>
                <c:pt idx="116">
                  <c:v>43643</c:v>
                </c:pt>
                <c:pt idx="117">
                  <c:v>43644</c:v>
                </c:pt>
                <c:pt idx="118">
                  <c:v>43647</c:v>
                </c:pt>
                <c:pt idx="119">
                  <c:v>43648</c:v>
                </c:pt>
                <c:pt idx="120">
                  <c:v>43649</c:v>
                </c:pt>
                <c:pt idx="121">
                  <c:v>43650</c:v>
                </c:pt>
                <c:pt idx="122">
                  <c:v>43651</c:v>
                </c:pt>
                <c:pt idx="123">
                  <c:v>43654</c:v>
                </c:pt>
                <c:pt idx="124">
                  <c:v>43655</c:v>
                </c:pt>
                <c:pt idx="125">
                  <c:v>43656</c:v>
                </c:pt>
                <c:pt idx="126">
                  <c:v>43657</c:v>
                </c:pt>
                <c:pt idx="127">
                  <c:v>43658</c:v>
                </c:pt>
                <c:pt idx="128">
                  <c:v>43661</c:v>
                </c:pt>
                <c:pt idx="129">
                  <c:v>43662</c:v>
                </c:pt>
                <c:pt idx="130">
                  <c:v>43663</c:v>
                </c:pt>
                <c:pt idx="131">
                  <c:v>43664</c:v>
                </c:pt>
                <c:pt idx="132">
                  <c:v>43668</c:v>
                </c:pt>
                <c:pt idx="133">
                  <c:v>43669</c:v>
                </c:pt>
                <c:pt idx="134">
                  <c:v>43670</c:v>
                </c:pt>
                <c:pt idx="135">
                  <c:v>43671</c:v>
                </c:pt>
                <c:pt idx="136">
                  <c:v>43672</c:v>
                </c:pt>
                <c:pt idx="137">
                  <c:v>43675</c:v>
                </c:pt>
                <c:pt idx="138">
                  <c:v>43676</c:v>
                </c:pt>
                <c:pt idx="139">
                  <c:v>43677</c:v>
                </c:pt>
                <c:pt idx="140">
                  <c:v>43678</c:v>
                </c:pt>
                <c:pt idx="141">
                  <c:v>43679</c:v>
                </c:pt>
                <c:pt idx="142">
                  <c:v>43682</c:v>
                </c:pt>
                <c:pt idx="143">
                  <c:v>43683</c:v>
                </c:pt>
                <c:pt idx="144">
                  <c:v>43684</c:v>
                </c:pt>
                <c:pt idx="145">
                  <c:v>43685</c:v>
                </c:pt>
                <c:pt idx="146">
                  <c:v>43686</c:v>
                </c:pt>
                <c:pt idx="147">
                  <c:v>43689</c:v>
                </c:pt>
                <c:pt idx="148">
                  <c:v>43690</c:v>
                </c:pt>
                <c:pt idx="149">
                  <c:v>43691</c:v>
                </c:pt>
                <c:pt idx="150">
                  <c:v>43692</c:v>
                </c:pt>
                <c:pt idx="151">
                  <c:v>43693</c:v>
                </c:pt>
                <c:pt idx="152">
                  <c:v>43696</c:v>
                </c:pt>
                <c:pt idx="153">
                  <c:v>43697</c:v>
                </c:pt>
                <c:pt idx="154">
                  <c:v>43698</c:v>
                </c:pt>
                <c:pt idx="155">
                  <c:v>43699</c:v>
                </c:pt>
                <c:pt idx="156">
                  <c:v>43700</c:v>
                </c:pt>
                <c:pt idx="157">
                  <c:v>43703</c:v>
                </c:pt>
                <c:pt idx="158">
                  <c:v>43704</c:v>
                </c:pt>
                <c:pt idx="159">
                  <c:v>43705</c:v>
                </c:pt>
                <c:pt idx="160">
                  <c:v>43706</c:v>
                </c:pt>
                <c:pt idx="161">
                  <c:v>43707</c:v>
                </c:pt>
                <c:pt idx="162">
                  <c:v>43710</c:v>
                </c:pt>
                <c:pt idx="163">
                  <c:v>43711</c:v>
                </c:pt>
                <c:pt idx="164">
                  <c:v>43712</c:v>
                </c:pt>
                <c:pt idx="165">
                  <c:v>43713</c:v>
                </c:pt>
                <c:pt idx="166">
                  <c:v>43714</c:v>
                </c:pt>
                <c:pt idx="167">
                  <c:v>43717</c:v>
                </c:pt>
                <c:pt idx="168">
                  <c:v>43718</c:v>
                </c:pt>
                <c:pt idx="169">
                  <c:v>43719</c:v>
                </c:pt>
                <c:pt idx="170">
                  <c:v>43720</c:v>
                </c:pt>
                <c:pt idx="171">
                  <c:v>43724</c:v>
                </c:pt>
                <c:pt idx="172">
                  <c:v>43725</c:v>
                </c:pt>
                <c:pt idx="173">
                  <c:v>43726</c:v>
                </c:pt>
                <c:pt idx="174">
                  <c:v>43727</c:v>
                </c:pt>
                <c:pt idx="175">
                  <c:v>43728</c:v>
                </c:pt>
                <c:pt idx="176">
                  <c:v>43731</c:v>
                </c:pt>
                <c:pt idx="177">
                  <c:v>43732</c:v>
                </c:pt>
                <c:pt idx="178">
                  <c:v>43733</c:v>
                </c:pt>
                <c:pt idx="179">
                  <c:v>43734</c:v>
                </c:pt>
                <c:pt idx="180">
                  <c:v>43735</c:v>
                </c:pt>
                <c:pt idx="181">
                  <c:v>43738</c:v>
                </c:pt>
                <c:pt idx="182">
                  <c:v>43746</c:v>
                </c:pt>
                <c:pt idx="183">
                  <c:v>43747</c:v>
                </c:pt>
                <c:pt idx="184">
                  <c:v>43748</c:v>
                </c:pt>
                <c:pt idx="185">
                  <c:v>43749</c:v>
                </c:pt>
                <c:pt idx="186">
                  <c:v>43752</c:v>
                </c:pt>
                <c:pt idx="187">
                  <c:v>43753</c:v>
                </c:pt>
                <c:pt idx="188">
                  <c:v>43754</c:v>
                </c:pt>
                <c:pt idx="189">
                  <c:v>43755</c:v>
                </c:pt>
                <c:pt idx="190">
                  <c:v>43756</c:v>
                </c:pt>
                <c:pt idx="191">
                  <c:v>43759</c:v>
                </c:pt>
                <c:pt idx="192">
                  <c:v>43760</c:v>
                </c:pt>
                <c:pt idx="193">
                  <c:v>43761</c:v>
                </c:pt>
                <c:pt idx="194">
                  <c:v>43762</c:v>
                </c:pt>
                <c:pt idx="195">
                  <c:v>43763</c:v>
                </c:pt>
                <c:pt idx="196">
                  <c:v>43766</c:v>
                </c:pt>
                <c:pt idx="197">
                  <c:v>43767</c:v>
                </c:pt>
                <c:pt idx="198">
                  <c:v>43768</c:v>
                </c:pt>
                <c:pt idx="199">
                  <c:v>43769</c:v>
                </c:pt>
                <c:pt idx="200">
                  <c:v>43770</c:v>
                </c:pt>
                <c:pt idx="201">
                  <c:v>43773</c:v>
                </c:pt>
                <c:pt idx="202">
                  <c:v>43774</c:v>
                </c:pt>
                <c:pt idx="203">
                  <c:v>43775</c:v>
                </c:pt>
                <c:pt idx="204">
                  <c:v>43776</c:v>
                </c:pt>
                <c:pt idx="205">
                  <c:v>43777</c:v>
                </c:pt>
                <c:pt idx="206">
                  <c:v>43780</c:v>
                </c:pt>
                <c:pt idx="207">
                  <c:v>43781</c:v>
                </c:pt>
                <c:pt idx="208">
                  <c:v>43782</c:v>
                </c:pt>
                <c:pt idx="209">
                  <c:v>43783</c:v>
                </c:pt>
                <c:pt idx="210">
                  <c:v>43784</c:v>
                </c:pt>
                <c:pt idx="211">
                  <c:v>43787</c:v>
                </c:pt>
                <c:pt idx="212">
                  <c:v>43788</c:v>
                </c:pt>
                <c:pt idx="213">
                  <c:v>43789</c:v>
                </c:pt>
                <c:pt idx="214">
                  <c:v>43790</c:v>
                </c:pt>
                <c:pt idx="215">
                  <c:v>43791</c:v>
                </c:pt>
                <c:pt idx="216">
                  <c:v>43794</c:v>
                </c:pt>
                <c:pt idx="217">
                  <c:v>43795</c:v>
                </c:pt>
                <c:pt idx="218">
                  <c:v>43796</c:v>
                </c:pt>
                <c:pt idx="219">
                  <c:v>43797</c:v>
                </c:pt>
                <c:pt idx="220">
                  <c:v>43798</c:v>
                </c:pt>
                <c:pt idx="221">
                  <c:v>43801</c:v>
                </c:pt>
                <c:pt idx="222">
                  <c:v>43802</c:v>
                </c:pt>
                <c:pt idx="223">
                  <c:v>43803</c:v>
                </c:pt>
                <c:pt idx="224">
                  <c:v>43804</c:v>
                </c:pt>
                <c:pt idx="225">
                  <c:v>43805</c:v>
                </c:pt>
                <c:pt idx="226">
                  <c:v>43808</c:v>
                </c:pt>
                <c:pt idx="227">
                  <c:v>43809</c:v>
                </c:pt>
                <c:pt idx="228">
                  <c:v>43810</c:v>
                </c:pt>
                <c:pt idx="229">
                  <c:v>43811</c:v>
                </c:pt>
                <c:pt idx="230">
                  <c:v>43812</c:v>
                </c:pt>
                <c:pt idx="231">
                  <c:v>43815</c:v>
                </c:pt>
                <c:pt idx="232">
                  <c:v>43816</c:v>
                </c:pt>
                <c:pt idx="233">
                  <c:v>43817</c:v>
                </c:pt>
                <c:pt idx="234">
                  <c:v>43818</c:v>
                </c:pt>
                <c:pt idx="235">
                  <c:v>43819</c:v>
                </c:pt>
                <c:pt idx="236">
                  <c:v>43822</c:v>
                </c:pt>
                <c:pt idx="237">
                  <c:v>43823</c:v>
                </c:pt>
                <c:pt idx="238">
                  <c:v>43824</c:v>
                </c:pt>
                <c:pt idx="239">
                  <c:v>43825</c:v>
                </c:pt>
                <c:pt idx="240">
                  <c:v>43826</c:v>
                </c:pt>
                <c:pt idx="241">
                  <c:v>43829</c:v>
                </c:pt>
                <c:pt idx="242">
                  <c:v>43830</c:v>
                </c:pt>
                <c:pt idx="243">
                  <c:v>43832</c:v>
                </c:pt>
                <c:pt idx="244">
                  <c:v>43833</c:v>
                </c:pt>
                <c:pt idx="245">
                  <c:v>43836</c:v>
                </c:pt>
                <c:pt idx="246">
                  <c:v>43837</c:v>
                </c:pt>
                <c:pt idx="247">
                  <c:v>43838</c:v>
                </c:pt>
                <c:pt idx="248">
                  <c:v>43839</c:v>
                </c:pt>
                <c:pt idx="249">
                  <c:v>43840</c:v>
                </c:pt>
                <c:pt idx="250">
                  <c:v>43843</c:v>
                </c:pt>
                <c:pt idx="251">
                  <c:v>43844</c:v>
                </c:pt>
                <c:pt idx="252">
                  <c:v>43845</c:v>
                </c:pt>
                <c:pt idx="253">
                  <c:v>43846</c:v>
                </c:pt>
                <c:pt idx="254">
                  <c:v>43847</c:v>
                </c:pt>
                <c:pt idx="255">
                  <c:v>43850</c:v>
                </c:pt>
                <c:pt idx="256">
                  <c:v>43851</c:v>
                </c:pt>
                <c:pt idx="257">
                  <c:v>43852</c:v>
                </c:pt>
                <c:pt idx="258">
                  <c:v>43853</c:v>
                </c:pt>
                <c:pt idx="259">
                  <c:v>43864</c:v>
                </c:pt>
                <c:pt idx="260">
                  <c:v>43865</c:v>
                </c:pt>
                <c:pt idx="261">
                  <c:v>43866</c:v>
                </c:pt>
                <c:pt idx="262">
                  <c:v>43867</c:v>
                </c:pt>
                <c:pt idx="263">
                  <c:v>43868</c:v>
                </c:pt>
                <c:pt idx="264">
                  <c:v>43871</c:v>
                </c:pt>
                <c:pt idx="265">
                  <c:v>43872</c:v>
                </c:pt>
                <c:pt idx="266">
                  <c:v>43873</c:v>
                </c:pt>
                <c:pt idx="267">
                  <c:v>43874</c:v>
                </c:pt>
                <c:pt idx="268">
                  <c:v>43875</c:v>
                </c:pt>
                <c:pt idx="269">
                  <c:v>43878</c:v>
                </c:pt>
                <c:pt idx="270">
                  <c:v>43879</c:v>
                </c:pt>
                <c:pt idx="271">
                  <c:v>43880</c:v>
                </c:pt>
                <c:pt idx="272">
                  <c:v>43881</c:v>
                </c:pt>
                <c:pt idx="273">
                  <c:v>43882</c:v>
                </c:pt>
                <c:pt idx="274">
                  <c:v>43885</c:v>
                </c:pt>
                <c:pt idx="275">
                  <c:v>43886</c:v>
                </c:pt>
                <c:pt idx="276">
                  <c:v>43887</c:v>
                </c:pt>
                <c:pt idx="277">
                  <c:v>43888</c:v>
                </c:pt>
                <c:pt idx="278">
                  <c:v>43889</c:v>
                </c:pt>
                <c:pt idx="279">
                  <c:v>43892</c:v>
                </c:pt>
                <c:pt idx="280">
                  <c:v>43893</c:v>
                </c:pt>
                <c:pt idx="281">
                  <c:v>43894</c:v>
                </c:pt>
                <c:pt idx="282">
                  <c:v>43895</c:v>
                </c:pt>
                <c:pt idx="283">
                  <c:v>43896</c:v>
                </c:pt>
                <c:pt idx="284">
                  <c:v>43899</c:v>
                </c:pt>
                <c:pt idx="285">
                  <c:v>43900</c:v>
                </c:pt>
                <c:pt idx="286">
                  <c:v>43901</c:v>
                </c:pt>
                <c:pt idx="287">
                  <c:v>43902</c:v>
                </c:pt>
                <c:pt idx="288">
                  <c:v>43903</c:v>
                </c:pt>
                <c:pt idx="289">
                  <c:v>43906</c:v>
                </c:pt>
                <c:pt idx="290">
                  <c:v>43907</c:v>
                </c:pt>
                <c:pt idx="291">
                  <c:v>43908</c:v>
                </c:pt>
                <c:pt idx="292">
                  <c:v>43909</c:v>
                </c:pt>
                <c:pt idx="293">
                  <c:v>43910</c:v>
                </c:pt>
                <c:pt idx="294">
                  <c:v>43913</c:v>
                </c:pt>
                <c:pt idx="295">
                  <c:v>43914</c:v>
                </c:pt>
                <c:pt idx="296">
                  <c:v>43915</c:v>
                </c:pt>
                <c:pt idx="297">
                  <c:v>43916</c:v>
                </c:pt>
                <c:pt idx="298">
                  <c:v>43917</c:v>
                </c:pt>
                <c:pt idx="299">
                  <c:v>43920</c:v>
                </c:pt>
                <c:pt idx="300">
                  <c:v>43921</c:v>
                </c:pt>
                <c:pt idx="301">
                  <c:v>43922</c:v>
                </c:pt>
                <c:pt idx="302">
                  <c:v>43923</c:v>
                </c:pt>
                <c:pt idx="303">
                  <c:v>43924</c:v>
                </c:pt>
                <c:pt idx="304">
                  <c:v>43928</c:v>
                </c:pt>
                <c:pt idx="305">
                  <c:v>43929</c:v>
                </c:pt>
                <c:pt idx="306">
                  <c:v>43930</c:v>
                </c:pt>
                <c:pt idx="307">
                  <c:v>43931</c:v>
                </c:pt>
                <c:pt idx="308">
                  <c:v>43934</c:v>
                </c:pt>
                <c:pt idx="309">
                  <c:v>43935</c:v>
                </c:pt>
                <c:pt idx="310">
                  <c:v>43936</c:v>
                </c:pt>
                <c:pt idx="311">
                  <c:v>43937</c:v>
                </c:pt>
                <c:pt idx="312">
                  <c:v>43938</c:v>
                </c:pt>
                <c:pt idx="313">
                  <c:v>43941</c:v>
                </c:pt>
                <c:pt idx="314">
                  <c:v>43942</c:v>
                </c:pt>
                <c:pt idx="315">
                  <c:v>43943</c:v>
                </c:pt>
                <c:pt idx="316">
                  <c:v>43944</c:v>
                </c:pt>
                <c:pt idx="317">
                  <c:v>43945</c:v>
                </c:pt>
                <c:pt idx="318">
                  <c:v>43948</c:v>
                </c:pt>
                <c:pt idx="319">
                  <c:v>43949</c:v>
                </c:pt>
                <c:pt idx="320">
                  <c:v>43950</c:v>
                </c:pt>
                <c:pt idx="321">
                  <c:v>43951</c:v>
                </c:pt>
                <c:pt idx="322">
                  <c:v>43957</c:v>
                </c:pt>
                <c:pt idx="323">
                  <c:v>43958</c:v>
                </c:pt>
                <c:pt idx="324">
                  <c:v>43959</c:v>
                </c:pt>
                <c:pt idx="325">
                  <c:v>43962</c:v>
                </c:pt>
                <c:pt idx="326">
                  <c:v>43963</c:v>
                </c:pt>
                <c:pt idx="327">
                  <c:v>43964</c:v>
                </c:pt>
                <c:pt idx="328">
                  <c:v>43965</c:v>
                </c:pt>
                <c:pt idx="329">
                  <c:v>43966</c:v>
                </c:pt>
                <c:pt idx="330">
                  <c:v>43969</c:v>
                </c:pt>
                <c:pt idx="331">
                  <c:v>43970</c:v>
                </c:pt>
                <c:pt idx="332">
                  <c:v>43971</c:v>
                </c:pt>
                <c:pt idx="333">
                  <c:v>43972</c:v>
                </c:pt>
                <c:pt idx="334">
                  <c:v>43973</c:v>
                </c:pt>
                <c:pt idx="335">
                  <c:v>43976</c:v>
                </c:pt>
                <c:pt idx="336">
                  <c:v>43977</c:v>
                </c:pt>
                <c:pt idx="337">
                  <c:v>43978</c:v>
                </c:pt>
                <c:pt idx="338">
                  <c:v>43979</c:v>
                </c:pt>
                <c:pt idx="339">
                  <c:v>43980</c:v>
                </c:pt>
                <c:pt idx="340">
                  <c:v>43983</c:v>
                </c:pt>
                <c:pt idx="341">
                  <c:v>43984</c:v>
                </c:pt>
                <c:pt idx="342">
                  <c:v>43985</c:v>
                </c:pt>
                <c:pt idx="343">
                  <c:v>43986</c:v>
                </c:pt>
                <c:pt idx="344">
                  <c:v>43987</c:v>
                </c:pt>
                <c:pt idx="345">
                  <c:v>43990</c:v>
                </c:pt>
                <c:pt idx="346">
                  <c:v>43991</c:v>
                </c:pt>
                <c:pt idx="347">
                  <c:v>43992</c:v>
                </c:pt>
                <c:pt idx="348">
                  <c:v>43993</c:v>
                </c:pt>
                <c:pt idx="349">
                  <c:v>43994</c:v>
                </c:pt>
                <c:pt idx="350">
                  <c:v>43997</c:v>
                </c:pt>
                <c:pt idx="351">
                  <c:v>43998</c:v>
                </c:pt>
                <c:pt idx="352">
                  <c:v>43999</c:v>
                </c:pt>
                <c:pt idx="353">
                  <c:v>44000</c:v>
                </c:pt>
                <c:pt idx="354">
                  <c:v>44001</c:v>
                </c:pt>
                <c:pt idx="355">
                  <c:v>44004</c:v>
                </c:pt>
                <c:pt idx="356">
                  <c:v>44005</c:v>
                </c:pt>
                <c:pt idx="357">
                  <c:v>44006</c:v>
                </c:pt>
                <c:pt idx="358">
                  <c:v>44010</c:v>
                </c:pt>
                <c:pt idx="359">
                  <c:v>44011</c:v>
                </c:pt>
                <c:pt idx="360">
                  <c:v>44012</c:v>
                </c:pt>
                <c:pt idx="361">
                  <c:v>44013</c:v>
                </c:pt>
                <c:pt idx="362">
                  <c:v>44014</c:v>
                </c:pt>
                <c:pt idx="363">
                  <c:v>44015</c:v>
                </c:pt>
                <c:pt idx="364">
                  <c:v>44018</c:v>
                </c:pt>
                <c:pt idx="365">
                  <c:v>44019</c:v>
                </c:pt>
                <c:pt idx="366">
                  <c:v>44020</c:v>
                </c:pt>
                <c:pt idx="367">
                  <c:v>44021</c:v>
                </c:pt>
                <c:pt idx="368">
                  <c:v>44022</c:v>
                </c:pt>
                <c:pt idx="369">
                  <c:v>44025</c:v>
                </c:pt>
                <c:pt idx="370">
                  <c:v>44026</c:v>
                </c:pt>
                <c:pt idx="371">
                  <c:v>44027</c:v>
                </c:pt>
                <c:pt idx="372">
                  <c:v>44028</c:v>
                </c:pt>
                <c:pt idx="373">
                  <c:v>44029</c:v>
                </c:pt>
                <c:pt idx="374">
                  <c:v>44032</c:v>
                </c:pt>
                <c:pt idx="375">
                  <c:v>44033</c:v>
                </c:pt>
                <c:pt idx="376">
                  <c:v>44034</c:v>
                </c:pt>
                <c:pt idx="377">
                  <c:v>44035</c:v>
                </c:pt>
                <c:pt idx="378">
                  <c:v>44036</c:v>
                </c:pt>
                <c:pt idx="379">
                  <c:v>44039</c:v>
                </c:pt>
                <c:pt idx="380">
                  <c:v>44040</c:v>
                </c:pt>
                <c:pt idx="381">
                  <c:v>44041</c:v>
                </c:pt>
                <c:pt idx="382">
                  <c:v>44042</c:v>
                </c:pt>
                <c:pt idx="383">
                  <c:v>44043</c:v>
                </c:pt>
                <c:pt idx="384">
                  <c:v>44046</c:v>
                </c:pt>
                <c:pt idx="385">
                  <c:v>44047</c:v>
                </c:pt>
                <c:pt idx="386">
                  <c:v>44048</c:v>
                </c:pt>
                <c:pt idx="387">
                  <c:v>44049</c:v>
                </c:pt>
                <c:pt idx="388">
                  <c:v>44050</c:v>
                </c:pt>
                <c:pt idx="389">
                  <c:v>44053</c:v>
                </c:pt>
                <c:pt idx="390">
                  <c:v>44054</c:v>
                </c:pt>
                <c:pt idx="391">
                  <c:v>44055</c:v>
                </c:pt>
                <c:pt idx="392">
                  <c:v>44056</c:v>
                </c:pt>
                <c:pt idx="393">
                  <c:v>44057</c:v>
                </c:pt>
                <c:pt idx="394">
                  <c:v>44060</c:v>
                </c:pt>
                <c:pt idx="395">
                  <c:v>44061</c:v>
                </c:pt>
                <c:pt idx="396">
                  <c:v>44062</c:v>
                </c:pt>
                <c:pt idx="397">
                  <c:v>44063</c:v>
                </c:pt>
                <c:pt idx="398">
                  <c:v>44064</c:v>
                </c:pt>
                <c:pt idx="399">
                  <c:v>44067</c:v>
                </c:pt>
                <c:pt idx="400">
                  <c:v>44068</c:v>
                </c:pt>
                <c:pt idx="401">
                  <c:v>44069</c:v>
                </c:pt>
                <c:pt idx="402">
                  <c:v>44070</c:v>
                </c:pt>
                <c:pt idx="403">
                  <c:v>44071</c:v>
                </c:pt>
                <c:pt idx="404">
                  <c:v>44074</c:v>
                </c:pt>
                <c:pt idx="405">
                  <c:v>44075</c:v>
                </c:pt>
                <c:pt idx="406">
                  <c:v>44076</c:v>
                </c:pt>
                <c:pt idx="407">
                  <c:v>44077</c:v>
                </c:pt>
                <c:pt idx="408">
                  <c:v>44078</c:v>
                </c:pt>
                <c:pt idx="409">
                  <c:v>44081</c:v>
                </c:pt>
                <c:pt idx="410">
                  <c:v>44082</c:v>
                </c:pt>
                <c:pt idx="411">
                  <c:v>44083</c:v>
                </c:pt>
                <c:pt idx="412">
                  <c:v>44084</c:v>
                </c:pt>
                <c:pt idx="413">
                  <c:v>44085</c:v>
                </c:pt>
                <c:pt idx="414">
                  <c:v>44088</c:v>
                </c:pt>
                <c:pt idx="415">
                  <c:v>44089</c:v>
                </c:pt>
                <c:pt idx="416">
                  <c:v>44090</c:v>
                </c:pt>
                <c:pt idx="417">
                  <c:v>44091</c:v>
                </c:pt>
                <c:pt idx="418">
                  <c:v>44092</c:v>
                </c:pt>
                <c:pt idx="419">
                  <c:v>44095</c:v>
                </c:pt>
                <c:pt idx="420">
                  <c:v>44096</c:v>
                </c:pt>
                <c:pt idx="421">
                  <c:v>44097</c:v>
                </c:pt>
                <c:pt idx="422">
                  <c:v>44098</c:v>
                </c:pt>
                <c:pt idx="423">
                  <c:v>44099</c:v>
                </c:pt>
                <c:pt idx="424">
                  <c:v>44101</c:v>
                </c:pt>
                <c:pt idx="425">
                  <c:v>44102</c:v>
                </c:pt>
                <c:pt idx="426">
                  <c:v>44103</c:v>
                </c:pt>
                <c:pt idx="427">
                  <c:v>44104</c:v>
                </c:pt>
                <c:pt idx="428">
                  <c:v>44105</c:v>
                </c:pt>
                <c:pt idx="429">
                  <c:v>44106</c:v>
                </c:pt>
                <c:pt idx="430">
                  <c:v>44109</c:v>
                </c:pt>
                <c:pt idx="431">
                  <c:v>44110</c:v>
                </c:pt>
                <c:pt idx="432">
                  <c:v>44111</c:v>
                </c:pt>
                <c:pt idx="433">
                  <c:v>44112</c:v>
                </c:pt>
                <c:pt idx="434">
                  <c:v>44113</c:v>
                </c:pt>
                <c:pt idx="435">
                  <c:v>44114</c:v>
                </c:pt>
                <c:pt idx="436">
                  <c:v>44116</c:v>
                </c:pt>
                <c:pt idx="437">
                  <c:v>44117</c:v>
                </c:pt>
                <c:pt idx="438">
                  <c:v>44118</c:v>
                </c:pt>
                <c:pt idx="439">
                  <c:v>44119</c:v>
                </c:pt>
                <c:pt idx="440">
                  <c:v>44120</c:v>
                </c:pt>
                <c:pt idx="441">
                  <c:v>44123</c:v>
                </c:pt>
                <c:pt idx="442">
                  <c:v>44124</c:v>
                </c:pt>
                <c:pt idx="443">
                  <c:v>44125</c:v>
                </c:pt>
                <c:pt idx="444">
                  <c:v>44126</c:v>
                </c:pt>
                <c:pt idx="445">
                  <c:v>44127</c:v>
                </c:pt>
                <c:pt idx="446">
                  <c:v>44130</c:v>
                </c:pt>
                <c:pt idx="447">
                  <c:v>44131</c:v>
                </c:pt>
                <c:pt idx="448">
                  <c:v>44132</c:v>
                </c:pt>
                <c:pt idx="449">
                  <c:v>44133</c:v>
                </c:pt>
                <c:pt idx="450">
                  <c:v>44134</c:v>
                </c:pt>
                <c:pt idx="451">
                  <c:v>44137</c:v>
                </c:pt>
                <c:pt idx="452">
                  <c:v>44138</c:v>
                </c:pt>
                <c:pt idx="453">
                  <c:v>44139</c:v>
                </c:pt>
                <c:pt idx="454">
                  <c:v>44140</c:v>
                </c:pt>
                <c:pt idx="455">
                  <c:v>44141</c:v>
                </c:pt>
                <c:pt idx="456">
                  <c:v>44144</c:v>
                </c:pt>
                <c:pt idx="457">
                  <c:v>44145</c:v>
                </c:pt>
                <c:pt idx="458">
                  <c:v>44146</c:v>
                </c:pt>
                <c:pt idx="459">
                  <c:v>44147</c:v>
                </c:pt>
                <c:pt idx="460">
                  <c:v>44148</c:v>
                </c:pt>
                <c:pt idx="461">
                  <c:v>44151</c:v>
                </c:pt>
                <c:pt idx="462">
                  <c:v>44152</c:v>
                </c:pt>
                <c:pt idx="463">
                  <c:v>44153</c:v>
                </c:pt>
                <c:pt idx="464">
                  <c:v>44154</c:v>
                </c:pt>
                <c:pt idx="465">
                  <c:v>44155</c:v>
                </c:pt>
                <c:pt idx="466">
                  <c:v>44158</c:v>
                </c:pt>
                <c:pt idx="467">
                  <c:v>44159</c:v>
                </c:pt>
                <c:pt idx="468">
                  <c:v>44160</c:v>
                </c:pt>
                <c:pt idx="469">
                  <c:v>44161</c:v>
                </c:pt>
                <c:pt idx="470">
                  <c:v>44165</c:v>
                </c:pt>
                <c:pt idx="471">
                  <c:v>44166</c:v>
                </c:pt>
                <c:pt idx="472">
                  <c:v>44167</c:v>
                </c:pt>
                <c:pt idx="473">
                  <c:v>44168</c:v>
                </c:pt>
                <c:pt idx="474">
                  <c:v>44169</c:v>
                </c:pt>
                <c:pt idx="475">
                  <c:v>44172</c:v>
                </c:pt>
                <c:pt idx="476">
                  <c:v>44173</c:v>
                </c:pt>
                <c:pt idx="477">
                  <c:v>44174</c:v>
                </c:pt>
                <c:pt idx="478">
                  <c:v>44175</c:v>
                </c:pt>
                <c:pt idx="479">
                  <c:v>44176</c:v>
                </c:pt>
                <c:pt idx="480">
                  <c:v>44179</c:v>
                </c:pt>
                <c:pt idx="481">
                  <c:v>44180</c:v>
                </c:pt>
                <c:pt idx="482">
                  <c:v>44181</c:v>
                </c:pt>
                <c:pt idx="483">
                  <c:v>44182</c:v>
                </c:pt>
                <c:pt idx="484">
                  <c:v>44183</c:v>
                </c:pt>
                <c:pt idx="485">
                  <c:v>44186</c:v>
                </c:pt>
                <c:pt idx="486">
                  <c:v>44187</c:v>
                </c:pt>
                <c:pt idx="487">
                  <c:v>44188</c:v>
                </c:pt>
                <c:pt idx="488">
                  <c:v>44189</c:v>
                </c:pt>
                <c:pt idx="489">
                  <c:v>44190</c:v>
                </c:pt>
                <c:pt idx="490">
                  <c:v>44193</c:v>
                </c:pt>
                <c:pt idx="491">
                  <c:v>44194</c:v>
                </c:pt>
                <c:pt idx="492">
                  <c:v>44195</c:v>
                </c:pt>
                <c:pt idx="493">
                  <c:v>44196</c:v>
                </c:pt>
                <c:pt idx="494">
                  <c:v>44200</c:v>
                </c:pt>
                <c:pt idx="495">
                  <c:v>44201</c:v>
                </c:pt>
                <c:pt idx="496">
                  <c:v>44202</c:v>
                </c:pt>
                <c:pt idx="497">
                  <c:v>44203</c:v>
                </c:pt>
                <c:pt idx="498">
                  <c:v>44204</c:v>
                </c:pt>
                <c:pt idx="499">
                  <c:v>44207</c:v>
                </c:pt>
                <c:pt idx="500">
                  <c:v>44208</c:v>
                </c:pt>
                <c:pt idx="501">
                  <c:v>44209</c:v>
                </c:pt>
                <c:pt idx="502">
                  <c:v>44210</c:v>
                </c:pt>
                <c:pt idx="503">
                  <c:v>44211</c:v>
                </c:pt>
                <c:pt idx="504">
                  <c:v>44214</c:v>
                </c:pt>
                <c:pt idx="505">
                  <c:v>44215</c:v>
                </c:pt>
                <c:pt idx="506">
                  <c:v>44216</c:v>
                </c:pt>
                <c:pt idx="507">
                  <c:v>44217</c:v>
                </c:pt>
                <c:pt idx="508">
                  <c:v>44218</c:v>
                </c:pt>
                <c:pt idx="509">
                  <c:v>44221</c:v>
                </c:pt>
                <c:pt idx="510">
                  <c:v>44222</c:v>
                </c:pt>
                <c:pt idx="511">
                  <c:v>44223</c:v>
                </c:pt>
                <c:pt idx="512">
                  <c:v>44224</c:v>
                </c:pt>
                <c:pt idx="513">
                  <c:v>44225</c:v>
                </c:pt>
                <c:pt idx="514">
                  <c:v>44228</c:v>
                </c:pt>
                <c:pt idx="515">
                  <c:v>44229</c:v>
                </c:pt>
                <c:pt idx="516">
                  <c:v>44230</c:v>
                </c:pt>
                <c:pt idx="517">
                  <c:v>44231</c:v>
                </c:pt>
                <c:pt idx="518">
                  <c:v>44232</c:v>
                </c:pt>
                <c:pt idx="519">
                  <c:v>44235</c:v>
                </c:pt>
                <c:pt idx="520">
                  <c:v>44236</c:v>
                </c:pt>
                <c:pt idx="521">
                  <c:v>44237</c:v>
                </c:pt>
                <c:pt idx="522">
                  <c:v>44245</c:v>
                </c:pt>
                <c:pt idx="523">
                  <c:v>44246</c:v>
                </c:pt>
                <c:pt idx="524">
                  <c:v>44249</c:v>
                </c:pt>
                <c:pt idx="525">
                  <c:v>44250</c:v>
                </c:pt>
                <c:pt idx="526">
                  <c:v>44251</c:v>
                </c:pt>
                <c:pt idx="527">
                  <c:v>44252</c:v>
                </c:pt>
                <c:pt idx="528">
                  <c:v>44253</c:v>
                </c:pt>
                <c:pt idx="529">
                  <c:v>44256</c:v>
                </c:pt>
                <c:pt idx="530">
                  <c:v>44257</c:v>
                </c:pt>
                <c:pt idx="531">
                  <c:v>44258</c:v>
                </c:pt>
                <c:pt idx="532">
                  <c:v>44259</c:v>
                </c:pt>
                <c:pt idx="533">
                  <c:v>44260</c:v>
                </c:pt>
                <c:pt idx="534">
                  <c:v>44263</c:v>
                </c:pt>
                <c:pt idx="535">
                  <c:v>44264</c:v>
                </c:pt>
                <c:pt idx="536">
                  <c:v>44265</c:v>
                </c:pt>
                <c:pt idx="537">
                  <c:v>44266</c:v>
                </c:pt>
                <c:pt idx="538">
                  <c:v>44267</c:v>
                </c:pt>
                <c:pt idx="539">
                  <c:v>44270</c:v>
                </c:pt>
                <c:pt idx="540">
                  <c:v>44271</c:v>
                </c:pt>
                <c:pt idx="541">
                  <c:v>44272</c:v>
                </c:pt>
                <c:pt idx="542">
                  <c:v>44273</c:v>
                </c:pt>
                <c:pt idx="543">
                  <c:v>44274</c:v>
                </c:pt>
                <c:pt idx="544">
                  <c:v>44279</c:v>
                </c:pt>
                <c:pt idx="545">
                  <c:v>44280</c:v>
                </c:pt>
                <c:pt idx="546">
                  <c:v>44281</c:v>
                </c:pt>
                <c:pt idx="547">
                  <c:v>44284</c:v>
                </c:pt>
                <c:pt idx="548">
                  <c:v>44285</c:v>
                </c:pt>
                <c:pt idx="549">
                  <c:v>44286</c:v>
                </c:pt>
                <c:pt idx="550">
                  <c:v>44287</c:v>
                </c:pt>
                <c:pt idx="551">
                  <c:v>44288</c:v>
                </c:pt>
                <c:pt idx="552">
                  <c:v>44292</c:v>
                </c:pt>
                <c:pt idx="553">
                  <c:v>44293</c:v>
                </c:pt>
                <c:pt idx="554">
                  <c:v>44294</c:v>
                </c:pt>
                <c:pt idx="555">
                  <c:v>44295</c:v>
                </c:pt>
                <c:pt idx="556">
                  <c:v>44298</c:v>
                </c:pt>
                <c:pt idx="557">
                  <c:v>44299</c:v>
                </c:pt>
                <c:pt idx="558">
                  <c:v>44300</c:v>
                </c:pt>
                <c:pt idx="559">
                  <c:v>44301</c:v>
                </c:pt>
                <c:pt idx="560">
                  <c:v>44302</c:v>
                </c:pt>
                <c:pt idx="561">
                  <c:v>44305</c:v>
                </c:pt>
                <c:pt idx="562">
                  <c:v>44306</c:v>
                </c:pt>
                <c:pt idx="563">
                  <c:v>44307</c:v>
                </c:pt>
                <c:pt idx="564">
                  <c:v>44308</c:v>
                </c:pt>
                <c:pt idx="565">
                  <c:v>44309</c:v>
                </c:pt>
                <c:pt idx="566">
                  <c:v>44312</c:v>
                </c:pt>
                <c:pt idx="567">
                  <c:v>44313</c:v>
                </c:pt>
                <c:pt idx="568">
                  <c:v>44314</c:v>
                </c:pt>
                <c:pt idx="569">
                  <c:v>44315</c:v>
                </c:pt>
                <c:pt idx="570">
                  <c:v>44316</c:v>
                </c:pt>
                <c:pt idx="571">
                  <c:v>44322</c:v>
                </c:pt>
                <c:pt idx="572">
                  <c:v>44323</c:v>
                </c:pt>
                <c:pt idx="573">
                  <c:v>44326</c:v>
                </c:pt>
                <c:pt idx="574">
                  <c:v>44327</c:v>
                </c:pt>
                <c:pt idx="575">
                  <c:v>44328</c:v>
                </c:pt>
                <c:pt idx="576">
                  <c:v>44329</c:v>
                </c:pt>
                <c:pt idx="577">
                  <c:v>44330</c:v>
                </c:pt>
                <c:pt idx="578">
                  <c:v>44333</c:v>
                </c:pt>
                <c:pt idx="579">
                  <c:v>44334</c:v>
                </c:pt>
                <c:pt idx="580">
                  <c:v>44335</c:v>
                </c:pt>
                <c:pt idx="581">
                  <c:v>44336</c:v>
                </c:pt>
                <c:pt idx="582">
                  <c:v>44337</c:v>
                </c:pt>
                <c:pt idx="583">
                  <c:v>44340</c:v>
                </c:pt>
                <c:pt idx="584">
                  <c:v>44341</c:v>
                </c:pt>
                <c:pt idx="585">
                  <c:v>44342</c:v>
                </c:pt>
                <c:pt idx="586">
                  <c:v>44343</c:v>
                </c:pt>
                <c:pt idx="587">
                  <c:v>44344</c:v>
                </c:pt>
                <c:pt idx="588">
                  <c:v>44347</c:v>
                </c:pt>
                <c:pt idx="589">
                  <c:v>44348</c:v>
                </c:pt>
                <c:pt idx="590">
                  <c:v>44349</c:v>
                </c:pt>
              </c:numCache>
            </c:numRef>
          </c:cat>
          <c:val>
            <c:numRef>
              <c:f>Sheet2!$B$2:$B$2443</c:f>
              <c:numCache>
                <c:formatCode>General</c:formatCode>
                <c:ptCount val="591"/>
                <c:pt idx="0">
                  <c:v>784.09999999999854</c:v>
                </c:pt>
                <c:pt idx="1">
                  <c:v>781.79999999999927</c:v>
                </c:pt>
                <c:pt idx="2">
                  <c:v>782.79999999999927</c:v>
                </c:pt>
                <c:pt idx="3">
                  <c:v>771.69999999999709</c:v>
                </c:pt>
                <c:pt idx="4">
                  <c:v>756.19999999999709</c:v>
                </c:pt>
                <c:pt idx="5">
                  <c:v>752.89999999999782</c:v>
                </c:pt>
                <c:pt idx="6">
                  <c:v>735.19999999999709</c:v>
                </c:pt>
                <c:pt idx="7">
                  <c:v>714.19999999999709</c:v>
                </c:pt>
                <c:pt idx="8">
                  <c:v>698.69999999999709</c:v>
                </c:pt>
                <c:pt idx="9">
                  <c:v>695.39999999999782</c:v>
                </c:pt>
                <c:pt idx="10">
                  <c:v>681.09999999999854</c:v>
                </c:pt>
                <c:pt idx="11">
                  <c:v>661.19999999999709</c:v>
                </c:pt>
                <c:pt idx="12">
                  <c:v>633.69999999999709</c:v>
                </c:pt>
                <c:pt idx="13">
                  <c:v>622.79999999999927</c:v>
                </c:pt>
                <c:pt idx="14">
                  <c:v>599.69999999999709</c:v>
                </c:pt>
                <c:pt idx="15">
                  <c:v>593.09999999999854</c:v>
                </c:pt>
                <c:pt idx="16">
                  <c:v>583.19999999999709</c:v>
                </c:pt>
                <c:pt idx="17">
                  <c:v>572.19999999999709</c:v>
                </c:pt>
                <c:pt idx="18">
                  <c:v>572.19999999999709</c:v>
                </c:pt>
                <c:pt idx="19">
                  <c:v>571.09999999999854</c:v>
                </c:pt>
                <c:pt idx="20">
                  <c:v>571.09999999999854</c:v>
                </c:pt>
                <c:pt idx="21">
                  <c:v>568.89999999999782</c:v>
                </c:pt>
                <c:pt idx="22">
                  <c:v>567.79999999999927</c:v>
                </c:pt>
                <c:pt idx="23">
                  <c:v>566.69999999999709</c:v>
                </c:pt>
                <c:pt idx="24">
                  <c:v>567.79999999999927</c:v>
                </c:pt>
                <c:pt idx="25">
                  <c:v>568.89999999999782</c:v>
                </c:pt>
                <c:pt idx="26">
                  <c:v>571.09999999999854</c:v>
                </c:pt>
                <c:pt idx="27">
                  <c:v>582.09999999999854</c:v>
                </c:pt>
                <c:pt idx="28">
                  <c:v>583.19999999999709</c:v>
                </c:pt>
                <c:pt idx="29">
                  <c:v>586.5</c:v>
                </c:pt>
                <c:pt idx="30">
                  <c:v>591.5</c:v>
                </c:pt>
                <c:pt idx="31">
                  <c:v>587.69999999999709</c:v>
                </c:pt>
                <c:pt idx="32">
                  <c:v>588.89999999999782</c:v>
                </c:pt>
                <c:pt idx="33">
                  <c:v>575.69999999999709</c:v>
                </c:pt>
                <c:pt idx="34">
                  <c:v>565.69999999999709</c:v>
                </c:pt>
                <c:pt idx="35">
                  <c:v>556.79999999999927</c:v>
                </c:pt>
                <c:pt idx="36">
                  <c:v>561.79999999999927</c:v>
                </c:pt>
                <c:pt idx="37">
                  <c:v>561.79999999999927</c:v>
                </c:pt>
                <c:pt idx="38">
                  <c:v>560.19999999999709</c:v>
                </c:pt>
                <c:pt idx="39">
                  <c:v>543.69999999999709</c:v>
                </c:pt>
                <c:pt idx="40">
                  <c:v>543.69999999999709</c:v>
                </c:pt>
                <c:pt idx="41">
                  <c:v>542.69999999999709</c:v>
                </c:pt>
                <c:pt idx="42">
                  <c:v>537.19999999999709</c:v>
                </c:pt>
                <c:pt idx="43">
                  <c:v>529.5</c:v>
                </c:pt>
                <c:pt idx="44">
                  <c:v>539.5</c:v>
                </c:pt>
                <c:pt idx="45">
                  <c:v>537.29999999999927</c:v>
                </c:pt>
                <c:pt idx="46">
                  <c:v>520.79999999999927</c:v>
                </c:pt>
                <c:pt idx="47">
                  <c:v>506.5</c:v>
                </c:pt>
                <c:pt idx="48">
                  <c:v>494.39999999999782</c:v>
                </c:pt>
                <c:pt idx="49">
                  <c:v>483.39999999999782</c:v>
                </c:pt>
                <c:pt idx="50">
                  <c:v>482.29999999999927</c:v>
                </c:pt>
                <c:pt idx="51">
                  <c:v>473.5</c:v>
                </c:pt>
                <c:pt idx="52">
                  <c:v>470.19999999999709</c:v>
                </c:pt>
                <c:pt idx="53">
                  <c:v>462.5</c:v>
                </c:pt>
                <c:pt idx="54">
                  <c:v>457.5</c:v>
                </c:pt>
                <c:pt idx="55">
                  <c:v>447.5</c:v>
                </c:pt>
                <c:pt idx="56">
                  <c:v>425.39999999999782</c:v>
                </c:pt>
                <c:pt idx="57">
                  <c:v>431.39999999999782</c:v>
                </c:pt>
                <c:pt idx="58">
                  <c:v>429.19999999999709</c:v>
                </c:pt>
                <c:pt idx="59">
                  <c:v>418.09999999999854</c:v>
                </c:pt>
                <c:pt idx="60">
                  <c:v>407</c:v>
                </c:pt>
                <c:pt idx="61">
                  <c:v>393.69999999999709</c:v>
                </c:pt>
                <c:pt idx="62">
                  <c:v>390.39999999999782</c:v>
                </c:pt>
                <c:pt idx="63">
                  <c:v>377.09999999999854</c:v>
                </c:pt>
                <c:pt idx="64">
                  <c:v>373.79999999999927</c:v>
                </c:pt>
                <c:pt idx="65">
                  <c:v>372.69999999999709</c:v>
                </c:pt>
                <c:pt idx="66">
                  <c:v>367.69999999999709</c:v>
                </c:pt>
                <c:pt idx="67">
                  <c:v>366.69999999999709</c:v>
                </c:pt>
                <c:pt idx="68">
                  <c:v>335.19999999999709</c:v>
                </c:pt>
                <c:pt idx="69">
                  <c:v>334.09999999999854</c:v>
                </c:pt>
                <c:pt idx="70">
                  <c:v>325.79999999999927</c:v>
                </c:pt>
                <c:pt idx="71">
                  <c:v>316.89999999999782</c:v>
                </c:pt>
                <c:pt idx="72">
                  <c:v>282.69999999999709</c:v>
                </c:pt>
                <c:pt idx="73">
                  <c:v>268.39999999999782</c:v>
                </c:pt>
                <c:pt idx="74">
                  <c:v>271.69999999999709</c:v>
                </c:pt>
                <c:pt idx="75">
                  <c:v>288.69999999999709</c:v>
                </c:pt>
                <c:pt idx="76">
                  <c:v>269.79999999999927</c:v>
                </c:pt>
                <c:pt idx="77">
                  <c:v>241.89999999999782</c:v>
                </c:pt>
                <c:pt idx="78">
                  <c:v>252.69999999999709</c:v>
                </c:pt>
                <c:pt idx="79">
                  <c:v>254.69999999999709</c:v>
                </c:pt>
                <c:pt idx="80">
                  <c:v>255.69999999999709</c:v>
                </c:pt>
                <c:pt idx="81">
                  <c:v>261.19999999999709</c:v>
                </c:pt>
                <c:pt idx="82">
                  <c:v>266.09999999999854</c:v>
                </c:pt>
                <c:pt idx="83">
                  <c:v>258.19999999999709</c:v>
                </c:pt>
                <c:pt idx="84">
                  <c:v>357.09999999999854</c:v>
                </c:pt>
                <c:pt idx="85">
                  <c:v>469.69999999999709</c:v>
                </c:pt>
                <c:pt idx="86">
                  <c:v>564.89999999999782</c:v>
                </c:pt>
                <c:pt idx="87">
                  <c:v>809.09999999999854</c:v>
                </c:pt>
                <c:pt idx="88">
                  <c:v>792.89999999999782</c:v>
                </c:pt>
                <c:pt idx="89">
                  <c:v>802.39999999999782</c:v>
                </c:pt>
                <c:pt idx="90">
                  <c:v>825.09999999999854</c:v>
                </c:pt>
                <c:pt idx="91">
                  <c:v>799.89999999999782</c:v>
                </c:pt>
                <c:pt idx="92">
                  <c:v>826.69999999999709</c:v>
                </c:pt>
                <c:pt idx="93">
                  <c:v>866.89999999999782</c:v>
                </c:pt>
                <c:pt idx="94">
                  <c:v>850.09999999999854</c:v>
                </c:pt>
                <c:pt idx="95">
                  <c:v>794.39999999999782</c:v>
                </c:pt>
                <c:pt idx="96">
                  <c:v>742.09999999999854</c:v>
                </c:pt>
                <c:pt idx="97">
                  <c:v>710.89999999999782</c:v>
                </c:pt>
                <c:pt idx="98">
                  <c:v>680.89999999999782</c:v>
                </c:pt>
                <c:pt idx="99">
                  <c:v>709.09999999999854</c:v>
                </c:pt>
                <c:pt idx="100">
                  <c:v>784.69999999999709</c:v>
                </c:pt>
                <c:pt idx="101">
                  <c:v>894.5</c:v>
                </c:pt>
                <c:pt idx="102">
                  <c:v>1078.7999999999993</c:v>
                </c:pt>
                <c:pt idx="103">
                  <c:v>1059.0999999999985</c:v>
                </c:pt>
                <c:pt idx="104">
                  <c:v>1021.1999999999971</c:v>
                </c:pt>
                <c:pt idx="105">
                  <c:v>987.90000000000146</c:v>
                </c:pt>
                <c:pt idx="106">
                  <c:v>979.09999999999854</c:v>
                </c:pt>
                <c:pt idx="107">
                  <c:v>891.79999999999927</c:v>
                </c:pt>
                <c:pt idx="108">
                  <c:v>875.19999999999709</c:v>
                </c:pt>
                <c:pt idx="109">
                  <c:v>875.19999999999709</c:v>
                </c:pt>
                <c:pt idx="110">
                  <c:v>874.09999999999854</c:v>
                </c:pt>
                <c:pt idx="111">
                  <c:v>821.29999999999927</c:v>
                </c:pt>
                <c:pt idx="112">
                  <c:v>779.5</c:v>
                </c:pt>
                <c:pt idx="113">
                  <c:v>779.5</c:v>
                </c:pt>
                <c:pt idx="114">
                  <c:v>708.40000000000146</c:v>
                </c:pt>
                <c:pt idx="115">
                  <c:v>715.09999999999854</c:v>
                </c:pt>
                <c:pt idx="116">
                  <c:v>683.19999999999709</c:v>
                </c:pt>
                <c:pt idx="117">
                  <c:v>692.09999999999854</c:v>
                </c:pt>
                <c:pt idx="118">
                  <c:v>702.09999999999854</c:v>
                </c:pt>
                <c:pt idx="119">
                  <c:v>589.90000000000146</c:v>
                </c:pt>
                <c:pt idx="120">
                  <c:v>597.69999999999709</c:v>
                </c:pt>
                <c:pt idx="121">
                  <c:v>603.19999999999709</c:v>
                </c:pt>
                <c:pt idx="122">
                  <c:v>606.5</c:v>
                </c:pt>
                <c:pt idx="123">
                  <c:v>568.90000000000146</c:v>
                </c:pt>
                <c:pt idx="124">
                  <c:v>555.5</c:v>
                </c:pt>
                <c:pt idx="125">
                  <c:v>659.29999999999927</c:v>
                </c:pt>
                <c:pt idx="126">
                  <c:v>654.29999999999927</c:v>
                </c:pt>
                <c:pt idx="127">
                  <c:v>657.40000000000146</c:v>
                </c:pt>
                <c:pt idx="128">
                  <c:v>652.29999999999927</c:v>
                </c:pt>
                <c:pt idx="129">
                  <c:v>651.09999999999854</c:v>
                </c:pt>
                <c:pt idx="130">
                  <c:v>720.40000000000146</c:v>
                </c:pt>
                <c:pt idx="131">
                  <c:v>705.40000000000146</c:v>
                </c:pt>
                <c:pt idx="132">
                  <c:v>772.5</c:v>
                </c:pt>
                <c:pt idx="133">
                  <c:v>730.69999999999709</c:v>
                </c:pt>
                <c:pt idx="134">
                  <c:v>732.90000000000146</c:v>
                </c:pt>
                <c:pt idx="135">
                  <c:v>732.90000000000146</c:v>
                </c:pt>
                <c:pt idx="136">
                  <c:v>720.69999999999709</c:v>
                </c:pt>
                <c:pt idx="137">
                  <c:v>711.90000000000146</c:v>
                </c:pt>
                <c:pt idx="138">
                  <c:v>685.19999999999709</c:v>
                </c:pt>
                <c:pt idx="139">
                  <c:v>656.29999999999927</c:v>
                </c:pt>
                <c:pt idx="140">
                  <c:v>648.5</c:v>
                </c:pt>
                <c:pt idx="141">
                  <c:v>597.40000000000146</c:v>
                </c:pt>
                <c:pt idx="142">
                  <c:v>627.69999999999709</c:v>
                </c:pt>
                <c:pt idx="143">
                  <c:v>950.69999999999709</c:v>
                </c:pt>
                <c:pt idx="144">
                  <c:v>966.90000000000146</c:v>
                </c:pt>
                <c:pt idx="145">
                  <c:v>972.19999999999709</c:v>
                </c:pt>
                <c:pt idx="146">
                  <c:v>959.90000000000146</c:v>
                </c:pt>
                <c:pt idx="147">
                  <c:v>959.90000000000146</c:v>
                </c:pt>
                <c:pt idx="148">
                  <c:v>948.69999999999709</c:v>
                </c:pt>
                <c:pt idx="149">
                  <c:v>954.19999999999709</c:v>
                </c:pt>
                <c:pt idx="150">
                  <c:v>943.09999999999854</c:v>
                </c:pt>
                <c:pt idx="151">
                  <c:v>926.40000000000146</c:v>
                </c:pt>
                <c:pt idx="152">
                  <c:v>921.90000000000146</c:v>
                </c:pt>
                <c:pt idx="153">
                  <c:v>926.19999999999709</c:v>
                </c:pt>
                <c:pt idx="154">
                  <c:v>926.19999999999709</c:v>
                </c:pt>
                <c:pt idx="155">
                  <c:v>922.69999999999709</c:v>
                </c:pt>
                <c:pt idx="156">
                  <c:v>922.69999999999709</c:v>
                </c:pt>
                <c:pt idx="157">
                  <c:v>1055.7999999999993</c:v>
                </c:pt>
                <c:pt idx="158">
                  <c:v>1423.0999999999985</c:v>
                </c:pt>
                <c:pt idx="159">
                  <c:v>1486.6999999999971</c:v>
                </c:pt>
                <c:pt idx="160">
                  <c:v>1488.6999999999971</c:v>
                </c:pt>
                <c:pt idx="161">
                  <c:v>1486.5</c:v>
                </c:pt>
                <c:pt idx="162">
                  <c:v>1449.7999999999993</c:v>
                </c:pt>
                <c:pt idx="163">
                  <c:v>1455.9000000000015</c:v>
                </c:pt>
                <c:pt idx="164">
                  <c:v>1435.9000000000015</c:v>
                </c:pt>
                <c:pt idx="165">
                  <c:v>1427.0999999999985</c:v>
                </c:pt>
                <c:pt idx="166">
                  <c:v>1380.9000000000015</c:v>
                </c:pt>
                <c:pt idx="167">
                  <c:v>1341.2999999999993</c:v>
                </c:pt>
                <c:pt idx="168">
                  <c:v>1341.2999999999993</c:v>
                </c:pt>
                <c:pt idx="169">
                  <c:v>1319.1999999999971</c:v>
                </c:pt>
                <c:pt idx="170">
                  <c:v>1315.9000000000015</c:v>
                </c:pt>
                <c:pt idx="171">
                  <c:v>1293.9000000000015</c:v>
                </c:pt>
                <c:pt idx="172">
                  <c:v>1189.4000000000015</c:v>
                </c:pt>
                <c:pt idx="173">
                  <c:v>1236.6999999999971</c:v>
                </c:pt>
                <c:pt idx="174">
                  <c:v>1298.2999999999993</c:v>
                </c:pt>
                <c:pt idx="175">
                  <c:v>1300.4000000000015</c:v>
                </c:pt>
                <c:pt idx="176">
                  <c:v>1300.4000000000015</c:v>
                </c:pt>
                <c:pt idx="177">
                  <c:v>1302.5</c:v>
                </c:pt>
                <c:pt idx="178">
                  <c:v>1357.4000000000015</c:v>
                </c:pt>
                <c:pt idx="179">
                  <c:v>1446.5</c:v>
                </c:pt>
                <c:pt idx="180">
                  <c:v>1516.7999999999993</c:v>
                </c:pt>
                <c:pt idx="181">
                  <c:v>1741.1999999999971</c:v>
                </c:pt>
                <c:pt idx="182">
                  <c:v>1748.9000000000015</c:v>
                </c:pt>
                <c:pt idx="183">
                  <c:v>1725.7999999999993</c:v>
                </c:pt>
                <c:pt idx="184">
                  <c:v>1719.1999999999971</c:v>
                </c:pt>
                <c:pt idx="185">
                  <c:v>1719.1999999999971</c:v>
                </c:pt>
                <c:pt idx="186">
                  <c:v>1581.6999999999971</c:v>
                </c:pt>
                <c:pt idx="187">
                  <c:v>1575.0999999999985</c:v>
                </c:pt>
                <c:pt idx="188">
                  <c:v>1568.5</c:v>
                </c:pt>
                <c:pt idx="189">
                  <c:v>1570.6999999999971</c:v>
                </c:pt>
                <c:pt idx="190">
                  <c:v>1567.4000000000015</c:v>
                </c:pt>
                <c:pt idx="191">
                  <c:v>1555.2999999999993</c:v>
                </c:pt>
                <c:pt idx="192">
                  <c:v>1555.2999999999993</c:v>
                </c:pt>
                <c:pt idx="193">
                  <c:v>1548.6999999999971</c:v>
                </c:pt>
                <c:pt idx="194">
                  <c:v>1539.9000000000015</c:v>
                </c:pt>
                <c:pt idx="195">
                  <c:v>1539.9000000000015</c:v>
                </c:pt>
                <c:pt idx="196">
                  <c:v>1530</c:v>
                </c:pt>
                <c:pt idx="197">
                  <c:v>1509.1999999999971</c:v>
                </c:pt>
                <c:pt idx="198">
                  <c:v>1453.0999999999985</c:v>
                </c:pt>
                <c:pt idx="199">
                  <c:v>1351.9000000000015</c:v>
                </c:pt>
                <c:pt idx="200">
                  <c:v>1321.0999999999985</c:v>
                </c:pt>
                <c:pt idx="201">
                  <c:v>1327.7999999999993</c:v>
                </c:pt>
                <c:pt idx="202">
                  <c:v>1320.6999999999971</c:v>
                </c:pt>
                <c:pt idx="203">
                  <c:v>1317.1999999999971</c:v>
                </c:pt>
                <c:pt idx="204">
                  <c:v>1337.1999999999971</c:v>
                </c:pt>
                <c:pt idx="205">
                  <c:v>1349.4000000000015</c:v>
                </c:pt>
                <c:pt idx="206">
                  <c:v>1368.2999999999993</c:v>
                </c:pt>
                <c:pt idx="207">
                  <c:v>1358.4000000000015</c:v>
                </c:pt>
                <c:pt idx="208">
                  <c:v>1358.4000000000015</c:v>
                </c:pt>
                <c:pt idx="209">
                  <c:v>1345.2999999999993</c:v>
                </c:pt>
                <c:pt idx="210">
                  <c:v>1345.2999999999993</c:v>
                </c:pt>
                <c:pt idx="211">
                  <c:v>1320</c:v>
                </c:pt>
                <c:pt idx="212">
                  <c:v>1320</c:v>
                </c:pt>
                <c:pt idx="213">
                  <c:v>1334.2999999999993</c:v>
                </c:pt>
                <c:pt idx="214">
                  <c:v>1349.5</c:v>
                </c:pt>
                <c:pt idx="215">
                  <c:v>1325</c:v>
                </c:pt>
                <c:pt idx="216">
                  <c:v>1326.0999999999985</c:v>
                </c:pt>
                <c:pt idx="217">
                  <c:v>1304.0999999999985</c:v>
                </c:pt>
                <c:pt idx="218">
                  <c:v>1271.0999999999985</c:v>
                </c:pt>
                <c:pt idx="219">
                  <c:v>1263.2999999999993</c:v>
                </c:pt>
                <c:pt idx="220">
                  <c:v>1258.7999999999993</c:v>
                </c:pt>
                <c:pt idx="221">
                  <c:v>1096.4000000000015</c:v>
                </c:pt>
                <c:pt idx="222">
                  <c:v>1052.6999999999971</c:v>
                </c:pt>
                <c:pt idx="223">
                  <c:v>983.69999999999709</c:v>
                </c:pt>
                <c:pt idx="224">
                  <c:v>965.90000000000146</c:v>
                </c:pt>
                <c:pt idx="225">
                  <c:v>943.90000000000146</c:v>
                </c:pt>
                <c:pt idx="226">
                  <c:v>909.79999999999927</c:v>
                </c:pt>
                <c:pt idx="227">
                  <c:v>897.69999999999709</c:v>
                </c:pt>
                <c:pt idx="228">
                  <c:v>867.69999999999709</c:v>
                </c:pt>
                <c:pt idx="229">
                  <c:v>840</c:v>
                </c:pt>
                <c:pt idx="230">
                  <c:v>805.90000000000146</c:v>
                </c:pt>
                <c:pt idx="231">
                  <c:v>786.09999999999854</c:v>
                </c:pt>
                <c:pt idx="232">
                  <c:v>777.29999999999927</c:v>
                </c:pt>
                <c:pt idx="233">
                  <c:v>719.69999999999709</c:v>
                </c:pt>
                <c:pt idx="234">
                  <c:v>704.19999999999709</c:v>
                </c:pt>
                <c:pt idx="235">
                  <c:v>684.29999999999927</c:v>
                </c:pt>
                <c:pt idx="236">
                  <c:v>667.79999999999927</c:v>
                </c:pt>
                <c:pt idx="237">
                  <c:v>655.69999999999709</c:v>
                </c:pt>
                <c:pt idx="238">
                  <c:v>604.79999999999927</c:v>
                </c:pt>
                <c:pt idx="239">
                  <c:v>574.79999999999927</c:v>
                </c:pt>
                <c:pt idx="240">
                  <c:v>571.5</c:v>
                </c:pt>
                <c:pt idx="241">
                  <c:v>480.19999999999709</c:v>
                </c:pt>
                <c:pt idx="242">
                  <c:v>429.09999999999854</c:v>
                </c:pt>
                <c:pt idx="243">
                  <c:v>238.90000000000146</c:v>
                </c:pt>
                <c:pt idx="244">
                  <c:v>219.09999999999854</c:v>
                </c:pt>
                <c:pt idx="245">
                  <c:v>142.19999999999709</c:v>
                </c:pt>
                <c:pt idx="246">
                  <c:v>97.69999999999709</c:v>
                </c:pt>
                <c:pt idx="247">
                  <c:v>28.400000000001455</c:v>
                </c:pt>
                <c:pt idx="248">
                  <c:v>28.5</c:v>
                </c:pt>
                <c:pt idx="249">
                  <c:v>19.69999999999709</c:v>
                </c:pt>
                <c:pt idx="250">
                  <c:v>-0.59999999999854481</c:v>
                </c:pt>
                <c:pt idx="251">
                  <c:v>-165.59999999999854</c:v>
                </c:pt>
                <c:pt idx="252">
                  <c:v>-113.90000000000146</c:v>
                </c:pt>
                <c:pt idx="253">
                  <c:v>-44.599999999998545</c:v>
                </c:pt>
                <c:pt idx="254">
                  <c:v>-41.30000000000291</c:v>
                </c:pt>
                <c:pt idx="255">
                  <c:v>-61.099999999998545</c:v>
                </c:pt>
                <c:pt idx="256">
                  <c:v>-73.200000000000728</c:v>
                </c:pt>
                <c:pt idx="257">
                  <c:v>-17.099999999998545</c:v>
                </c:pt>
                <c:pt idx="258">
                  <c:v>13.69999999999709</c:v>
                </c:pt>
                <c:pt idx="259">
                  <c:v>78.799999999999272</c:v>
                </c:pt>
                <c:pt idx="260">
                  <c:v>249.29999999999927</c:v>
                </c:pt>
                <c:pt idx="261">
                  <c:v>255.90000000000146</c:v>
                </c:pt>
                <c:pt idx="262">
                  <c:v>285.90000000000146</c:v>
                </c:pt>
                <c:pt idx="263">
                  <c:v>279.29999999999927</c:v>
                </c:pt>
                <c:pt idx="264">
                  <c:v>279.29999999999927</c:v>
                </c:pt>
                <c:pt idx="265">
                  <c:v>278.19999999999709</c:v>
                </c:pt>
                <c:pt idx="266">
                  <c:v>270.5</c:v>
                </c:pt>
                <c:pt idx="267">
                  <c:v>299.09999999999854</c:v>
                </c:pt>
                <c:pt idx="268">
                  <c:v>307.90000000000146</c:v>
                </c:pt>
                <c:pt idx="269">
                  <c:v>325.69999999999709</c:v>
                </c:pt>
                <c:pt idx="270">
                  <c:v>264.09999999999854</c:v>
                </c:pt>
                <c:pt idx="271">
                  <c:v>276.19999999999709</c:v>
                </c:pt>
                <c:pt idx="272">
                  <c:v>261.90000000000146</c:v>
                </c:pt>
                <c:pt idx="273">
                  <c:v>242.09999999999854</c:v>
                </c:pt>
                <c:pt idx="274">
                  <c:v>237.40000000000146</c:v>
                </c:pt>
                <c:pt idx="275">
                  <c:v>348.5</c:v>
                </c:pt>
                <c:pt idx="276">
                  <c:v>373.79999999999927</c:v>
                </c:pt>
                <c:pt idx="277">
                  <c:v>394.69999999999709</c:v>
                </c:pt>
                <c:pt idx="278">
                  <c:v>620.40000000000146</c:v>
                </c:pt>
                <c:pt idx="279">
                  <c:v>889.29999999999927</c:v>
                </c:pt>
                <c:pt idx="280">
                  <c:v>800.40000000000146</c:v>
                </c:pt>
                <c:pt idx="281">
                  <c:v>794.90000000000146</c:v>
                </c:pt>
                <c:pt idx="282">
                  <c:v>818.69999999999709</c:v>
                </c:pt>
                <c:pt idx="283">
                  <c:v>804.40000000000146</c:v>
                </c:pt>
                <c:pt idx="284">
                  <c:v>1051.6999999999971</c:v>
                </c:pt>
                <c:pt idx="285">
                  <c:v>1174.9000000000015</c:v>
                </c:pt>
                <c:pt idx="286">
                  <c:v>1084.6999999999971</c:v>
                </c:pt>
                <c:pt idx="287">
                  <c:v>1132</c:v>
                </c:pt>
                <c:pt idx="288">
                  <c:v>1249.5</c:v>
                </c:pt>
                <c:pt idx="289">
                  <c:v>1414.4000000000015</c:v>
                </c:pt>
                <c:pt idx="290">
                  <c:v>1549.6999999999971</c:v>
                </c:pt>
                <c:pt idx="291">
                  <c:v>1549.6999999999971</c:v>
                </c:pt>
                <c:pt idx="292">
                  <c:v>1554.6999999999971</c:v>
                </c:pt>
                <c:pt idx="293">
                  <c:v>1952.5</c:v>
                </c:pt>
                <c:pt idx="294">
                  <c:v>2244.7999999999993</c:v>
                </c:pt>
                <c:pt idx="295">
                  <c:v>2401.0999999999985</c:v>
                </c:pt>
                <c:pt idx="296">
                  <c:v>2533.9000000000015</c:v>
                </c:pt>
                <c:pt idx="297">
                  <c:v>2304.6999999999971</c:v>
                </c:pt>
                <c:pt idx="298">
                  <c:v>2121.0999999999985</c:v>
                </c:pt>
                <c:pt idx="299">
                  <c:v>2027.7999999999993</c:v>
                </c:pt>
                <c:pt idx="300">
                  <c:v>2199.9000000000015</c:v>
                </c:pt>
                <c:pt idx="301">
                  <c:v>1976.6999999999971</c:v>
                </c:pt>
                <c:pt idx="302">
                  <c:v>1984.5</c:v>
                </c:pt>
                <c:pt idx="303">
                  <c:v>1897.6999999999971</c:v>
                </c:pt>
                <c:pt idx="304">
                  <c:v>1712.4000000000015</c:v>
                </c:pt>
                <c:pt idx="305">
                  <c:v>1610.0999999999985</c:v>
                </c:pt>
                <c:pt idx="306">
                  <c:v>1521.7999999999993</c:v>
                </c:pt>
                <c:pt idx="307">
                  <c:v>1348.5</c:v>
                </c:pt>
                <c:pt idx="308">
                  <c:v>1280</c:v>
                </c:pt>
                <c:pt idx="309">
                  <c:v>1253.0999999999985</c:v>
                </c:pt>
                <c:pt idx="310">
                  <c:v>1230.7999999999993</c:v>
                </c:pt>
                <c:pt idx="311">
                  <c:v>1180.7999999999993</c:v>
                </c:pt>
                <c:pt idx="312">
                  <c:v>1140.6999999999971</c:v>
                </c:pt>
                <c:pt idx="313">
                  <c:v>1090.6999999999971</c:v>
                </c:pt>
                <c:pt idx="314">
                  <c:v>1031.9000000000015</c:v>
                </c:pt>
                <c:pt idx="315">
                  <c:v>1113</c:v>
                </c:pt>
                <c:pt idx="316">
                  <c:v>1131.6999999999971</c:v>
                </c:pt>
                <c:pt idx="317">
                  <c:v>906.69999999999709</c:v>
                </c:pt>
                <c:pt idx="318">
                  <c:v>850</c:v>
                </c:pt>
                <c:pt idx="319">
                  <c:v>806.5</c:v>
                </c:pt>
                <c:pt idx="320">
                  <c:v>834.79999999999927</c:v>
                </c:pt>
                <c:pt idx="321">
                  <c:v>728.90000000000146</c:v>
                </c:pt>
                <c:pt idx="322">
                  <c:v>693.19999999999709</c:v>
                </c:pt>
                <c:pt idx="323">
                  <c:v>774.29999999999927</c:v>
                </c:pt>
                <c:pt idx="324">
                  <c:v>690.69999999999709</c:v>
                </c:pt>
                <c:pt idx="325">
                  <c:v>525.29999999999927</c:v>
                </c:pt>
                <c:pt idx="326">
                  <c:v>546.09999999999854</c:v>
                </c:pt>
                <c:pt idx="327">
                  <c:v>561.40000000000146</c:v>
                </c:pt>
                <c:pt idx="328">
                  <c:v>563.5</c:v>
                </c:pt>
                <c:pt idx="329">
                  <c:v>563.5</c:v>
                </c:pt>
                <c:pt idx="330">
                  <c:v>534.90000000000146</c:v>
                </c:pt>
                <c:pt idx="331">
                  <c:v>510.69999999999709</c:v>
                </c:pt>
                <c:pt idx="332">
                  <c:v>397.40000000000146</c:v>
                </c:pt>
                <c:pt idx="333">
                  <c:v>248.90000000000146</c:v>
                </c:pt>
                <c:pt idx="334">
                  <c:v>110</c:v>
                </c:pt>
                <c:pt idx="335">
                  <c:v>172.69999999999709</c:v>
                </c:pt>
                <c:pt idx="336">
                  <c:v>185.90000000000146</c:v>
                </c:pt>
                <c:pt idx="337">
                  <c:v>167.19999999999709</c:v>
                </c:pt>
                <c:pt idx="338">
                  <c:v>167.19999999999709</c:v>
                </c:pt>
                <c:pt idx="339">
                  <c:v>212.29999999999927</c:v>
                </c:pt>
                <c:pt idx="340">
                  <c:v>225.5</c:v>
                </c:pt>
                <c:pt idx="341">
                  <c:v>225.5</c:v>
                </c:pt>
                <c:pt idx="342">
                  <c:v>106.69999999999709</c:v>
                </c:pt>
                <c:pt idx="343">
                  <c:v>89.099999999998545</c:v>
                </c:pt>
                <c:pt idx="344">
                  <c:v>105.79999999999927</c:v>
                </c:pt>
                <c:pt idx="345">
                  <c:v>16.69999999999709</c:v>
                </c:pt>
                <c:pt idx="346">
                  <c:v>-91.099999999998545</c:v>
                </c:pt>
                <c:pt idx="347">
                  <c:v>-93.30000000000291</c:v>
                </c:pt>
                <c:pt idx="348">
                  <c:v>-93.30000000000291</c:v>
                </c:pt>
                <c:pt idx="349">
                  <c:v>-71.30000000000291</c:v>
                </c:pt>
                <c:pt idx="350">
                  <c:v>38.69999999999709</c:v>
                </c:pt>
                <c:pt idx="351">
                  <c:v>55</c:v>
                </c:pt>
                <c:pt idx="352">
                  <c:v>55</c:v>
                </c:pt>
                <c:pt idx="353">
                  <c:v>18.69999999999709</c:v>
                </c:pt>
                <c:pt idx="354">
                  <c:v>-12.099999999998545</c:v>
                </c:pt>
                <c:pt idx="355">
                  <c:v>-78.599999999998545</c:v>
                </c:pt>
                <c:pt idx="356">
                  <c:v>-20.30000000000291</c:v>
                </c:pt>
                <c:pt idx="357">
                  <c:v>42.400000000001455</c:v>
                </c:pt>
                <c:pt idx="358">
                  <c:v>100.69999999999709</c:v>
                </c:pt>
                <c:pt idx="359">
                  <c:v>100.69999999999709</c:v>
                </c:pt>
                <c:pt idx="360">
                  <c:v>97.400000000001455</c:v>
                </c:pt>
                <c:pt idx="361">
                  <c:v>72.099999999998545</c:v>
                </c:pt>
                <c:pt idx="362">
                  <c:v>24.799999999999272</c:v>
                </c:pt>
                <c:pt idx="363">
                  <c:v>-103.30000000000291</c:v>
                </c:pt>
                <c:pt idx="364">
                  <c:v>-158.30000000000291</c:v>
                </c:pt>
                <c:pt idx="365">
                  <c:v>-180.30000000000291</c:v>
                </c:pt>
                <c:pt idx="366">
                  <c:v>-180.30000000000291</c:v>
                </c:pt>
                <c:pt idx="367">
                  <c:v>-183.59999999999854</c:v>
                </c:pt>
                <c:pt idx="368">
                  <c:v>-244.09999999999854</c:v>
                </c:pt>
                <c:pt idx="369">
                  <c:v>-290.30000000000291</c:v>
                </c:pt>
                <c:pt idx="370">
                  <c:v>-310.09999999999854</c:v>
                </c:pt>
                <c:pt idx="371">
                  <c:v>-265</c:v>
                </c:pt>
                <c:pt idx="372">
                  <c:v>-279.30000000000291</c:v>
                </c:pt>
                <c:pt idx="373">
                  <c:v>-289.30000000000291</c:v>
                </c:pt>
                <c:pt idx="374">
                  <c:v>-288.20000000000073</c:v>
                </c:pt>
                <c:pt idx="375">
                  <c:v>-288.20000000000073</c:v>
                </c:pt>
                <c:pt idx="376">
                  <c:v>-408.09999999999854</c:v>
                </c:pt>
                <c:pt idx="377">
                  <c:v>-463.09999999999854</c:v>
                </c:pt>
                <c:pt idx="378">
                  <c:v>-448.90000000000146</c:v>
                </c:pt>
                <c:pt idx="379">
                  <c:v>-413.80000000000291</c:v>
                </c:pt>
                <c:pt idx="380">
                  <c:v>-392.90000000000146</c:v>
                </c:pt>
                <c:pt idx="381">
                  <c:v>-406.20000000000073</c:v>
                </c:pt>
                <c:pt idx="382">
                  <c:v>-418.30000000000291</c:v>
                </c:pt>
                <c:pt idx="383">
                  <c:v>-490.90000000000146</c:v>
                </c:pt>
                <c:pt idx="384">
                  <c:v>-459.09999999999854</c:v>
                </c:pt>
                <c:pt idx="385">
                  <c:v>-516.30000000000291</c:v>
                </c:pt>
                <c:pt idx="386">
                  <c:v>-548.20000000000073</c:v>
                </c:pt>
                <c:pt idx="387">
                  <c:v>-568.20000000000073</c:v>
                </c:pt>
                <c:pt idx="388">
                  <c:v>-618.80000000000291</c:v>
                </c:pt>
                <c:pt idx="389">
                  <c:v>-644.09999999999854</c:v>
                </c:pt>
                <c:pt idx="390">
                  <c:v>-608.90000000000146</c:v>
                </c:pt>
                <c:pt idx="391">
                  <c:v>-618.90000000000146</c:v>
                </c:pt>
                <c:pt idx="392">
                  <c:v>-626.59999999999854</c:v>
                </c:pt>
                <c:pt idx="393">
                  <c:v>-623.30000000000291</c:v>
                </c:pt>
                <c:pt idx="394">
                  <c:v>-623.30000000000291</c:v>
                </c:pt>
                <c:pt idx="395">
                  <c:v>-712.59999999999854</c:v>
                </c:pt>
                <c:pt idx="396">
                  <c:v>-748.90000000000146</c:v>
                </c:pt>
                <c:pt idx="397">
                  <c:v>-747.80000000000291</c:v>
                </c:pt>
                <c:pt idx="398">
                  <c:v>-756.70000000000073</c:v>
                </c:pt>
                <c:pt idx="399">
                  <c:v>-793</c:v>
                </c:pt>
                <c:pt idx="400">
                  <c:v>-884.30000000000291</c:v>
                </c:pt>
                <c:pt idx="401">
                  <c:v>-926.09999999999854</c:v>
                </c:pt>
                <c:pt idx="402">
                  <c:v>-934.90000000000146</c:v>
                </c:pt>
                <c:pt idx="403">
                  <c:v>-976.70000000000073</c:v>
                </c:pt>
                <c:pt idx="404">
                  <c:v>-998.80000000000291</c:v>
                </c:pt>
                <c:pt idx="405">
                  <c:v>-1068.0999999999985</c:v>
                </c:pt>
                <c:pt idx="406">
                  <c:v>-1114.3000000000029</c:v>
                </c:pt>
                <c:pt idx="407">
                  <c:v>-1125.0999999999985</c:v>
                </c:pt>
                <c:pt idx="408">
                  <c:v>-1103.0999999999985</c:v>
                </c:pt>
                <c:pt idx="409">
                  <c:v>-1092.0999999999985</c:v>
                </c:pt>
                <c:pt idx="410">
                  <c:v>-1095.3000000000029</c:v>
                </c:pt>
                <c:pt idx="411">
                  <c:v>-1065.5999999999985</c:v>
                </c:pt>
                <c:pt idx="412">
                  <c:v>-886.30000000000291</c:v>
                </c:pt>
                <c:pt idx="413">
                  <c:v>-889.59999999999854</c:v>
                </c:pt>
                <c:pt idx="414">
                  <c:v>-903.90000000000146</c:v>
                </c:pt>
                <c:pt idx="415">
                  <c:v>-930.20000000000073</c:v>
                </c:pt>
                <c:pt idx="416">
                  <c:v>-1013.8000000000029</c:v>
                </c:pt>
                <c:pt idx="417">
                  <c:v>-1030.3000000000029</c:v>
                </c:pt>
                <c:pt idx="418">
                  <c:v>-1063.3000000000029</c:v>
                </c:pt>
                <c:pt idx="419">
                  <c:v>-1066.5999999999985</c:v>
                </c:pt>
                <c:pt idx="420">
                  <c:v>-1112.8000000000029</c:v>
                </c:pt>
                <c:pt idx="421">
                  <c:v>-1138.0999999999985</c:v>
                </c:pt>
                <c:pt idx="422">
                  <c:v>-1138.0999999999985</c:v>
                </c:pt>
                <c:pt idx="423">
                  <c:v>-1134.8000000000029</c:v>
                </c:pt>
                <c:pt idx="424">
                  <c:v>-1112.8000000000029</c:v>
                </c:pt>
                <c:pt idx="425">
                  <c:v>-1106.0999999999985</c:v>
                </c:pt>
                <c:pt idx="426">
                  <c:v>-1117.0999999999985</c:v>
                </c:pt>
                <c:pt idx="427">
                  <c:v>-1150.0999999999985</c:v>
                </c:pt>
                <c:pt idx="428">
                  <c:v>-1163.3000000000029</c:v>
                </c:pt>
                <c:pt idx="429">
                  <c:v>-1160</c:v>
                </c:pt>
                <c:pt idx="430">
                  <c:v>-1145.7000000000007</c:v>
                </c:pt>
                <c:pt idx="431">
                  <c:v>-1140.2000000000007</c:v>
                </c:pt>
                <c:pt idx="432">
                  <c:v>-1156.7000000000007</c:v>
                </c:pt>
                <c:pt idx="433">
                  <c:v>-1201.8000000000029</c:v>
                </c:pt>
                <c:pt idx="434">
                  <c:v>-929.30000000000291</c:v>
                </c:pt>
                <c:pt idx="435">
                  <c:v>-1051.5999999999985</c:v>
                </c:pt>
                <c:pt idx="436">
                  <c:v>-848.70000000000073</c:v>
                </c:pt>
                <c:pt idx="437">
                  <c:v>-585.20000000000073</c:v>
                </c:pt>
                <c:pt idx="438">
                  <c:v>-273.30000000000291</c:v>
                </c:pt>
                <c:pt idx="439">
                  <c:v>-6.5999999999985448</c:v>
                </c:pt>
                <c:pt idx="440">
                  <c:v>366.89999999999782</c:v>
                </c:pt>
                <c:pt idx="441">
                  <c:v>314.69999999999709</c:v>
                </c:pt>
                <c:pt idx="442">
                  <c:v>1114.6999999999971</c:v>
                </c:pt>
                <c:pt idx="443">
                  <c:v>1225.7999999999993</c:v>
                </c:pt>
                <c:pt idx="444">
                  <c:v>1422.6999999999971</c:v>
                </c:pt>
                <c:pt idx="445">
                  <c:v>1422.6999999999971</c:v>
                </c:pt>
                <c:pt idx="446">
                  <c:v>1230.3999999999978</c:v>
                </c:pt>
                <c:pt idx="447">
                  <c:v>1030.3999999999978</c:v>
                </c:pt>
                <c:pt idx="448">
                  <c:v>927.09999999999854</c:v>
                </c:pt>
                <c:pt idx="449">
                  <c:v>794.89999999999782</c:v>
                </c:pt>
                <c:pt idx="450">
                  <c:v>841.09999999999854</c:v>
                </c:pt>
                <c:pt idx="451">
                  <c:v>640</c:v>
                </c:pt>
                <c:pt idx="452">
                  <c:v>643.29999999999927</c:v>
                </c:pt>
                <c:pt idx="453">
                  <c:v>456.5</c:v>
                </c:pt>
                <c:pt idx="454">
                  <c:v>247.69999999999709</c:v>
                </c:pt>
                <c:pt idx="455">
                  <c:v>-50.100000000002183</c:v>
                </c:pt>
                <c:pt idx="456">
                  <c:v>-3.8000000000029104</c:v>
                </c:pt>
                <c:pt idx="457">
                  <c:v>-82.900000000001455</c:v>
                </c:pt>
                <c:pt idx="458">
                  <c:v>-92.80000000000291</c:v>
                </c:pt>
                <c:pt idx="459">
                  <c:v>-201.10000000000218</c:v>
                </c:pt>
                <c:pt idx="460">
                  <c:v>-192.30000000000291</c:v>
                </c:pt>
                <c:pt idx="461">
                  <c:v>-220.30000000000291</c:v>
                </c:pt>
                <c:pt idx="462">
                  <c:v>-270.30000000000291</c:v>
                </c:pt>
                <c:pt idx="463">
                  <c:v>-245</c:v>
                </c:pt>
                <c:pt idx="464">
                  <c:v>-295</c:v>
                </c:pt>
                <c:pt idx="465">
                  <c:v>-384.10000000000218</c:v>
                </c:pt>
                <c:pt idx="466">
                  <c:v>-434.10000000000218</c:v>
                </c:pt>
                <c:pt idx="467">
                  <c:v>-496.80000000000291</c:v>
                </c:pt>
                <c:pt idx="468">
                  <c:v>-497.90000000000146</c:v>
                </c:pt>
                <c:pt idx="469">
                  <c:v>-485.80000000000291</c:v>
                </c:pt>
                <c:pt idx="470">
                  <c:v>-566.10000000000218</c:v>
                </c:pt>
                <c:pt idx="471">
                  <c:v>-507.80000000000291</c:v>
                </c:pt>
                <c:pt idx="472">
                  <c:v>-490.20000000000073</c:v>
                </c:pt>
                <c:pt idx="473">
                  <c:v>-475.90000000000146</c:v>
                </c:pt>
                <c:pt idx="474">
                  <c:v>-475.90000000000146</c:v>
                </c:pt>
                <c:pt idx="475">
                  <c:v>-290.20000000000073</c:v>
                </c:pt>
                <c:pt idx="476">
                  <c:v>-379.30000000000291</c:v>
                </c:pt>
                <c:pt idx="477">
                  <c:v>-379.30000000000291</c:v>
                </c:pt>
                <c:pt idx="478">
                  <c:v>-379.30000000000291</c:v>
                </c:pt>
                <c:pt idx="479">
                  <c:v>-321.10000000000218</c:v>
                </c:pt>
                <c:pt idx="480">
                  <c:v>82.099999999998545</c:v>
                </c:pt>
                <c:pt idx="481">
                  <c:v>173.79999999999927</c:v>
                </c:pt>
                <c:pt idx="482">
                  <c:v>172.69999999999709</c:v>
                </c:pt>
                <c:pt idx="483">
                  <c:v>336.39999999999782</c:v>
                </c:pt>
                <c:pt idx="484">
                  <c:v>329.79999999999927</c:v>
                </c:pt>
                <c:pt idx="485">
                  <c:v>520.89999999999782</c:v>
                </c:pt>
                <c:pt idx="486">
                  <c:v>1120.8999999999978</c:v>
                </c:pt>
                <c:pt idx="487">
                  <c:v>1817.6999999999971</c:v>
                </c:pt>
                <c:pt idx="488">
                  <c:v>1800.0999999999985</c:v>
                </c:pt>
                <c:pt idx="489">
                  <c:v>1800.0999999999985</c:v>
                </c:pt>
                <c:pt idx="490">
                  <c:v>1774.7999999999993</c:v>
                </c:pt>
                <c:pt idx="491">
                  <c:v>1768.1999999999971</c:v>
                </c:pt>
                <c:pt idx="492">
                  <c:v>1751.6999999999971</c:v>
                </c:pt>
                <c:pt idx="493">
                  <c:v>1740.6999999999971</c:v>
                </c:pt>
                <c:pt idx="494">
                  <c:v>1750.3999999999978</c:v>
                </c:pt>
                <c:pt idx="495">
                  <c:v>1676.6999999999971</c:v>
                </c:pt>
                <c:pt idx="496">
                  <c:v>1671.0999999999985</c:v>
                </c:pt>
                <c:pt idx="497">
                  <c:v>1667.7999999999993</c:v>
                </c:pt>
                <c:pt idx="498">
                  <c:v>1657.8999999999978</c:v>
                </c:pt>
                <c:pt idx="499">
                  <c:v>1671.0999999999985</c:v>
                </c:pt>
                <c:pt idx="500">
                  <c:v>1789.8999999999978</c:v>
                </c:pt>
                <c:pt idx="501">
                  <c:v>1717.2999999999993</c:v>
                </c:pt>
                <c:pt idx="502">
                  <c:v>1633.6999999999971</c:v>
                </c:pt>
                <c:pt idx="503">
                  <c:v>1775</c:v>
                </c:pt>
                <c:pt idx="504">
                  <c:v>1773.8999999999978</c:v>
                </c:pt>
                <c:pt idx="505">
                  <c:v>1705.6999999999971</c:v>
                </c:pt>
                <c:pt idx="506">
                  <c:v>1702.3999999999978</c:v>
                </c:pt>
                <c:pt idx="507">
                  <c:v>1771.0999999999985</c:v>
                </c:pt>
                <c:pt idx="508">
                  <c:v>1749.0999999999985</c:v>
                </c:pt>
                <c:pt idx="509">
                  <c:v>1757.8999999999978</c:v>
                </c:pt>
                <c:pt idx="510">
                  <c:v>1737.8999999999978</c:v>
                </c:pt>
                <c:pt idx="511">
                  <c:v>1755.5</c:v>
                </c:pt>
                <c:pt idx="512">
                  <c:v>1752.1999999999971</c:v>
                </c:pt>
                <c:pt idx="513">
                  <c:v>1812.6999999999971</c:v>
                </c:pt>
                <c:pt idx="514">
                  <c:v>1812.6999999999971</c:v>
                </c:pt>
                <c:pt idx="515">
                  <c:v>1729.0999999999985</c:v>
                </c:pt>
                <c:pt idx="516">
                  <c:v>1746.6999999999971</c:v>
                </c:pt>
                <c:pt idx="517">
                  <c:v>1787.3999999999978</c:v>
                </c:pt>
                <c:pt idx="518">
                  <c:v>1577.2999999999993</c:v>
                </c:pt>
                <c:pt idx="519">
                  <c:v>1455.1999999999971</c:v>
                </c:pt>
                <c:pt idx="520">
                  <c:v>1440.8999999999978</c:v>
                </c:pt>
                <c:pt idx="521">
                  <c:v>1350.6999999999971</c:v>
                </c:pt>
                <c:pt idx="522">
                  <c:v>1577.8999999999978</c:v>
                </c:pt>
                <c:pt idx="523">
                  <c:v>1965.6999999999971</c:v>
                </c:pt>
                <c:pt idx="524">
                  <c:v>2234.6999999999971</c:v>
                </c:pt>
                <c:pt idx="525">
                  <c:v>2279.6999999999971</c:v>
                </c:pt>
                <c:pt idx="526">
                  <c:v>2104.7999999999993</c:v>
                </c:pt>
                <c:pt idx="527">
                  <c:v>2366.1999999999971</c:v>
                </c:pt>
                <c:pt idx="528">
                  <c:v>2366.1999999999971</c:v>
                </c:pt>
                <c:pt idx="529">
                  <c:v>2432.6999999999971</c:v>
                </c:pt>
                <c:pt idx="530">
                  <c:v>2597.8999999999978</c:v>
                </c:pt>
                <c:pt idx="531">
                  <c:v>2634.3999999999978</c:v>
                </c:pt>
                <c:pt idx="532">
                  <c:v>2663.6999999999971</c:v>
                </c:pt>
                <c:pt idx="533">
                  <c:v>2890.3999999999978</c:v>
                </c:pt>
                <c:pt idx="534">
                  <c:v>2887.0999999999985</c:v>
                </c:pt>
                <c:pt idx="535">
                  <c:v>2727.0999999999985</c:v>
                </c:pt>
                <c:pt idx="536">
                  <c:v>2680.1999999999971</c:v>
                </c:pt>
                <c:pt idx="537">
                  <c:v>2881.5</c:v>
                </c:pt>
                <c:pt idx="538">
                  <c:v>2715.3999999999978</c:v>
                </c:pt>
                <c:pt idx="539">
                  <c:v>2610.6999999999971</c:v>
                </c:pt>
                <c:pt idx="540">
                  <c:v>2540.6999999999971</c:v>
                </c:pt>
                <c:pt idx="541">
                  <c:v>2340.6999999999971</c:v>
                </c:pt>
                <c:pt idx="542">
                  <c:v>2185.6999999999971</c:v>
                </c:pt>
                <c:pt idx="543">
                  <c:v>2136.8999999999978</c:v>
                </c:pt>
                <c:pt idx="544">
                  <c:v>2377.3999999999978</c:v>
                </c:pt>
                <c:pt idx="545">
                  <c:v>2298.2999999999993</c:v>
                </c:pt>
                <c:pt idx="546">
                  <c:v>2537.1999999999971</c:v>
                </c:pt>
                <c:pt idx="547">
                  <c:v>2078.8999999999978</c:v>
                </c:pt>
                <c:pt idx="548">
                  <c:v>2029.3999999999978</c:v>
                </c:pt>
                <c:pt idx="549">
                  <c:v>2029.3999999999978</c:v>
                </c:pt>
                <c:pt idx="550">
                  <c:v>2019.2999999999993</c:v>
                </c:pt>
                <c:pt idx="551">
                  <c:v>2007.1999999999971</c:v>
                </c:pt>
                <c:pt idx="552">
                  <c:v>1948.6999999999971</c:v>
                </c:pt>
                <c:pt idx="553">
                  <c:v>1838.6999999999971</c:v>
                </c:pt>
                <c:pt idx="554">
                  <c:v>1850.7999999999993</c:v>
                </c:pt>
                <c:pt idx="555">
                  <c:v>1854.0999999999985</c:v>
                </c:pt>
                <c:pt idx="556">
                  <c:v>1831.8999999999978</c:v>
                </c:pt>
                <c:pt idx="557">
                  <c:v>1917.6999999999971</c:v>
                </c:pt>
                <c:pt idx="558">
                  <c:v>1996.8999999999978</c:v>
                </c:pt>
                <c:pt idx="559">
                  <c:v>1831.6999999999971</c:v>
                </c:pt>
                <c:pt idx="560">
                  <c:v>1614.8999999999978</c:v>
                </c:pt>
                <c:pt idx="561">
                  <c:v>1615.1999999999971</c:v>
                </c:pt>
                <c:pt idx="562">
                  <c:v>1615.1999999999971</c:v>
                </c:pt>
                <c:pt idx="563">
                  <c:v>1775.0999999999985</c:v>
                </c:pt>
                <c:pt idx="564">
                  <c:v>1780.7999999999993</c:v>
                </c:pt>
                <c:pt idx="565">
                  <c:v>1697.6999999999971</c:v>
                </c:pt>
                <c:pt idx="566">
                  <c:v>1365.5</c:v>
                </c:pt>
                <c:pt idx="567">
                  <c:v>1452.6999999999971</c:v>
                </c:pt>
                <c:pt idx="568">
                  <c:v>1433.3999999999978</c:v>
                </c:pt>
                <c:pt idx="569">
                  <c:v>1476.8999999999978</c:v>
                </c:pt>
                <c:pt idx="570">
                  <c:v>1640.7999999999993</c:v>
                </c:pt>
                <c:pt idx="571">
                  <c:v>1675.0999999999985</c:v>
                </c:pt>
                <c:pt idx="572">
                  <c:v>1380.5999999999985</c:v>
                </c:pt>
                <c:pt idx="573">
                  <c:v>1552.5999999999985</c:v>
                </c:pt>
                <c:pt idx="574">
                  <c:v>1618.5999999999985</c:v>
                </c:pt>
                <c:pt idx="575">
                  <c:v>1660.1999999999971</c:v>
                </c:pt>
                <c:pt idx="576">
                  <c:v>1877.7999999999993</c:v>
                </c:pt>
                <c:pt idx="577">
                  <c:v>1996.7999999999993</c:v>
                </c:pt>
                <c:pt idx="578">
                  <c:v>1983.5999999999985</c:v>
                </c:pt>
                <c:pt idx="579">
                  <c:v>1982.5</c:v>
                </c:pt>
                <c:pt idx="580">
                  <c:v>1982.5</c:v>
                </c:pt>
                <c:pt idx="581">
                  <c:v>2063.8999999999978</c:v>
                </c:pt>
                <c:pt idx="582">
                  <c:v>2141.8999999999978</c:v>
                </c:pt>
                <c:pt idx="583">
                  <c:v>2144.0999999999985</c:v>
                </c:pt>
                <c:pt idx="584">
                  <c:v>2144.0999999999985</c:v>
                </c:pt>
                <c:pt idx="585">
                  <c:v>2181.5</c:v>
                </c:pt>
                <c:pt idx="586">
                  <c:v>2250.7999999999993</c:v>
                </c:pt>
                <c:pt idx="587">
                  <c:v>2230.7999999999993</c:v>
                </c:pt>
                <c:pt idx="588">
                  <c:v>2234</c:v>
                </c:pt>
                <c:pt idx="589">
                  <c:v>2207</c:v>
                </c:pt>
                <c:pt idx="590">
                  <c:v>2127.7999999999993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77-42C0-A8B3-584B83082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23624208"/>
        <c:axId val="1023625168"/>
      </c:lineChart>
      <c:dateAx>
        <c:axId val="1023624208"/>
        <c:scaling>
          <c:orientation val="minMax"/>
        </c:scaling>
        <c:delete val="0"/>
        <c:axPos val="b"/>
        <c:numFmt formatCode="yyyy/m/d;@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023625168"/>
        <c:crosses val="autoZero"/>
        <c:auto val="1"/>
        <c:lblOffset val="100"/>
        <c:baseTimeUnit val="days"/>
      </c:dateAx>
      <c:valAx>
        <c:axId val="1023625168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023624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6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02415-B31B-41CC-8A11-12941405B9B7}" type="datetimeFigureOut">
              <a:rPr lang="zh-CN" altLang="en-US" smtClean="0"/>
              <a:t>2021/6/2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A9C20-EF0A-472F-8AF0-59C893F4F5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275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411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941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559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466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246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667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969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7938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1559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213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3950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6398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561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9417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7506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1459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8274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3724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1AD600-86F4-455B-9716-9569B21AB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CAC853F-9E48-438A-8831-10C79FC3EB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3E30C6-867D-4E00-A85C-CA18B8F18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111E-CCB0-48CF-9DF0-077B0A9622CB}" type="datetimeFigureOut">
              <a:rPr lang="zh-CN" altLang="en-US" smtClean="0"/>
              <a:t>2021/6/2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AFCB57-D0D0-4C82-9842-DC0C44555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C83D72-B2DC-4E3D-BA1B-1EA9EC0B5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3E02-207B-44B9-B3F4-CE39F7051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347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0BAF87-334C-4784-B8D8-9CDF7132A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3C4884-404A-4FA6-A2BC-C8A168D10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F81F484-7DC2-43D2-BDCE-2F93D8B9D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111E-CCB0-48CF-9DF0-077B0A9622CB}" type="datetimeFigureOut">
              <a:rPr lang="zh-CN" altLang="en-US" smtClean="0"/>
              <a:t>2021/6/2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FDEAFB5-CC1F-4F81-98A6-8E2C73A11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419B87-B81F-4A26-B660-30DD731F2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3E02-207B-44B9-B3F4-CE39F7051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713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413775-97F8-4931-B1BA-1DB8F180D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0BB4B4B-63D3-4768-B6EA-68666CDA1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A61A61-2959-4062-BCCD-41D87AC4F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111E-CCB0-48CF-9DF0-077B0A9622CB}" type="datetimeFigureOut">
              <a:rPr lang="zh-CN" altLang="en-US" smtClean="0"/>
              <a:t>2021/6/2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441E87C-D21C-421A-BAE7-D936FBD2E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B6BCAC6-59ED-4800-B99A-4694482DC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3E02-207B-44B9-B3F4-CE39F7051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704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344137-74A7-4777-9A8A-5762877D9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A5E496-84A3-4F3F-A020-D4FB9F329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D39EA85-C304-45A8-84ED-72829B06E4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C1F19DC-03C1-4A71-B33D-A784922BB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111E-CCB0-48CF-9DF0-077B0A9622CB}" type="datetimeFigureOut">
              <a:rPr lang="zh-CN" altLang="en-US" smtClean="0"/>
              <a:t>2021/6/2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A83620E-8208-40AE-93CD-2DAADC1E3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C775F3D-B984-461D-B9BE-150345263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3E02-207B-44B9-B3F4-CE39F7051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988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CE31DD-779A-4A35-8F3B-B89E292CA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DDC4944-55B5-47A6-8633-34B0AAFE1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1F91AAF-4E91-47AC-A66A-71734D395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EAEBB05-2829-4BC9-B02A-36067AF84D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44584A6-3B73-4926-AE1E-2619B346A2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9A6B879-B186-4409-AABB-53F2410B7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111E-CCB0-48CF-9DF0-077B0A9622CB}" type="datetimeFigureOut">
              <a:rPr lang="zh-CN" altLang="en-US" smtClean="0"/>
              <a:t>2021/6/2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63C78EF-A498-46F8-9C48-255E940AC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00E0A8F-01A3-49C5-A486-6BDD5FF1E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3E02-207B-44B9-B3F4-CE39F7051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318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F8D508-7AEC-4F55-8B1E-F60B599AA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4AC5C98-0506-4BB9-B185-5E6E5AE6C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111E-CCB0-48CF-9DF0-077B0A9622CB}" type="datetimeFigureOut">
              <a:rPr lang="zh-CN" altLang="en-US" smtClean="0"/>
              <a:t>2021/6/2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46ACFAC-7DFA-499C-8086-30440BF51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6B285FB-3C93-404C-8DA7-CAF41CA96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3E02-207B-44B9-B3F4-CE39F7051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312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5061A71-2C9D-4401-9FD9-EE7CCBEAA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111E-CCB0-48CF-9DF0-077B0A9622CB}" type="datetimeFigureOut">
              <a:rPr lang="zh-CN" altLang="en-US" smtClean="0"/>
              <a:t>2021/6/2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9B7B105-7DBF-4417-9C7B-42D2F05C3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EFD954-113C-416A-83CE-F74029EC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3E02-207B-44B9-B3F4-CE39F7051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34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7C8CC4-3133-4291-A8CA-6A3F7BFA1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6C7E4C-7967-40B2-BBC0-7143F8DC7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00FE162-0824-4776-BDCF-D850EABB2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92A498D-C5F1-47F9-B99B-643C83960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111E-CCB0-48CF-9DF0-077B0A9622CB}" type="datetimeFigureOut">
              <a:rPr lang="zh-CN" altLang="en-US" smtClean="0"/>
              <a:t>2021/6/2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D8D2995-01AF-4604-8E6B-A2EA8D47A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F8CEEF2-370D-4F0F-BB34-398219A1D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3E02-207B-44B9-B3F4-CE39F7051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079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30990F-0B1C-4381-9AF7-04DA6A808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60F993E-6782-410E-B5C7-57A032FBF8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27C1350-B9A2-40FC-8CE8-AEA58F92E7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2650830-065D-4299-B610-F8D8C338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111E-CCB0-48CF-9DF0-077B0A9622CB}" type="datetimeFigureOut">
              <a:rPr lang="zh-CN" altLang="en-US" smtClean="0"/>
              <a:t>2021/6/2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2FFE39-189E-4D2D-B8D6-314CE92F9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EAA45DB-F165-4F6D-8DF0-7BDC5A83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3E02-207B-44B9-B3F4-CE39F7051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65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3D33EC-364A-4DED-A57F-9765F7132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221B4B6-AFA5-4C76-BEE1-E7FC17D31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942F21-62AC-4860-B8DF-479347EF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111E-CCB0-48CF-9DF0-077B0A9622CB}" type="datetimeFigureOut">
              <a:rPr lang="zh-CN" altLang="en-US" smtClean="0"/>
              <a:t>2021/6/2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AE9FE9-52B0-4F84-B39B-6570692B9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475B060-F0B1-4DAE-A2DF-CEEFA059E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3E02-207B-44B9-B3F4-CE39F7051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035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4DDC305-6D9C-4B73-A665-8019DDD919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0FD098A-919A-4003-9A18-FCA8A6C313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80F67C-D14B-4E33-BD22-B68EAD7A3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111E-CCB0-48CF-9DF0-077B0A9622CB}" type="datetimeFigureOut">
              <a:rPr lang="zh-CN" altLang="en-US" smtClean="0"/>
              <a:t>2021/6/2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00D5E3-B1C1-4723-B6AB-2DE7B8DB2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ABEECB1-8E97-4014-9AE8-39743C08A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3E02-207B-44B9-B3F4-CE39F7051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981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C0EEB6C-9875-49E7-AB73-E78167A6A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ACB051A-78DC-4162-9F30-05762BCC2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52C3FF-38B4-4163-90DC-2EEDE4CAB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6111E-CCB0-48CF-9DF0-077B0A9622CB}" type="datetimeFigureOut">
              <a:rPr lang="zh-CN" altLang="en-US" smtClean="0"/>
              <a:t>2021/6/2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61734B-4C0A-4EB1-B585-B755E609A9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0DD41F-BFA4-4556-8958-3D5D20DC83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33E02-207B-44B9-B3F4-CE39F7051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318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0.png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11.png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12.png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13.png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14.png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3.xml"/><Relationship Id="rId5" Type="http://schemas.openxmlformats.org/officeDocument/2006/relationships/image" Target="../media/image15.png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4.xml"/><Relationship Id="rId5" Type="http://schemas.openxmlformats.org/officeDocument/2006/relationships/chart" Target="../charts/chart1.x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16.png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17.png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18.png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19.png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262357" y="-960171"/>
            <a:ext cx="9106237" cy="7833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05373" y="872977"/>
            <a:ext cx="2842380" cy="634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5729818" y="2836636"/>
            <a:ext cx="5939668" cy="656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7" b="1" dirty="0">
                <a:solidFill>
                  <a:srgbClr val="E60012"/>
                </a:solidFill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棉花月度总结</a:t>
            </a:r>
            <a:r>
              <a:rPr lang="en-US" altLang="zh-CN" sz="4267" b="1" dirty="0">
                <a:solidFill>
                  <a:srgbClr val="E60012"/>
                </a:solidFill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20210603</a:t>
            </a:r>
            <a:endParaRPr lang="zh-CN" altLang="en-US" sz="2400" b="1" dirty="0"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5147734" y="3917952"/>
            <a:ext cx="6163733" cy="44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5785468" y="3913718"/>
            <a:ext cx="2025651" cy="52916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7177617" y="3913718"/>
            <a:ext cx="4423833" cy="6095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2" name="矩形 11"/>
          <p:cNvSpPr/>
          <p:nvPr/>
        </p:nvSpPr>
        <p:spPr>
          <a:xfrm>
            <a:off x="5205876" y="4180175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sz="2400" dirty="0">
                <a:solidFill>
                  <a:srgbClr val="DAB866"/>
                </a:solidFill>
              </a:rPr>
              <a:t>S  I  N  C  E  R  I  T  Y   I  S</a:t>
            </a:r>
          </a:p>
          <a:p>
            <a:pPr algn="r"/>
            <a:r>
              <a:rPr lang="en-US" altLang="zh-CN" sz="2400" dirty="0">
                <a:solidFill>
                  <a:srgbClr val="DAB866"/>
                </a:solidFill>
              </a:rPr>
              <a:t>T  H  E   G  O  L  D  E  N   S  T  O  N  E</a:t>
            </a:r>
            <a:endParaRPr lang="zh-CN" altLang="en-US" sz="2400" dirty="0">
              <a:solidFill>
                <a:srgbClr val="DAB86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D2036C1-32A3-48C5-A14C-3214BEBFE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6788"/>
            <a:ext cx="10515600" cy="723900"/>
          </a:xfrm>
        </p:spPr>
        <p:txBody>
          <a:bodyPr>
            <a:normAutofit/>
          </a:bodyPr>
          <a:lstStyle/>
          <a:p>
            <a:pPr algn="ctr"/>
            <a:r>
              <a:rPr lang="zh-CN" altLang="en-US" sz="360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新增供给决定下限，库存消耗决定上限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9A212D7-D7BC-47FC-8378-1978C7F76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</a:rPr>
              <a:t>五月份。棉花期货价格冲高回落。棉花</a:t>
            </a:r>
            <a:r>
              <a:rPr lang="en-US" altLang="zh-CN" sz="2600" dirty="0">
                <a:latin typeface="仿宋" panose="02010609060101010101" pitchFamily="49" charset="-122"/>
                <a:ea typeface="仿宋" panose="02010609060101010101" pitchFamily="49" charset="-122"/>
              </a:rPr>
              <a:t>09</a:t>
            </a:r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</a:rPr>
              <a:t>合约价格在突破</a:t>
            </a:r>
            <a:r>
              <a:rPr lang="en-US" altLang="zh-CN" sz="2600" dirty="0">
                <a:latin typeface="仿宋" panose="02010609060101010101" pitchFamily="49" charset="-122"/>
                <a:ea typeface="仿宋" panose="02010609060101010101" pitchFamily="49" charset="-122"/>
              </a:rPr>
              <a:t>16000</a:t>
            </a:r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</a:rPr>
              <a:t>后迅速回落，最低时达到</a:t>
            </a:r>
            <a:r>
              <a:rPr lang="en-US" altLang="zh-CN" sz="2600" dirty="0">
                <a:latin typeface="仿宋" panose="02010609060101010101" pitchFamily="49" charset="-122"/>
                <a:ea typeface="仿宋" panose="02010609060101010101" pitchFamily="49" charset="-122"/>
              </a:rPr>
              <a:t>15300</a:t>
            </a:r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</a:rPr>
              <a:t>。美棉价格也是突破</a:t>
            </a:r>
            <a:r>
              <a:rPr lang="en-US" altLang="zh-CN" sz="2600" dirty="0">
                <a:latin typeface="仿宋" panose="02010609060101010101" pitchFamily="49" charset="-122"/>
                <a:ea typeface="仿宋" panose="02010609060101010101" pitchFamily="49" charset="-122"/>
              </a:rPr>
              <a:t>90</a:t>
            </a:r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</a:rPr>
              <a:t>后，最低下跌到</a:t>
            </a:r>
            <a:r>
              <a:rPr lang="en-US" altLang="zh-CN" sz="2600" dirty="0">
                <a:latin typeface="仿宋" panose="02010609060101010101" pitchFamily="49" charset="-122"/>
                <a:ea typeface="仿宋" panose="02010609060101010101" pitchFamily="49" charset="-122"/>
              </a:rPr>
              <a:t>81.7</a:t>
            </a:r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</a:rPr>
              <a:t>。国内，政府发布了加强对大宗商品的调控，防止囤积居奇。前期上涨的黑色快速下跌，棉花也受到市场情绪的影响。国外棉花生产区天气好转及美国农业部发布的利好数据支撑，国外棉花价格也迅速下降。此外，近期人民币的升值也对棉花价格产生压制。</a:t>
            </a:r>
            <a:endParaRPr lang="en-US" altLang="zh-CN" sz="26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</a:rPr>
              <a:t>从整个基本面来看，棉花大格局没有改变，消费的改善，棉花的减产，以及国内棉花库存的偏高是今年棉花交易的底色和基调。重要的是天气影响效果，棉花种植面积减少幅度，以及消费的增加和下游补库存的需求程度能造成多大的存量变动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4679987"/>
      </p:ext>
    </p:extLst>
  </p:cSld>
  <p:clrMapOvr>
    <a:masterClrMapping/>
  </p:clrMapOvr>
  <p:transition advClick="0" advTm="2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0" name="标题 19">
            <a:extLst>
              <a:ext uri="{FF2B5EF4-FFF2-40B4-BE49-F238E27FC236}">
                <a16:creationId xmlns:a16="http://schemas.microsoft.com/office/drawing/2014/main" id="{87F8DD6D-2449-4D5C-97B0-E77AE69A116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73200" y="966789"/>
            <a:ext cx="1463040" cy="12277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zh-CN" altLang="en-US" sz="2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国外消费恢复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B66D044-4763-49F9-BC17-CE58B001E1CB}"/>
              </a:ext>
            </a:extLst>
          </p:cNvPr>
          <p:cNvSpPr/>
          <p:nvPr/>
        </p:nvSpPr>
        <p:spPr>
          <a:xfrm>
            <a:off x="1475822" y="2192610"/>
            <a:ext cx="1457960" cy="802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国内消费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3E9C533-3564-4697-8CFC-4AA5D39E24AC}"/>
              </a:ext>
            </a:extLst>
          </p:cNvPr>
          <p:cNvSpPr/>
          <p:nvPr/>
        </p:nvSpPr>
        <p:spPr>
          <a:xfrm>
            <a:off x="1508760" y="4546828"/>
            <a:ext cx="1391920" cy="802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成品库存低位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60A4107-E623-4235-8CB9-B93EB029BCE2}"/>
              </a:ext>
            </a:extLst>
          </p:cNvPr>
          <p:cNvSpPr/>
          <p:nvPr/>
        </p:nvSpPr>
        <p:spPr>
          <a:xfrm>
            <a:off x="4463259" y="966789"/>
            <a:ext cx="1391920" cy="12277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纺织企业纱线等成品较低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2173106-6B45-4BCB-9483-ADF918A8B702}"/>
              </a:ext>
            </a:extLst>
          </p:cNvPr>
          <p:cNvSpPr/>
          <p:nvPr/>
        </p:nvSpPr>
        <p:spPr>
          <a:xfrm>
            <a:off x="4426271" y="2980033"/>
            <a:ext cx="1428907" cy="802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进口纱线价格较高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784A8E2-9343-409B-9FD7-A96B8380C002}"/>
              </a:ext>
            </a:extLst>
          </p:cNvPr>
          <p:cNvSpPr/>
          <p:nvPr/>
        </p:nvSpPr>
        <p:spPr>
          <a:xfrm>
            <a:off x="4363246" y="4815840"/>
            <a:ext cx="2871788" cy="13611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涤纶价格历史较低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91EA9ED-42C3-48FA-88C0-69837FA72387}"/>
              </a:ext>
            </a:extLst>
          </p:cNvPr>
          <p:cNvSpPr/>
          <p:nvPr/>
        </p:nvSpPr>
        <p:spPr>
          <a:xfrm>
            <a:off x="7293621" y="981943"/>
            <a:ext cx="1188720" cy="2800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棉花商业库存高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B87B3C8-8804-4C1A-999B-5FA91206D347}"/>
              </a:ext>
            </a:extLst>
          </p:cNvPr>
          <p:cNvSpPr/>
          <p:nvPr/>
        </p:nvSpPr>
        <p:spPr>
          <a:xfrm>
            <a:off x="9536920" y="1066006"/>
            <a:ext cx="1351280" cy="1463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国内棉花产量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346E414-83F9-4DA4-946E-71DA6EA2C2F8}"/>
              </a:ext>
            </a:extLst>
          </p:cNvPr>
          <p:cNvSpPr/>
          <p:nvPr/>
        </p:nvSpPr>
        <p:spPr>
          <a:xfrm>
            <a:off x="9562352" y="2783797"/>
            <a:ext cx="1325848" cy="9988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进口棉花</a:t>
            </a:r>
          </a:p>
        </p:txBody>
      </p:sp>
      <p:sp>
        <p:nvSpPr>
          <p:cNvPr id="30" name="箭头: 左 29">
            <a:extLst>
              <a:ext uri="{FF2B5EF4-FFF2-40B4-BE49-F238E27FC236}">
                <a16:creationId xmlns:a16="http://schemas.microsoft.com/office/drawing/2014/main" id="{567D14A6-2BDD-41D7-9F15-3AA72BC9EF22}"/>
              </a:ext>
            </a:extLst>
          </p:cNvPr>
          <p:cNvSpPr/>
          <p:nvPr/>
        </p:nvSpPr>
        <p:spPr>
          <a:xfrm>
            <a:off x="3179050" y="1348581"/>
            <a:ext cx="756920" cy="23209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箭头: 右 30">
            <a:extLst>
              <a:ext uri="{FF2B5EF4-FFF2-40B4-BE49-F238E27FC236}">
                <a16:creationId xmlns:a16="http://schemas.microsoft.com/office/drawing/2014/main" id="{DF971F84-1B6A-4B03-BA01-FA546271ABD2}"/>
              </a:ext>
            </a:extLst>
          </p:cNvPr>
          <p:cNvSpPr/>
          <p:nvPr/>
        </p:nvSpPr>
        <p:spPr>
          <a:xfrm>
            <a:off x="3219461" y="1789407"/>
            <a:ext cx="756920" cy="198799"/>
          </a:xfrm>
          <a:prstGeom prst="rightArrow">
            <a:avLst>
              <a:gd name="adj1" fmla="val 7126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乘号 31">
            <a:extLst>
              <a:ext uri="{FF2B5EF4-FFF2-40B4-BE49-F238E27FC236}">
                <a16:creationId xmlns:a16="http://schemas.microsoft.com/office/drawing/2014/main" id="{FF0BBFA2-3821-4FCA-8E9D-9FFD50FD811B}"/>
              </a:ext>
            </a:extLst>
          </p:cNvPr>
          <p:cNvSpPr/>
          <p:nvPr/>
        </p:nvSpPr>
        <p:spPr>
          <a:xfrm>
            <a:off x="6096000" y="1271955"/>
            <a:ext cx="914400" cy="948743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乘号 32">
            <a:extLst>
              <a:ext uri="{FF2B5EF4-FFF2-40B4-BE49-F238E27FC236}">
                <a16:creationId xmlns:a16="http://schemas.microsoft.com/office/drawing/2014/main" id="{8FC57D46-8BB7-4BB1-9FD5-C2887D4C273A}"/>
              </a:ext>
            </a:extLst>
          </p:cNvPr>
          <p:cNvSpPr/>
          <p:nvPr/>
        </p:nvSpPr>
        <p:spPr>
          <a:xfrm>
            <a:off x="8503775" y="1300934"/>
            <a:ext cx="985520" cy="97694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箭头: 上 4">
            <a:extLst>
              <a:ext uri="{FF2B5EF4-FFF2-40B4-BE49-F238E27FC236}">
                <a16:creationId xmlns:a16="http://schemas.microsoft.com/office/drawing/2014/main" id="{C7EA2D2E-D161-40AC-BD86-ECF3CA94697E}"/>
              </a:ext>
            </a:extLst>
          </p:cNvPr>
          <p:cNvSpPr/>
          <p:nvPr/>
        </p:nvSpPr>
        <p:spPr>
          <a:xfrm>
            <a:off x="2113280" y="3250037"/>
            <a:ext cx="281963" cy="85460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6297161"/>
      </p:ext>
    </p:extLst>
  </p:cSld>
  <p:clrMapOvr>
    <a:masterClrMapping/>
  </p:clrMapOvr>
  <p:transition advClick="0" advTm="2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D2036C1-32A3-48C5-A14C-3214BEBFE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6788"/>
            <a:ext cx="10515600" cy="723900"/>
          </a:xfrm>
        </p:spPr>
        <p:txBody>
          <a:bodyPr>
            <a:normAutofit/>
          </a:bodyPr>
          <a:lstStyle/>
          <a:p>
            <a:pPr algn="ctr"/>
            <a:r>
              <a:rPr lang="zh-CN" altLang="en-US" sz="360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商业库存较高制约棉花上涨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9A212D7-D7BC-47FC-8378-1978C7F76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</a:rPr>
              <a:t>从基本面来看，由于国内商业库存较高，制约了棉花价格上涨和传导。而今年消费预期的好转，供给的减弱以及仍然较为宽松的货币环境也制约了棉花的下跌幅度。</a:t>
            </a:r>
            <a:endParaRPr lang="en-US" altLang="zh-CN" sz="26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</a:rPr>
              <a:t>因此在没有重大供给损失和消费传导带来商业库存减少的情况下，棉花大概率是一个价格中枢向上的震荡走势。</a:t>
            </a:r>
            <a:endParaRPr lang="en-US" altLang="zh-CN" sz="26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0" indent="0">
              <a:buNone/>
            </a:pPr>
            <a:endParaRPr lang="en-US" altLang="zh-CN" sz="26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</a:rPr>
              <a:t>这种大格局下，除非有根本改变，不然天气影响，抛储收储，进出口等因素只能决定棉花价格的变动节奏，难以改变棉花震荡格局的走势。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1072962"/>
      </p:ext>
    </p:extLst>
  </p:cSld>
  <p:clrMapOvr>
    <a:masterClrMapping/>
  </p:clrMapOvr>
  <p:transition advClick="0" advTm="2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967BC69-6421-4D84-87F8-463803F5A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360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全球棉花产量消费</a:t>
            </a:r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id="{579A1146-6A39-4F26-AD3D-B67AF42430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zh-CN" altLang="en-US" dirty="0"/>
              <a:t>产量</a:t>
            </a:r>
          </a:p>
        </p:txBody>
      </p:sp>
      <p:pic>
        <p:nvPicPr>
          <p:cNvPr id="15" name="内容占位符 14">
            <a:extLst>
              <a:ext uri="{FF2B5EF4-FFF2-40B4-BE49-F238E27FC236}">
                <a16:creationId xmlns:a16="http://schemas.microsoft.com/office/drawing/2014/main" id="{79674EFB-773E-40C7-99AC-BCA78AC9F7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080876"/>
            <a:ext cx="5157787" cy="2532986"/>
          </a:xfrm>
        </p:spPr>
      </p:pic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EFD5816A-5803-4F26-A5D4-2A245E1213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zh-CN" altLang="en-US" dirty="0"/>
              <a:t>消费</a:t>
            </a:r>
          </a:p>
        </p:txBody>
      </p:sp>
      <p:pic>
        <p:nvPicPr>
          <p:cNvPr id="17" name="内容占位符 16">
            <a:extLst>
              <a:ext uri="{FF2B5EF4-FFF2-40B4-BE49-F238E27FC236}">
                <a16:creationId xmlns:a16="http://schemas.microsoft.com/office/drawing/2014/main" id="{FF23F1D4-1383-4739-9EA1-C71F6A9B37D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182258"/>
            <a:ext cx="5183188" cy="2370892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6867131"/>
      </p:ext>
    </p:extLst>
  </p:cSld>
  <p:clrMapOvr>
    <a:masterClrMapping/>
  </p:clrMapOvr>
  <p:transition advClick="0" advTm="2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967BC69-6421-4D84-87F8-463803F5A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全球棉花进出口</a:t>
            </a:r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id="{579A1146-6A39-4F26-AD3D-B67AF42430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zh-CN" altLang="en-US" dirty="0"/>
              <a:t>进口</a:t>
            </a:r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EFD5816A-5803-4F26-A5D4-2A245E1213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zh-CN" altLang="en-US" dirty="0"/>
              <a:t>出口</a:t>
            </a:r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65CE90B4-F18C-44BC-82A9-12027CFC8C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371498"/>
            <a:ext cx="5157787" cy="1951741"/>
          </a:xfrm>
        </p:spPr>
      </p:pic>
      <p:pic>
        <p:nvPicPr>
          <p:cNvPr id="11" name="内容占位符 10">
            <a:extLst>
              <a:ext uri="{FF2B5EF4-FFF2-40B4-BE49-F238E27FC236}">
                <a16:creationId xmlns:a16="http://schemas.microsoft.com/office/drawing/2014/main" id="{DBABDF55-82DB-4742-905C-0776B444870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381926"/>
            <a:ext cx="5183188" cy="193088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7980800"/>
      </p:ext>
    </p:extLst>
  </p:cSld>
  <p:clrMapOvr>
    <a:masterClrMapping/>
  </p:clrMapOvr>
  <p:transition advClick="0" advTm="2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967BC69-6421-4D84-87F8-463803F5A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14740"/>
            <a:ext cx="10515600" cy="875948"/>
          </a:xfrm>
        </p:spPr>
        <p:txBody>
          <a:bodyPr/>
          <a:lstStyle/>
          <a:p>
            <a:pPr algn="ctr">
              <a:spcBef>
                <a:spcPts val="1000"/>
              </a:spcBef>
            </a:pPr>
            <a:r>
              <a:rPr lang="zh-CN" altLang="en-US" sz="360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全球棉花库存及棉花库存消费比</a:t>
            </a:r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id="{579A1146-6A39-4F26-AD3D-B67AF42430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</a:rPr>
              <a:t>库存</a:t>
            </a:r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EFD5816A-5803-4F26-A5D4-2A245E1213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</a:rPr>
              <a:t>主要国家库存消费比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C9EF77CE-7372-4DB4-92DF-076C3FC701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382622"/>
            <a:ext cx="5157787" cy="1929493"/>
          </a:xfrm>
        </p:spPr>
      </p:pic>
      <p:pic>
        <p:nvPicPr>
          <p:cNvPr id="14" name="内容占位符 13">
            <a:extLst>
              <a:ext uri="{FF2B5EF4-FFF2-40B4-BE49-F238E27FC236}">
                <a16:creationId xmlns:a16="http://schemas.microsoft.com/office/drawing/2014/main" id="{5A6E1F4A-7423-43D3-891F-E628E5BFD38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6"/>
          <a:stretch>
            <a:fillRect/>
          </a:stretch>
        </p:blipFill>
        <p:spPr>
          <a:xfrm>
            <a:off x="6172200" y="2994726"/>
            <a:ext cx="5183188" cy="270528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89961057"/>
      </p:ext>
    </p:extLst>
  </p:cSld>
  <p:clrMapOvr>
    <a:masterClrMapping/>
  </p:clrMapOvr>
  <p:transition advClick="0" advTm="2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967BC69-6421-4D84-87F8-463803F5A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147"/>
            <a:ext cx="10515600" cy="870541"/>
          </a:xfrm>
        </p:spPr>
        <p:txBody>
          <a:bodyPr/>
          <a:lstStyle/>
          <a:p>
            <a:pPr algn="ctr">
              <a:spcBef>
                <a:spcPts val="1000"/>
              </a:spcBef>
            </a:pPr>
            <a:r>
              <a:rPr lang="zh-CN" altLang="en-US" sz="360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中国棉花商业库存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43BB8A39-C326-40AA-AF8C-66BCDB8FDA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927531" y="1825625"/>
            <a:ext cx="8336938" cy="435133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796309"/>
      </p:ext>
    </p:extLst>
  </p:cSld>
  <p:clrMapOvr>
    <a:masterClrMapping/>
  </p:clrMapOvr>
  <p:transition advClick="0" advTm="2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967BC69-6421-4D84-87F8-463803F5A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147"/>
            <a:ext cx="10515600" cy="870541"/>
          </a:xfrm>
        </p:spPr>
        <p:txBody>
          <a:bodyPr>
            <a:normAutofit/>
          </a:bodyPr>
          <a:lstStyle/>
          <a:p>
            <a:pPr algn="ctr">
              <a:spcBef>
                <a:spcPts val="1000"/>
              </a:spcBef>
            </a:pPr>
            <a:r>
              <a:rPr lang="zh-CN" altLang="en-US" sz="360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棉花期现价格</a:t>
            </a:r>
          </a:p>
        </p:txBody>
      </p:sp>
      <p:pic>
        <p:nvPicPr>
          <p:cNvPr id="21" name="内容占位符 20">
            <a:extLst>
              <a:ext uri="{FF2B5EF4-FFF2-40B4-BE49-F238E27FC236}">
                <a16:creationId xmlns:a16="http://schemas.microsoft.com/office/drawing/2014/main" id="{50D85971-D5CF-4352-83FE-F76A31F6CA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927531" y="1825625"/>
            <a:ext cx="8336938" cy="43513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7644766"/>
      </p:ext>
    </p:extLst>
  </p:cSld>
  <p:clrMapOvr>
    <a:masterClrMapping/>
  </p:clrMapOvr>
  <p:transition advClick="0" advTm="2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967BC69-6421-4D84-87F8-463803F5A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147"/>
            <a:ext cx="10515600" cy="870541"/>
          </a:xfrm>
        </p:spPr>
        <p:txBody>
          <a:bodyPr>
            <a:normAutofit/>
          </a:bodyPr>
          <a:lstStyle/>
          <a:p>
            <a:pPr algn="ctr">
              <a:spcBef>
                <a:spcPts val="1000"/>
              </a:spcBef>
            </a:pPr>
            <a:r>
              <a:rPr lang="zh-CN" altLang="en-US" sz="360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棉花仓单</a:t>
            </a:r>
          </a:p>
        </p:txBody>
      </p:sp>
      <p:pic>
        <p:nvPicPr>
          <p:cNvPr id="19" name="内容占位符 4">
            <a:extLst>
              <a:ext uri="{FF2B5EF4-FFF2-40B4-BE49-F238E27FC236}">
                <a16:creationId xmlns:a16="http://schemas.microsoft.com/office/drawing/2014/main" id="{C3EF2DBE-07F9-4F44-9304-1C7C17D74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38200" y="1949470"/>
            <a:ext cx="10515600" cy="410364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35626720"/>
      </p:ext>
    </p:extLst>
  </p:cSld>
  <p:clrMapOvr>
    <a:masterClrMapping/>
  </p:clrMapOvr>
  <p:transition advClick="0" advTm="2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967BC69-6421-4D84-87F8-463803F5A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147"/>
            <a:ext cx="10515600" cy="870541"/>
          </a:xfrm>
        </p:spPr>
        <p:txBody>
          <a:bodyPr>
            <a:normAutofit/>
          </a:bodyPr>
          <a:lstStyle/>
          <a:p>
            <a:pPr algn="ctr">
              <a:spcBef>
                <a:spcPts val="1000"/>
              </a:spcBef>
            </a:pPr>
            <a:r>
              <a:rPr lang="zh-CN" altLang="en-US" sz="360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国内外棉花价格</a:t>
            </a:r>
          </a:p>
        </p:txBody>
      </p:sp>
      <p:pic>
        <p:nvPicPr>
          <p:cNvPr id="20" name="内容占位符 4">
            <a:extLst>
              <a:ext uri="{FF2B5EF4-FFF2-40B4-BE49-F238E27FC236}">
                <a16:creationId xmlns:a16="http://schemas.microsoft.com/office/drawing/2014/main" id="{EE551144-32DC-4B6F-9E24-672CB549E2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927531" y="1825625"/>
            <a:ext cx="8336938" cy="435133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3759939"/>
      </p:ext>
    </p:extLst>
  </p:cSld>
  <p:clrMapOvr>
    <a:masterClrMapping/>
  </p:clrMapOvr>
  <p:transition advClick="0" advTm="2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967BC69-6421-4D84-87F8-463803F5A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147"/>
            <a:ext cx="10515600" cy="870541"/>
          </a:xfrm>
        </p:spPr>
        <p:txBody>
          <a:bodyPr>
            <a:normAutofit/>
          </a:bodyPr>
          <a:lstStyle/>
          <a:p>
            <a:pPr algn="ctr">
              <a:spcBef>
                <a:spcPts val="1000"/>
              </a:spcBef>
            </a:pPr>
            <a:r>
              <a:rPr lang="zh-CN" altLang="en-US" sz="360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美棉持仓</a:t>
            </a:r>
          </a:p>
        </p:txBody>
      </p:sp>
      <p:pic>
        <p:nvPicPr>
          <p:cNvPr id="19" name="内容占位符 4">
            <a:extLst>
              <a:ext uri="{FF2B5EF4-FFF2-40B4-BE49-F238E27FC236}">
                <a16:creationId xmlns:a16="http://schemas.microsoft.com/office/drawing/2014/main" id="{3895A15A-FA4E-4456-B793-7757E59273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38200" y="1949470"/>
            <a:ext cx="10515600" cy="410364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0098183"/>
      </p:ext>
    </p:extLst>
  </p:cSld>
  <p:clrMapOvr>
    <a:masterClrMapping/>
  </p:clrMapOvr>
  <p:transition advClick="0" advTm="2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47B2709-2814-494E-9B78-2A2F3D990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/>
          <a:lstStyle/>
          <a:p>
            <a:pPr algn="ctr">
              <a:spcBef>
                <a:spcPts val="1000"/>
              </a:spcBef>
            </a:pPr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棉纱价格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7BEC077-F193-4743-AC14-78772277D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</a:rPr>
              <a:t>从国内和进口棉纱价格来看，棉纱价格在五月后价格一直上涨。</a:t>
            </a:r>
            <a:endParaRPr lang="en-US" altLang="zh-CN" sz="26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en-US" altLang="zh-CN" sz="26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</a:rPr>
              <a:t>国外棉纱价格影响着国内进口情况，一旦内外价差较大，纺织企业将进口国外棉纱。</a:t>
            </a:r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5102B8A4-B20C-4763-A6F9-DDBA02DAD0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183188" y="1813495"/>
            <a:ext cx="6172200" cy="405549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0783389"/>
      </p:ext>
    </p:extLst>
  </p:cSld>
  <p:clrMapOvr>
    <a:masterClrMapping/>
  </p:clrMapOvr>
  <p:transition advClick="0" advTm="2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BDE4405-806B-4E4D-B431-A0F1AFA1E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/>
          <a:lstStyle/>
          <a:p>
            <a:pPr algn="ctr">
              <a:spcBef>
                <a:spcPts val="1000"/>
              </a:spcBef>
            </a:pPr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纺织利润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2FD1302-F113-47CE-8C40-EB195B15BC8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</a:rPr>
              <a:t>纺织利润从</a:t>
            </a:r>
            <a:r>
              <a:rPr lang="en-US" altLang="zh-CN" sz="2600" dirty="0">
                <a:latin typeface="仿宋" panose="02010609060101010101" pitchFamily="49" charset="-122"/>
                <a:ea typeface="仿宋" panose="02010609060101010101" pitchFamily="49" charset="-122"/>
              </a:rPr>
              <a:t>20</a:t>
            </a:r>
            <a:r>
              <a:rPr lang="zh-CN" altLang="en-US" sz="2600" dirty="0">
                <a:latin typeface="仿宋" panose="02010609060101010101" pitchFamily="49" charset="-122"/>
                <a:ea typeface="仿宋" panose="02010609060101010101" pitchFamily="49" charset="-122"/>
              </a:rPr>
              <a:t>年后上升且保持高位，棉花原料是纺织企业最大的成本，因此棉花在高利润下，纺织企业如果订单好，棉花较为紧张，纺织企业是有动力接受稍高的棉花的价格。但是目前棉花商业库存较高，这个价格传导依然受阻。</a:t>
            </a:r>
          </a:p>
        </p:txBody>
      </p:sp>
      <p:graphicFrame>
        <p:nvGraphicFramePr>
          <p:cNvPr id="20" name="内容占位符 19">
            <a:extLst>
              <a:ext uri="{FF2B5EF4-FFF2-40B4-BE49-F238E27FC236}">
                <a16:creationId xmlns:a16="http://schemas.microsoft.com/office/drawing/2014/main" id="{EB340110-9A77-47BB-A1D7-EBB175CAED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2965208"/>
              </p:ext>
            </p:extLst>
          </p:nvPr>
        </p:nvGraphicFramePr>
        <p:xfrm>
          <a:off x="5183188" y="1463040"/>
          <a:ext cx="6172200" cy="429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493022"/>
      </p:ext>
    </p:extLst>
  </p:cSld>
  <p:clrMapOvr>
    <a:masterClrMapping/>
  </p:clrMapOvr>
  <p:transition advClick="0" advTm="2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BDE4405-806B-4E4D-B431-A0F1AFA1E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360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棉纱进口</a:t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10ADCED1-9CBC-4485-959A-28E0868065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927531" y="1825625"/>
            <a:ext cx="8336938" cy="435133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8107984"/>
      </p:ext>
    </p:extLst>
  </p:cSld>
  <p:clrMapOvr>
    <a:masterClrMapping/>
  </p:clrMapOvr>
  <p:transition advClick="0" advTm="2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BDE4405-806B-4E4D-B431-A0F1AFA1E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1673"/>
            <a:ext cx="10515600" cy="909015"/>
          </a:xfrm>
        </p:spPr>
        <p:txBody>
          <a:bodyPr>
            <a:normAutofit fontScale="90000"/>
          </a:bodyPr>
          <a:lstStyle/>
          <a:p>
            <a:pPr algn="ctr">
              <a:spcBef>
                <a:spcPts val="1000"/>
              </a:spcBef>
            </a:pPr>
            <a:r>
              <a:rPr lang="zh-CN" altLang="en-US" sz="360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纺织企业成品库存</a:t>
            </a:r>
            <a:br>
              <a:rPr lang="en-US" altLang="zh-CN" sz="360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</a:br>
            <a:endParaRPr lang="zh-CN" altLang="en-US" sz="3600" dirty="0"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7E85B427-D95F-442A-87FB-97E7DE597A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38200" y="1949470"/>
            <a:ext cx="10515600" cy="410364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33674176"/>
      </p:ext>
    </p:extLst>
  </p:cSld>
  <p:clrMapOvr>
    <a:masterClrMapping/>
  </p:clrMapOvr>
  <p:transition advClick="0" advTm="2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BDE4405-806B-4E4D-B431-A0F1AFA1E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8166"/>
            <a:ext cx="10515600" cy="872522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3100" dirty="0">
                <a:latin typeface="仿宋" panose="02010609060101010101" pitchFamily="49" charset="-122"/>
                <a:ea typeface="仿宋" panose="02010609060101010101" pitchFamily="49" charset="-122"/>
              </a:rPr>
              <a:t>涤纶短纤</a:t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21" name="内容占位符 20">
            <a:extLst>
              <a:ext uri="{FF2B5EF4-FFF2-40B4-BE49-F238E27FC236}">
                <a16:creationId xmlns:a16="http://schemas.microsoft.com/office/drawing/2014/main" id="{569FD9A0-4696-4CCF-A9F1-65927174D2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38200" y="1949470"/>
            <a:ext cx="10515600" cy="41036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43082810"/>
      </p:ext>
    </p:extLst>
  </p:cSld>
  <p:clrMapOvr>
    <a:masterClrMapping/>
  </p:clrMapOvr>
  <p:transition advClick="0" advTm="2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BDE4405-806B-4E4D-B431-A0F1AFA1E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8166"/>
            <a:ext cx="10515600" cy="872522"/>
          </a:xfrm>
        </p:spPr>
        <p:txBody>
          <a:bodyPr>
            <a:normAutofit/>
          </a:bodyPr>
          <a:lstStyle/>
          <a:p>
            <a:pPr algn="ctr"/>
            <a:r>
              <a:rPr lang="zh-CN" altLang="en-US" sz="2800" dirty="0">
                <a:latin typeface="仿宋" panose="02010609060101010101" pitchFamily="49" charset="-122"/>
                <a:ea typeface="仿宋" panose="02010609060101010101" pitchFamily="49" charset="-122"/>
              </a:rPr>
              <a:t>纺织服装出口及国内消费额</a:t>
            </a:r>
            <a:br>
              <a:rPr lang="en-US" altLang="zh-CN" sz="2800" dirty="0">
                <a:latin typeface="仿宋" panose="02010609060101010101" pitchFamily="49" charset="-122"/>
                <a:ea typeface="仿宋" panose="02010609060101010101" pitchFamily="49" charset="-122"/>
              </a:rPr>
            </a:br>
            <a:endParaRPr lang="zh-CN" altLang="en-US" sz="28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19" name="内容占位符 7">
            <a:extLst>
              <a:ext uri="{FF2B5EF4-FFF2-40B4-BE49-F238E27FC236}">
                <a16:creationId xmlns:a16="http://schemas.microsoft.com/office/drawing/2014/main" id="{1F193641-1D77-4C7A-BCFE-1B67F1D1B1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38200" y="1949470"/>
            <a:ext cx="10515600" cy="410364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7880766"/>
      </p:ext>
    </p:extLst>
  </p:cSld>
  <p:clrMapOvr>
    <a:masterClrMapping/>
  </p:clrMapOvr>
  <p:transition advClick="0" advTm="2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4144171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4382296" y="4568146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55333" y="3182258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682707" y="4464956"/>
            <a:ext cx="374651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235034" y="3160033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45997" y="2664734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68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62352" y="384238"/>
            <a:ext cx="1964021" cy="43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2395243" y="6646259"/>
            <a:ext cx="9796757" cy="211741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0" y="6645835"/>
            <a:ext cx="2498165" cy="212165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4234" y="-4233"/>
            <a:ext cx="359833" cy="359833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4234" y="441514"/>
            <a:ext cx="359833" cy="723900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6893" y="19673"/>
            <a:ext cx="762000" cy="7620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0531854-D1A1-4680-98EE-9516D6C3D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5200"/>
            <a:ext cx="10515600" cy="5211763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总结：棉花目前种植已经结束，种植面积上限已经确定。接下来就是关注天气对于单产的影响。前期由于一些天气的因素，部分种植面积改为种植玉米等农作物，今年种植面积大概率较少。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消费上，纺织企业订单较好，利润也处于较高位置。目前成品库存低，但是棉花商业库存高，库存消费比依然在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90%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以上，这制约了纺织企业补库意愿，依然是按需采购。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市场情绪上，由于前期国家对大宗商品的关注和干预，上涨幅度较大黑色也大幅调整，棉花也受此影响下跌。对于之前普传的商品超级周期近期市场也出现了一些不同声音，宏观因素未来影响将较小。未来棉花的交易逻辑还是会出现在天气和消费超出预期上，这会导致纺织企业主动补库消耗商业库存。整体库存消费比下降带来棉花价格上涨，不然棉花的高库存始终会压制棉花价格的上涨空间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5767620"/>
      </p:ext>
    </p:extLst>
  </p:cSld>
  <p:clrMapOvr>
    <a:masterClrMapping/>
  </p:clrMapOvr>
  <p:transition advClick="0" advTm="2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05373" y="872977"/>
            <a:ext cx="2842380" cy="634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5416926" y="2869004"/>
            <a:ext cx="593966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r" defTabSz="1219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800" b="1" dirty="0">
                <a:solidFill>
                  <a:srgbClr val="DAB866"/>
                </a:solidFill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5147734" y="3917952"/>
            <a:ext cx="6163733" cy="44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7177618" y="3913718"/>
            <a:ext cx="4138084" cy="52916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9" name="TextBox 18"/>
          <p:cNvSpPr txBox="1"/>
          <p:nvPr/>
        </p:nvSpPr>
        <p:spPr>
          <a:xfrm>
            <a:off x="8005720" y="4175490"/>
            <a:ext cx="349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sz="2400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sz="2400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6918348" y="3913718"/>
            <a:ext cx="2025651" cy="52916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262357" y="-960171"/>
            <a:ext cx="9106237" cy="7833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757</Words>
  <Application>Microsoft Office PowerPoint</Application>
  <PresentationFormat>宽屏</PresentationFormat>
  <Paragraphs>72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等线</vt:lpstr>
      <vt:lpstr>等线 Light</vt:lpstr>
      <vt:lpstr>仿宋</vt:lpstr>
      <vt:lpstr>庞门正道标题体</vt:lpstr>
      <vt:lpstr>字酷堂清楷体</vt:lpstr>
      <vt:lpstr>Arial</vt:lpstr>
      <vt:lpstr>Office 主题​​</vt:lpstr>
      <vt:lpstr>PowerPoint 演示文稿</vt:lpstr>
      <vt:lpstr>新增供给决定下限，库存消耗决定上限</vt:lpstr>
      <vt:lpstr>国外消费恢复</vt:lpstr>
      <vt:lpstr>商业库存较高制约棉花上涨</vt:lpstr>
      <vt:lpstr>全球棉花产量消费</vt:lpstr>
      <vt:lpstr>全球棉花进出口</vt:lpstr>
      <vt:lpstr>全球棉花库存及棉花库存消费比</vt:lpstr>
      <vt:lpstr>中国棉花商业库存</vt:lpstr>
      <vt:lpstr>棉花期现价格</vt:lpstr>
      <vt:lpstr>棉花仓单</vt:lpstr>
      <vt:lpstr>国内外棉花价格</vt:lpstr>
      <vt:lpstr>美棉持仓</vt:lpstr>
      <vt:lpstr>棉纱价格</vt:lpstr>
      <vt:lpstr>纺织利润</vt:lpstr>
      <vt:lpstr>棉纱进口 </vt:lpstr>
      <vt:lpstr>纺织企业成品库存 </vt:lpstr>
      <vt:lpstr>涤纶短纤 </vt:lpstr>
      <vt:lpstr>纺织服装出口及国内消费额 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40</cp:revision>
  <dcterms:created xsi:type="dcterms:W3CDTF">2021-05-17T00:43:06Z</dcterms:created>
  <dcterms:modified xsi:type="dcterms:W3CDTF">2021-06-03T04:37:10Z</dcterms:modified>
</cp:coreProperties>
</file>