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12" y="60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2021/6/18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钢材需求疲软，关注各地限产执行力度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128131"/>
              </p:ext>
            </p:extLst>
          </p:nvPr>
        </p:nvGraphicFramePr>
        <p:xfrm>
          <a:off x="425666" y="2538248"/>
          <a:ext cx="828519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边际增速加快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持续下滑，年内新低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库存压力开始累积  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螺纹、热卷偏空，铁矿、焦炭观望为主。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产量小幅提升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持续下滑，降速增大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库存增幅提升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海外发运恢复，到港量反弹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疏港量持续上升，高炉开工稳定高位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港库去库幅度增大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开工连续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周下降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高炉开工略降，依旧维持高位，需求良好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钢厂库存均有下降，总库存低位下滑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山西古交焦煤矿停产，供应偏紧，但有澳媒通关传言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焦化产量维持高位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焦化厂库存略增，总库稳定上升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45401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5061(-40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1955(-54.5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534956"/>
              </p:ext>
            </p:extLst>
          </p:nvPr>
        </p:nvGraphicFramePr>
        <p:xfrm>
          <a:off x="273047" y="765936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本周黑色行情以震荡为主，两焦走势略强，但周五尾盘回落，上方阻力较大。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螺纹钢方面，本周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16.21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19.97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753.72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16.49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330.41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29.77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22.44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342.54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万吨。供给回升明显，但表需环比明显回落，且库存连续第二周上升，目前库存已超过去年同期，预计未来至下半年，库存压力将逐渐显现。本周地产数据已发布，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月当月房地产投资同比增长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9.84%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，商品房销售同比增长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9.15%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，新开工同比下降 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6.07%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，施工同比下降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2.77%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，竣工同比增长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10.14%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，土地购值同比下降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31.61%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。除竣工数据外，地产数据均表现不强，并且先行指标有所回落，也表现出当前淡季，下游需求有持续转弱倾向。近期政策面上各地均有限产消息，有传言称压缩粗钢产能文件已经出来，还未下发地方，预计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月执行，限产消息一定程度上支撑钢价，但总体来看淡季逻辑不变，预计钢材继续弱势运行。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家钢厂的高炉开工率环比上周降低</a:t>
                      </a:r>
                      <a:r>
                        <a:rPr lang="en-US" altLang="zh-CN" sz="1200" dirty="0" smtClean="0"/>
                        <a:t>0.13%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80.21%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11.33%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244.01</a:t>
                      </a:r>
                      <a:r>
                        <a:rPr lang="zh-CN" altLang="en-US" sz="1200" dirty="0" smtClean="0"/>
                        <a:t>万吨，环比下降</a:t>
                      </a:r>
                      <a:r>
                        <a:rPr lang="en-US" altLang="zh-CN" sz="1200" dirty="0" smtClean="0"/>
                        <a:t>0.05</a:t>
                      </a:r>
                      <a:r>
                        <a:rPr lang="zh-CN" altLang="en-US" sz="1200" dirty="0" smtClean="0"/>
                        <a:t>万吨，同比降</a:t>
                      </a:r>
                      <a:r>
                        <a:rPr lang="en-US" altLang="zh-CN" sz="1200" dirty="0" smtClean="0"/>
                        <a:t>2.62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12088.75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278.42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300.53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2.24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周澳矿发运恢复，海外发运端、港口到港量均有所提升，高炉检修增加，开工小幅下降但总体仍处于高位，港口库存继续下降，中高品主流资源较为紧张，且期货高贴水，对价格有较大支撑。不过需要注意目前钢厂处于淡季，且限产消息频发，关注限产执行情况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77.98%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0.7%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37.23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0.34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436.12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目前焦化现货稳定，现货价格再度上升。供需方面，焦化厂开工略降但依旧处于高位，且山东焦化厂存在限产消息；下游高炉开工高位稳定，但限产消息不断；钢厂继续补库，总体库存处于低位且持续下降，后期来看未来走势取决于焦化厂和钢厂的限产执行力度，但低库存依然能在一定时间内支撑价格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：产量增长，消费持续下滑，库存压力开始累积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1282"/>
            <a:ext cx="9144000" cy="37609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供求：产量增长，消费略降，库存增幅加大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4319"/>
            <a:ext cx="9144000" cy="34348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：澳矿发运恢复，巴西发运量稳定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4" y="869862"/>
            <a:ext cx="8973011" cy="3403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：到港量反弹，港库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去库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加速，疏港量持续上升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1684"/>
            <a:ext cx="9144000" cy="37001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：开工第二周下滑，库存依旧紧张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7551"/>
            <a:ext cx="9144000" cy="34483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：钢厂持续累库，总库增长但供需偏紧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5863"/>
            <a:ext cx="9144000" cy="3391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：南北价差收缩，卷落差依旧维持高位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4381"/>
            <a:ext cx="9144000" cy="20747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现货利润：螺纹现货利润持续下跌，电炉利润不乐观，焦炭利润尚可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953" y="746514"/>
            <a:ext cx="6674193" cy="38736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盘面利润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：利润持续下滑，等待见底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78" y="1034971"/>
            <a:ext cx="8636444" cy="30735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月差：焦炭月差持续上升，其余保持稳定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976" y="787308"/>
            <a:ext cx="6744047" cy="3568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基差：各品种基差相对稳定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84" y="622200"/>
            <a:ext cx="7436232" cy="3899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9573</TotalTime>
  <Words>1097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576</cp:revision>
  <dcterms:created xsi:type="dcterms:W3CDTF">2017-05-02T06:39:00Z</dcterms:created>
  <dcterms:modified xsi:type="dcterms:W3CDTF">2021-06-18T08:37:28Z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