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2021/7/2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2021/7/2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551899"/>
            <a:ext cx="4454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本周政策扰动较大，预计后期螺纹走强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411575"/>
              </p:ext>
            </p:extLst>
          </p:nvPr>
        </p:nvGraphicFramePr>
        <p:xfrm>
          <a:off x="425666" y="2538248"/>
          <a:ext cx="8285196" cy="2397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大幅下滑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库存稳步提升，同期高点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螺纹偏强震荡行情延续，炉料平稳震荡为主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大幅下滑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下滑接近同期低位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提升幅度较大，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明显超出去年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澳洲发运提升良好，到港上升，供应宽松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高炉开工、疏港量大幅下滑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库小幅反弹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开工大幅下滑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高炉开工下降明显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厂按需补库，总库存降幅趋缓，处于同期低位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短期内矿供应紧张，预计后期有所恢复，海外发运依旧较低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预计高炉开工下周恢复，需求将反弹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总库存持续下降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：螺纹、热卷、铁矿、焦煤、焦炭</a:t>
            </a:r>
            <a:endParaRPr lang="en-US" altLang="zh-CN" sz="1600" dirty="0" smtClean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51897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5124(-22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5418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+68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1942.5(+32.5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151329"/>
              </p:ext>
            </p:extLst>
          </p:nvPr>
        </p:nvGraphicFramePr>
        <p:xfrm>
          <a:off x="273047" y="765936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本周行情分化明显，钢材弱势震荡，铁矿周二大跌后保持坚挺，两焦弱势，全周均为下跌趋势，不过周五有反弹。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，本周产量回落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24.82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352.59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48.16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万吨；社库环比增加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24.35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788.33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8.97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万吨；厂库环比增加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3.72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355.79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万吨，同比增加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12.19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万吨。本周螺纹表观消费量环比回落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20.97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324.52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周产量大幅回落，总库存连续第四周增加，螺纹表需环比同比均明显下降，螺纹处于供需双弱局面。七一后钢厂、工地复产，但南方依旧有强降雨。我们判断需求下方空间比供应下滑空间小，且下半年存在压减粗钢产量预期，目前本周的这波小反弹行情具有一定的持续性，可以看涨盘面利润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</a:t>
                      </a:r>
                      <a:r>
                        <a:rPr lang="zh-CN" altLang="en-US" sz="1200" dirty="0" smtClean="0"/>
                        <a:t>降低</a:t>
                      </a:r>
                      <a:r>
                        <a:rPr lang="en-US" altLang="zh-CN" sz="1200" dirty="0" smtClean="0"/>
                        <a:t>21.74%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57.94%</a:t>
                      </a:r>
                      <a:r>
                        <a:rPr lang="zh-CN" altLang="en-US" sz="1200" dirty="0" smtClean="0"/>
                        <a:t>，比去年同期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33.07%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215.63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27.05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</a:t>
                      </a:r>
                      <a:r>
                        <a:rPr lang="zh-CN" altLang="en-US" sz="1200" dirty="0" smtClean="0"/>
                        <a:t>降</a:t>
                      </a:r>
                      <a:r>
                        <a:rPr lang="en-US" altLang="zh-CN" sz="1200" dirty="0" smtClean="0"/>
                        <a:t>32.86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12234.86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58.95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258.28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36.7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近期澳矿发运增长良好，海运紧张有所缓解，到港量也有所上升。钢厂开工大幅下滑，影响铁矿需求，疏港量下滑明显。本周暂时性供给过剩，但本次限产持续时间较短，七一之后高炉开工将会迅速回升，供需状况得以改善。目前短期来看铁矿的高基差是支撑价格的一大支柱，预计将维持震荡行情运行。长期需注意下半年限产政策可能会导致现货回落，那么期货价格有可能下降一个台阶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69.11%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7.65%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3.66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442.01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2.76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。本周焦化厂受限产影响，开工下滑明显，一定程度上缓解了缺煤局面。暂时供需双降，下周生产恢复，煤矿也将复产，前期酝酿的两焦上涨行情将被化解。不过本周已从高点跌至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月初的价格，并且基差升水幅度较大，短期内下方空间不大，偏震荡运行，长期需要关注限产政策影响。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：产量大幅下滑，库存依旧堆积，高于同期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7139"/>
            <a:ext cx="9144000" cy="374922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：产量、消费同步下滑，库存显著高于往年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8199"/>
            <a:ext cx="9144000" cy="33871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：发运端反弹，澳洲发运接近同期高点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3" y="787308"/>
            <a:ext cx="9011113" cy="35688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：到港量小幅反弹，疏港量大幅下滑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7726"/>
            <a:ext cx="9144000" cy="37480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：开工大幅下滑，厂库、总库保持稳定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8801"/>
            <a:ext cx="9144000" cy="3485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：厂库去库幅度放缓，总库略微下滑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1446"/>
            <a:ext cx="9144000" cy="3380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：本周价差基本保持稳定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1" y="1577924"/>
            <a:ext cx="9087317" cy="19876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现货利润：钢厂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利润小幅反弹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129" y="634900"/>
            <a:ext cx="6629741" cy="38736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盘面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反弹，周五回落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01" y="1047671"/>
            <a:ext cx="8693597" cy="30481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差大幅下滑，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钢材月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差稳定收敛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050" y="784133"/>
            <a:ext cx="6813900" cy="35752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：铁矿基差保持强势，焦炭基差上涨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686" y="615849"/>
            <a:ext cx="7334627" cy="39118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9884</TotalTime>
  <Words>1037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599</cp:revision>
  <dcterms:created xsi:type="dcterms:W3CDTF">2017-05-02T06:39:00Z</dcterms:created>
  <dcterms:modified xsi:type="dcterms:W3CDTF">2021-07-02T08:41:04Z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