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2021/8/13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货币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政策偏紧，钢材供需双弱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：焦煤、焦炭、螺纹、热卷、铁矿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881858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5485(+43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5765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841.5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2885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2184.5(-21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208875"/>
              </p:ext>
            </p:extLst>
          </p:nvPr>
        </p:nvGraphicFramePr>
        <p:xfrm>
          <a:off x="425666" y="2435698"/>
          <a:ext cx="8285196" cy="24161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小幅提升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各地开工复苏，反弹较大，但预计长期依然较弱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库存平稳，再次下滑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货币政策不及预期，影响钢材需求；两焦强势格局短期难以转变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产量持续反弹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消费稳定略增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依旧处于高位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港口处理压港船舶，高供应持续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各地限产政策陆续出台，需求不振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港库下滑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开工反弹，依旧处于低位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优质冶金焦资源紧缺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下游库存偏紧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中央下达保供稳价指令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，但安全生产和疫情依旧影响开工，蒙煤发运未释放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用电高峰季，需求缺口较大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总库存保持下滑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058870"/>
              </p:ext>
            </p:extLst>
          </p:nvPr>
        </p:nvGraphicFramePr>
        <p:xfrm>
          <a:off x="273050" y="696354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本周主力合约换月，黑色各品种表现不一。受宏观情绪影响，钢材偏强震荡，涨幅不大；铁矿行情重心持续下移，周五最低价再创新低；两焦周四回调幅度较大，后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天呈现高位回调走势。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螺纹产量回升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321.08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65.43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806.41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52.19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万吨。螺纹周产量在连降三周后转为小幅回升，总库存由升转降。本周螺纹表观消费量环比回升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326.85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46.45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万吨。需求恢复较好，供需数据偏多。供应端各地压减产量政策本周继续出台，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年唐山市粗钢产量同比压减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万吨，河北省将压减粗钢产量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2171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万吨，山西省压减粗钢产量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万吨，供应端仍存在较强的收缩预期。需求端央行货币政策报告显示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月社融、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等数据增长均不及预期，下半年预计地产调控持续加码，叠加出口退税政策取消，需求趋弱。预计下半年将处于供需双弱的格局，盘面震荡，建议波段操作为主。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家钢厂的高炉开工率环比上周增加</a:t>
                      </a:r>
                      <a:r>
                        <a:rPr lang="en-US" altLang="zh-CN" sz="1200" dirty="0" smtClean="0"/>
                        <a:t>0.39%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75%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16.93%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228.63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</a:t>
                      </a:r>
                      <a:r>
                        <a:rPr lang="zh-CN" altLang="en-US" sz="1200" dirty="0" smtClean="0"/>
                        <a:t>比增加</a:t>
                      </a:r>
                      <a:r>
                        <a:rPr lang="en-US" altLang="zh-CN" sz="1200" dirty="0" smtClean="0"/>
                        <a:t>0.45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</a:t>
                      </a:r>
                      <a:r>
                        <a:rPr lang="zh-CN" altLang="en-US" sz="1200" dirty="0" smtClean="0"/>
                        <a:t>降</a:t>
                      </a:r>
                      <a:r>
                        <a:rPr lang="en-US" altLang="zh-CN" sz="1200" dirty="0" smtClean="0"/>
                        <a:t>24.67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12628.3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299.17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14.8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供应端本周港口资源继续增加。前期由于天气和疫情影响，存在大量船只压港，近期得到卸货，疏港量提升将持续。需求依旧处于低位，钢厂受政策调控影响处于供需双弱的格局，厂家进购意愿弱。库存本周稳定略降，但未来在供给强，需求弱的背景下，港库累积在所难免。价格上目前铁矿处于现货和期货同步下跌的格局，未来一段时间预计偏弱震荡格局不变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74.4%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1.12%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35.52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0.53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423.04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3.97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。本周受成本推动影响，焦企第三轮提涨，涨幅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目前供应依旧处于低位，钢厂存在主焦煤紧缺的情况，焦企有提价底气。下游钢厂现货利润良好，对焦企提价也有承受能力。在原料端推动下，焦炭处于期现同涨格局。焦煤方面，虽有保价稳供的政策，但各地对安全生产的顾虑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陕西榆林地区少部分煤矿被暂扣安全生产许可证停止生产，另外防疫政策的影响依旧对煤矿开工造成不利影响，鄂尔多斯通关量依旧处于低位，供应紧张格局短期难有逆转。需求方面河北省用电紧张，大部分电厂仅剩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天库存，等待需求下滑依然需要时间。目前来看焦煤强势格局不改，两焦依旧走强势上涨行情。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：表需反弹，库存重回降库周期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9608"/>
            <a:ext cx="9144000" cy="37442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：产量持续反弹，下需求稳定，库存平稳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72241"/>
            <a:ext cx="9144000" cy="33990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：力拓发运大幅上升，澳巴总量持平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1106"/>
            <a:ext cx="9144000" cy="34612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：到港量、疏港大幅提升，供应处于高位，港库下降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2424"/>
            <a:ext cx="9144000" cy="37586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开工仍处低位，钢厂库存回落，其余库存偏紧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17044"/>
            <a:ext cx="9144000" cy="35094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：蒙煤通关紧张，总体库存继续下降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7216"/>
            <a:ext cx="9144000" cy="34090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8171"/>
            <a:ext cx="9144000" cy="19471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：钢厂利润反弹进入中位，焦化利润跌入盈亏线下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676" y="735049"/>
            <a:ext cx="6941596" cy="40216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：铁矿月差处于高位，总体稳定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45" y="658401"/>
            <a:ext cx="7920531" cy="4221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：基差基本保持稳定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682664"/>
            <a:ext cx="8009594" cy="42338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10793</TotalTime>
  <Words>1189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673</cp:revision>
  <dcterms:created xsi:type="dcterms:W3CDTF">2017-05-02T06:39:00Z</dcterms:created>
  <dcterms:modified xsi:type="dcterms:W3CDTF">2021-08-13T08:59:51Z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