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92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2021/8/20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焦炭基差过高，下跌空间有限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：焦炭、焦煤、螺纹、热卷、铁矿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175007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5100(+83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5458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+69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777.5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292.5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2830.5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519.5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2238(-49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074113"/>
              </p:ext>
            </p:extLst>
          </p:nvPr>
        </p:nvGraphicFramePr>
        <p:xfrm>
          <a:off x="425666" y="2435698"/>
          <a:ext cx="8285196" cy="25990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低位稳定略增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持续回升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平稳略降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本周跌幅过猛，钢材、焦炭预计近期有反弹行情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本周下滑，处于同期低位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需求于供给同步下滑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总库略增，处于高位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力拓发运恢复，到港量减少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各地限产政策陆续出台，需求不振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压港船舶依旧处于高位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开工继续低位反弹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优质冶金焦资源紧缺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下游库存偏紧，总库存持续下滑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适中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国家推动产能释放工作，释放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1.5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亿吨产能；对近期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起煤矿事故开展安全检查，为期一个半月，短期供应偏弱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部分地区开始采购冬储煤用煤，需求保持强势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钢厂库存已至低位，总库存持续偏快下滑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766905"/>
              </p:ext>
            </p:extLst>
          </p:nvPr>
        </p:nvGraphicFramePr>
        <p:xfrm>
          <a:off x="273050" y="696354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本周市场受宏观因素影响，各品种均出现程度不一的跌幅。目前螺纹、热卷处于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月下旬的价位寻找支撑；钢材持续下行，暂时没有见底的迹象；螺纹、热卷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合约紧跟现货走势逆势上涨，但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合约高位回调，呈现大幅震荡的走势。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我的钢铁发布数据，螺纹产量回升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324.68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793.55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73.27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340.61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万吨。螺纹周产量连续第二周小幅回升，总库存连续第二周下降，降幅有所扩大。本周螺纹表观消费量环比回升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10.55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337.4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35.13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份地产数据超预期、超季节性下降，加之房产税加征预期升温，使得市场对于地产需求更加悲观。本周钢厂限产方面未见进一步动作，短期市场关注焦点更多在于需求弱化。未来淡季结束后，钢材进入供需双弱的格局，不再具备单边行情的条件，但盘面来看目前距离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月下旬行情的下沿距离不远，可能会在这个位置寻找支撑，逢低可以适当做多。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家钢厂的高炉开工率环比上周下降</a:t>
                      </a:r>
                      <a:r>
                        <a:rPr lang="en-US" altLang="zh-CN" sz="1200" dirty="0" smtClean="0"/>
                        <a:t>1.43%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73.57%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17.84%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227.52</a:t>
                      </a:r>
                      <a:r>
                        <a:rPr lang="zh-CN" altLang="en-US" sz="1200" dirty="0" smtClean="0"/>
                        <a:t>万吨，环比下降</a:t>
                      </a:r>
                      <a:r>
                        <a:rPr lang="en-US" altLang="zh-CN" sz="1200" dirty="0" smtClean="0"/>
                        <a:t>1.12</a:t>
                      </a:r>
                      <a:r>
                        <a:rPr lang="zh-CN" altLang="en-US" sz="1200" dirty="0" smtClean="0"/>
                        <a:t>万吨，同比降</a:t>
                      </a:r>
                      <a:r>
                        <a:rPr lang="en-US" altLang="zh-CN" sz="1200" dirty="0" smtClean="0"/>
                        <a:t>24.82</a:t>
                      </a:r>
                      <a:r>
                        <a:rPr lang="zh-CN" altLang="en-US" sz="1200" dirty="0" smtClean="0"/>
                        <a:t>万吨。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12795.78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167.48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295.11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4.06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万吨。国家统计局数据显示，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2021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年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月全国粗钢产量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8679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万吨，同比下降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8.4%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1-7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月累计产量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64933.3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万吨，同比增长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8.0%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。目前螺纹的供需双弱对原料端的打击较大，需求预期悲观，进口端虽然本期到港量有所下降，但港口资源依旧处于高位且压港船舶较多，铁矿处于期现同步下跌的模式，短期不看好铁矿，等待现货价格探底。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焦炭方面，本周焦炭连续提涨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轮，目前总计提涨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轮，仓单成本达到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3400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吨。焦煤本周供需消息多空交杂。供给方面有国家推动煤炭产能释放工作，增量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亿吨产能。需求方面有北方部分地区提前开启冬储煤采购，数量明显增加。此外，周五国家矿山安全监察局决定开展煤矿井下专项检查，时间为从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2021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年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日起至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2021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年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底，检查对象为全国煤矿。消息面上来看预计矿山检查的影响将成为扰动盘面的主要因素，焦煤价格依旧易涨难跌。而焦炭行情受焦煤的成本端上涨而推动，本周焦炭盈利继续呈现下滑趋势，成本对焦企利润挤压严重。有调研显示炼焦成本上升幅度均超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250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吨以上，部分地区焦企成本增幅甚至接近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吨，企业面临亏损风险。当前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合约基差已经达到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元以上，本周期货行情回调但现货连续提涨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轮，我们判断下方空间不大，存在反弹上行的空间。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：表需持续回升，总库平稳略降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04650"/>
            <a:ext cx="9144000" cy="37341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供求：产量需求同步下滑，库存稳定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32015"/>
            <a:ext cx="9144000" cy="32794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：力拓发运恢复常态，总体发运量下滑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9880"/>
            <a:ext cx="9144000" cy="34037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供求：到港量高位下滑，港库回升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12737"/>
            <a:ext cx="9144000" cy="37180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：库存继续下滑，开工虽上升但仍存缺口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6755"/>
            <a:ext cx="9144000" cy="34899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：钢厂去库加速，总库下滑趋缓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88905"/>
            <a:ext cx="9144000" cy="33656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：冷热轧价差再度扩大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46936"/>
            <a:ext cx="9144000" cy="20496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现货利润：焦化利润大幅下滑，高炉利润高位回落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01" y="490818"/>
            <a:ext cx="7250386" cy="42694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月差：铁矿月差回落，焦炭月差走阔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64" y="655425"/>
            <a:ext cx="8037095" cy="42883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基差：焦炭基差迅速上升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9" y="668996"/>
            <a:ext cx="7906466" cy="41559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11167</TotalTime>
  <Words>1192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685</cp:revision>
  <dcterms:created xsi:type="dcterms:W3CDTF">2017-05-02T06:39:00Z</dcterms:created>
  <dcterms:modified xsi:type="dcterms:W3CDTF">2021-08-20T09:28:07Z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