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0" d="100"/>
          <a:sy n="90" d="100"/>
        </p:scale>
        <p:origin x="592" y="5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2021/8/27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金九银十旺季延迟，螺纹钢以时间换空间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铁矿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螺纹、热卷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057411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5222(+114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5495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+93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3164.5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-51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238.5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2523(-13.5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075928"/>
              </p:ext>
            </p:extLst>
          </p:nvPr>
        </p:nvGraphicFramePr>
        <p:xfrm>
          <a:off x="425666" y="2435698"/>
          <a:ext cx="8292072" cy="1936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487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054112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38401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404260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586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632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903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低位稳定略增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小幅回升，需求恢复不及预期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平稳继续下降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本周螺纹钢需求未跟上弱反弹，后续震荡为主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持续下滑至低位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低位小幅回升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库平稳，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处于高位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澳巴发运增长，各矿区供应宽松，到港量提升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疏港量小幅回升，钢厂有被动补库需求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压港船舶依旧处于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高位，港库持续提升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焦化厂缺货亏本，开工低位下滑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优质冶金焦资源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紧缺，贸易商惜售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下游库存偏紧，总库存持续下滑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适中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甘其毛都疫情封港，蒙煤通关持续下降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焦化厂煤炭缺口较大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库存持续偏快下滑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133824"/>
              </p:ext>
            </p:extLst>
          </p:nvPr>
        </p:nvGraphicFramePr>
        <p:xfrm>
          <a:off x="273050" y="696354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黑色市场在上周的快速回落后，本周启动震荡反弹行情。螺纹钢在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月价格通道的中轨和上轨反复震荡；铁矿在周二的大阳线反弹后，后续继续以横盘震荡为主；焦炭冲高弥补基差，随后在监管打压下有所回落。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我的钢铁发布数据，螺纹产量回升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327.38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53.24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788.6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89.48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333.26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47.38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万吨。螺纹周产量连续第三周回升，总库存连续第三周下降，降幅较上周略有收窄。本周螺纹表观消费量环比回升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339.68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16.48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万吨。目前需求恢复不及预期。本周是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月最后一周，下周将迎来金九银十的第一周，受开工数据较差，以及疫情和暴雨天气的影响，本轮钢材旺季可能推迟，峰值较往年也可能处于低位。关注旺季来临时机和幅度。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</a:t>
                      </a:r>
                      <a:r>
                        <a:rPr lang="zh-CN" altLang="en-US" sz="1200" dirty="0" smtClean="0"/>
                        <a:t>上周增加</a:t>
                      </a:r>
                      <a:r>
                        <a:rPr lang="en-US" altLang="zh-CN" sz="1200" dirty="0" smtClean="0"/>
                        <a:t>0.65%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74.22%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17.19%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227.05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吨，环比</a:t>
                      </a:r>
                      <a:r>
                        <a:rPr lang="zh-CN" altLang="en-US" sz="1200" dirty="0" smtClean="0"/>
                        <a:t>下降</a:t>
                      </a:r>
                      <a:r>
                        <a:rPr lang="en-US" altLang="zh-CN" sz="1200" dirty="0" smtClean="0"/>
                        <a:t>0.46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吨，同比降</a:t>
                      </a:r>
                      <a:r>
                        <a:rPr lang="en-US" altLang="zh-CN" sz="1200" dirty="0" smtClean="0"/>
                        <a:t>24.87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12920.9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吨，环比增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125.12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296.48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1.37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吨。国家统计局数据显示，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2021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年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月全国粗钢产量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8679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万吨，同比下降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8.4%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1-7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月累计产量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64933.3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万吨，同比增长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8.0%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目前进口烧结粉矿呈现下降走势，部分钢厂除正常消耗库存外存在卖货行为。目前钢厂采购依旧比较谨慎，限产的稳步推进以及金九银十钢厂高峰期的推迟，下游需求不及预期。上周下跌过深，存在超跌情形，但需求不足导致高度不会过高，关注旺季力度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煤焦方面，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74.55%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0.76%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35.6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0.37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410.51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2.12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万吨。本周现货依然维持成本推涨格局，焦化厂提涨第六轮和第七轮，总体累积涨幅已经达到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840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吨。焦煤方面由于蒙古疫情影响，本周甘其毛都口岸依旧无通关，三大口岸较上周同期减少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车。蒙古方面传染病中心预测新一轮高峰或将于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日至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日出现，时间点恰逢金九银十的传统消费高峰。预计焦煤缺口将进一步扩大。发改委近期持续监管煤焦恶意炒作问题，受此影响期货价格周四周五均有所回落，但目前现货价格依旧在高位，主力合约贴水均为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点以上，下方空间有限，多单可继续持有。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：供给平稳，需求恢复不及预期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06302"/>
            <a:ext cx="9144000" cy="37308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：产量低位震荡，需求缓慢上行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02793"/>
            <a:ext cx="9144000" cy="33379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：发运总量回升，主流矿场持续宽松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0977"/>
            <a:ext cx="9144000" cy="35015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：到港量持续提升，港库累库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03488"/>
            <a:ext cx="9144000" cy="37365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：焦化厂缺煤亏本降开工，库存持续下滑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53682"/>
            <a:ext cx="9144000" cy="34361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：供给缺口未能弥补，库存下滑持续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55873"/>
            <a:ext cx="9144000" cy="34317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：卷落差振幅缩小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46225"/>
            <a:ext cx="9144000" cy="20510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：焦炭成本开始影响钢厂利润，焦化利润持续下滑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549" y="677925"/>
            <a:ext cx="6863723" cy="40475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：铁矿月差走廓，焦炭月差稳定上升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49" y="700880"/>
            <a:ext cx="7851465" cy="41974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：铁矿基差略微收窄，焦炭基差上升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49" y="712170"/>
            <a:ext cx="7775838" cy="41673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11329</TotalTime>
  <Words>1119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697</cp:revision>
  <dcterms:created xsi:type="dcterms:W3CDTF">2017-05-02T06:39:00Z</dcterms:created>
  <dcterms:modified xsi:type="dcterms:W3CDTF">2021-08-27T09:06:40Z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