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92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2021/9/3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多地限产加快步伐，需求依旧弱于预期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、螺纹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46567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5408(+135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5784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+213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3336.5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2615(-54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544532"/>
              </p:ext>
            </p:extLst>
          </p:nvPr>
        </p:nvGraphicFramePr>
        <p:xfrm>
          <a:off x="425666" y="2435698"/>
          <a:ext cx="8292072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8401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4260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低位略增，幅度有所加大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复苏趋于停滞，旺季推迟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去库放缓，钢厂库存再度增加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本周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螺纹钢需求复苏较差，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后续震荡为主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持续下滑，已至同期低位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低位小幅回升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库存开始下滑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澳巴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发运稳定略增，到港量维持高位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量回落，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厂限产补库意愿下滑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下游成交意向不足，港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库持续提升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焦化厂限产，开工下滑加速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钢厂限产且现货价格高，成交意愿有所降低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总库存低位平稳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甘其毛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都通关但蒙古国疫情加剧，国内出现矿难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焦化厂煤炭缺口较大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库存低位平稳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348911"/>
              </p:ext>
            </p:extLst>
          </p:nvPr>
        </p:nvGraphicFramePr>
        <p:xfrm>
          <a:off x="273050" y="696354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黑色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市场本周涨跌不一，螺纹钢偏强震荡，价格重心比上周抬升了一个台阶；铁矿石跌至前期低位后窄幅震荡，走势依旧最弱；焦炭盘面受监管层打压，但周四消息面引爆上涨情绪，当日收大阳线，周五宽幅震荡。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334.59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776.22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115.4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万吨。螺纹周产量连续第四周回升，总库存连续第四周下降，不过降幅明显收窄，且厂库再次回升。本周螺纹表观消费量环比回升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月第一周，需求回升趋于停滞，消费旺季来临推迟。当前螺纹钢行情需要有旺季兑现带动，在目前需求无法跟进的情况下主力合约依然会回落，建议波段操作。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</a:t>
                      </a:r>
                      <a:r>
                        <a:rPr lang="zh-CN" altLang="en-US" sz="1200" dirty="0" smtClean="0"/>
                        <a:t>开工率</a:t>
                      </a:r>
                      <a:r>
                        <a:rPr lang="en-US" altLang="zh-CN" sz="1200" dirty="0" smtClean="0"/>
                        <a:t>74.22</a:t>
                      </a:r>
                      <a:r>
                        <a:rPr lang="en-US" altLang="zh-CN" sz="1200" dirty="0" smtClean="0"/>
                        <a:t>%</a:t>
                      </a:r>
                      <a:r>
                        <a:rPr lang="zh-CN" altLang="en-US" sz="1200" dirty="0" smtClean="0"/>
                        <a:t>，环比上周持平，比</a:t>
                      </a:r>
                      <a:r>
                        <a:rPr lang="zh-CN" altLang="en-US" sz="1200" dirty="0" smtClean="0"/>
                        <a:t>去年同期下降</a:t>
                      </a:r>
                      <a:r>
                        <a:rPr lang="en-US" altLang="zh-CN" sz="1200" dirty="0" smtClean="0"/>
                        <a:t>17.19%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227.45</a:t>
                      </a:r>
                      <a:r>
                        <a:rPr lang="zh-CN" altLang="en-US" sz="1200" dirty="0" smtClean="0"/>
                        <a:t>万吨，环</a:t>
                      </a:r>
                      <a:r>
                        <a:rPr lang="zh-CN" altLang="en-US" sz="1200" dirty="0" smtClean="0"/>
                        <a:t>比增加</a:t>
                      </a:r>
                      <a:r>
                        <a:rPr lang="en-US" altLang="zh-CN" sz="1200" dirty="0" smtClean="0"/>
                        <a:t>0.39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吨，同比降</a:t>
                      </a:r>
                      <a:r>
                        <a:rPr lang="en-US" altLang="zh-CN" sz="1200" dirty="0" smtClean="0"/>
                        <a:t>24.14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13099.15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178.25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291.68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澳巴发运微升，港口库存高位稳定，供给维持宽松局面；本周螺纹钢限产加速，环保组进驻广西、四川、山东三地，钢厂需求进一步下滑。目前贴水产量低位稳定，粗钢产量下滑加速，钢厂淡季来临推迟均不利于铁矿需求。但铁矿经多轮下跌后价格已到低位，钢厂利润、螺矿比均大幅上升，下方阻力也比较大。未来预期铁矿石走势依然会是黑色商品里较弱的一个品种，但是切换旺季时依然有望有一波反弹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72.45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418.81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。本周焦化厂提涨第八轮，涨幅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吨，部分焦企提涨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轮，涨幅升至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还未落地。本周焦煤、焦炭供应均偏紧：焦煤方面王家岭煤矿矿难，安全限产降继续加严，预计受影响停工煤矿将再次增加；蒙煤本周甘其毛都口岸开放，但蒙古疫情再度严重，三大口岸均发现阳性司机，近期可能再度断供。焦炭方面督查组入驻济宁、菏泽两地，济宁地区要求全部焦化企业推空焖炉，涉及产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780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万吨，日均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解除时间未定。需求面钢厂受限产影响需求有所减弱，造成本周库存略增，但依然处于低位，供应矛盾依然存在。当前焦炭上涨的问题暂时无解，但政策面监管也对多头仓位造成不利影响，建议多仓谨慎持有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：需求恢复趋于停滞，供给增长提速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33488"/>
            <a:ext cx="9144000" cy="36765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产量同期低位，需求上行，去库开始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19846"/>
            <a:ext cx="9144000" cy="33038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：澳矿发货回升，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FMG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迅速增长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2491"/>
            <a:ext cx="9144000" cy="34985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：到港量高位略降，库存持续累库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5063"/>
            <a:ext cx="9144000" cy="38333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：焦化开工加速下滑，库存低位维稳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7937"/>
            <a:ext cx="9144000" cy="3467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：各地出台保供政策，库存略微回升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6517"/>
            <a:ext cx="9144000" cy="34104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：卷落差振幅缩小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5846"/>
            <a:ext cx="9144000" cy="19518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利润平稳震荡，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焦化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利润加速下滑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53" y="615110"/>
            <a:ext cx="7168146" cy="421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：焦炭月差上升加速，热卷稳步提升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87" y="698688"/>
            <a:ext cx="8004600" cy="42496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：焦炭基差迅速上升，其余基差保持平稳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8" y="730214"/>
            <a:ext cx="7751712" cy="4138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11664</TotalTime>
  <Words>1175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712</cp:revision>
  <dcterms:created xsi:type="dcterms:W3CDTF">2017-05-02T06:39:00Z</dcterms:created>
  <dcterms:modified xsi:type="dcterms:W3CDTF">2021-09-03T09:04:00Z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