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heme/theme3.xml" ContentType="application/vnd.openxmlformats-officedocument.theme+xml"/>
  <Override PartName="/ppt/tags/tag99.xml" ContentType="application/vnd.openxmlformats-officedocument.presentationml.tags+xml"/>
  <Override PartName="/ppt/notesSlides/notesSlide1.xml" ContentType="application/vnd.openxmlformats-officedocument.presentationml.notesSlide+xml"/>
  <Override PartName="/ppt/tags/tag100.xml" ContentType="application/vnd.openxmlformats-officedocument.presentationml.tags+xml"/>
  <Override PartName="/ppt/notesSlides/notesSlide2.xml" ContentType="application/vnd.openxmlformats-officedocument.presentationml.notesSlide+xml"/>
  <Override PartName="/ppt/tags/tag101.xml" ContentType="application/vnd.openxmlformats-officedocument.presentationml.tags+xml"/>
  <Override PartName="/ppt/notesSlides/notesSlide3.xml" ContentType="application/vnd.openxmlformats-officedocument.presentationml.notesSlide+xml"/>
  <Override PartName="/ppt/tags/tag102.xml" ContentType="application/vnd.openxmlformats-officedocument.presentationml.tags+xml"/>
  <Override PartName="/ppt/notesSlides/notesSlide4.xml" ContentType="application/vnd.openxmlformats-officedocument.presentationml.notesSlide+xml"/>
  <Override PartName="/ppt/tags/tag103.xml" ContentType="application/vnd.openxmlformats-officedocument.presentationml.tags+xml"/>
  <Override PartName="/ppt/notesSlides/notesSlide5.xml" ContentType="application/vnd.openxmlformats-officedocument.presentationml.notesSlide+xml"/>
  <Override PartName="/ppt/tags/tag104.xml" ContentType="application/vnd.openxmlformats-officedocument.presentationml.tags+xml"/>
  <Override PartName="/ppt/notesSlides/notesSlide6.xml" ContentType="application/vnd.openxmlformats-officedocument.presentationml.notesSlide+xml"/>
  <Override PartName="/ppt/tags/tag105.xml" ContentType="application/vnd.openxmlformats-officedocument.presentationml.tags+xml"/>
  <Override PartName="/ppt/notesSlides/notesSlide7.xml" ContentType="application/vnd.openxmlformats-officedocument.presentationml.notesSlide+xml"/>
  <Override PartName="/ppt/tags/tag106.xml" ContentType="application/vnd.openxmlformats-officedocument.presentationml.tags+xml"/>
  <Override PartName="/ppt/notesSlides/notesSlide8.xml" ContentType="application/vnd.openxmlformats-officedocument.presentationml.notesSlide+xml"/>
  <Override PartName="/ppt/tags/tag107.xml" ContentType="application/vnd.openxmlformats-officedocument.presentationml.tags+xml"/>
  <Override PartName="/ppt/notesSlides/notesSlide9.xml" ContentType="application/vnd.openxmlformats-officedocument.presentationml.notesSlide+xml"/>
  <Override PartName="/ppt/tags/tag108.xml" ContentType="application/vnd.openxmlformats-officedocument.presentationml.tags+xml"/>
  <Override PartName="/ppt/notesSlides/notesSlide10.xml" ContentType="application/vnd.openxmlformats-officedocument.presentationml.notesSlide+xml"/>
  <Override PartName="/ppt/tags/tag109.xml" ContentType="application/vnd.openxmlformats-officedocument.presentationml.tags+xml"/>
  <Override PartName="/ppt/notesSlides/notesSlide11.xml" ContentType="application/vnd.openxmlformats-officedocument.presentationml.notesSlide+xml"/>
  <Override PartName="/ppt/tags/tag110.xml" ContentType="application/vnd.openxmlformats-officedocument.presentationml.tags+xml"/>
  <Override PartName="/ppt/notesSlides/notesSlide12.xml" ContentType="application/vnd.openxmlformats-officedocument.presentationml.notesSlide+xml"/>
  <Override PartName="/ppt/tags/tag111.xml" ContentType="application/vnd.openxmlformats-officedocument.presentationml.tags+xml"/>
  <Override PartName="/ppt/notesSlides/notesSlide13.xml" ContentType="application/vnd.openxmlformats-officedocument.presentationml.notesSlide+xml"/>
  <Override PartName="/ppt/tags/tag112.xml" ContentType="application/vnd.openxmlformats-officedocument.presentationml.tags+xml"/>
  <Override PartName="/ppt/notesSlides/notesSlide14.xml" ContentType="application/vnd.openxmlformats-officedocument.presentationml.notesSlide+xml"/>
  <Override PartName="/ppt/tags/tag113.xml" ContentType="application/vnd.openxmlformats-officedocument.presentationml.tags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>
  <p:sldMasterIdLst>
    <p:sldMasterId id="2147483648" r:id="rId1"/>
    <p:sldMasterId id="2147483652" r:id="rId2"/>
  </p:sldMasterIdLst>
  <p:notesMasterIdLst>
    <p:notesMasterId r:id="rId18"/>
  </p:notesMasterIdLst>
  <p:sldIdLst>
    <p:sldId id="541" r:id="rId3"/>
    <p:sldId id="612" r:id="rId4"/>
    <p:sldId id="619" r:id="rId5"/>
    <p:sldId id="622" r:id="rId6"/>
    <p:sldId id="623" r:id="rId7"/>
    <p:sldId id="616" r:id="rId8"/>
    <p:sldId id="615" r:id="rId9"/>
    <p:sldId id="614" r:id="rId10"/>
    <p:sldId id="613" r:id="rId11"/>
    <p:sldId id="626" r:id="rId12"/>
    <p:sldId id="627" r:id="rId13"/>
    <p:sldId id="624" r:id="rId14"/>
    <p:sldId id="625" r:id="rId15"/>
    <p:sldId id="628" r:id="rId16"/>
    <p:sldId id="552" r:id="rId17"/>
  </p:sldIdLst>
  <p:sldSz cx="9144000" cy="5143500" type="screen16x9"/>
  <p:notesSz cx="6858000" cy="9144000"/>
  <p:custDataLst>
    <p:tags r:id="rId19"/>
  </p:custDataLst>
  <p:defaultTextStyle>
    <a:defPPr>
      <a:defRPr lang="zh-CN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563">
          <p15:clr>
            <a:srgbClr val="A4A3A4"/>
          </p15:clr>
        </p15:guide>
        <p15:guide id="2" pos="286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24950"/>
    <a:srgbClr val="7F7F7F"/>
    <a:srgbClr val="5B6474"/>
    <a:srgbClr val="BD0F24"/>
    <a:srgbClr val="DAB866"/>
    <a:srgbClr val="323D51"/>
    <a:srgbClr val="E60012"/>
    <a:srgbClr val="394355"/>
    <a:srgbClr val="96969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中度样式 2 - 强调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73A0DAA-6AF3-43AB-8588-CEC1D06C72B9}" styleName="中度样式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799" autoAdjust="0"/>
    <p:restoredTop sz="81115" autoAdjust="0"/>
  </p:normalViewPr>
  <p:slideViewPr>
    <p:cSldViewPr snapToGrid="0" showGuides="1">
      <p:cViewPr varScale="1">
        <p:scale>
          <a:sx n="90" d="100"/>
          <a:sy n="90" d="100"/>
        </p:scale>
        <p:origin x="592" y="56"/>
      </p:cViewPr>
      <p:guideLst>
        <p:guide orient="horz" pos="1563"/>
        <p:guide pos="2862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tags" Target="tags/tag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4A3340-C542-46E3-BB6B-1E3F28D53E89}" type="datetimeFigureOut">
              <a:rPr lang="zh-CN" altLang="en-US" smtClean="0"/>
              <a:pPr/>
              <a:t>2021/9/10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EAA4AF-B0AE-42C7-9AD8-C74E868F580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713457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196333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511815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07392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79121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5085730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2364374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5934234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2483606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9999720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1589277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9985266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0402319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6866181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7395493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292913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tags" Target="../tags/tag15.xml"/><Relationship Id="rId3" Type="http://schemas.openxmlformats.org/officeDocument/2006/relationships/tags" Target="../tags/tag10.xml"/><Relationship Id="rId7" Type="http://schemas.openxmlformats.org/officeDocument/2006/relationships/tags" Target="../tags/tag14.xml"/><Relationship Id="rId12" Type="http://schemas.openxmlformats.org/officeDocument/2006/relationships/image" Target="../media/image1.jpeg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6" Type="http://schemas.openxmlformats.org/officeDocument/2006/relationships/tags" Target="../tags/tag13.xml"/><Relationship Id="rId11" Type="http://schemas.openxmlformats.org/officeDocument/2006/relationships/slideMaster" Target="../slideMasters/slideMaster2.xml"/><Relationship Id="rId5" Type="http://schemas.openxmlformats.org/officeDocument/2006/relationships/tags" Target="../tags/tag12.xml"/><Relationship Id="rId10" Type="http://schemas.openxmlformats.org/officeDocument/2006/relationships/tags" Target="../tags/tag17.xml"/><Relationship Id="rId4" Type="http://schemas.openxmlformats.org/officeDocument/2006/relationships/tags" Target="../tags/tag11.xml"/><Relationship Id="rId9" Type="http://schemas.openxmlformats.org/officeDocument/2006/relationships/tags" Target="../tags/tag16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tags" Target="../tags/tag20.xml"/><Relationship Id="rId7" Type="http://schemas.openxmlformats.org/officeDocument/2006/relationships/slideMaster" Target="../slideMasters/slideMaster2.xml"/><Relationship Id="rId2" Type="http://schemas.openxmlformats.org/officeDocument/2006/relationships/tags" Target="../tags/tag19.xml"/><Relationship Id="rId1" Type="http://schemas.openxmlformats.org/officeDocument/2006/relationships/tags" Target="../tags/tag18.xml"/><Relationship Id="rId6" Type="http://schemas.openxmlformats.org/officeDocument/2006/relationships/tags" Target="../tags/tag23.xml"/><Relationship Id="rId5" Type="http://schemas.openxmlformats.org/officeDocument/2006/relationships/tags" Target="../tags/tag22.xml"/><Relationship Id="rId4" Type="http://schemas.openxmlformats.org/officeDocument/2006/relationships/tags" Target="../tags/tag21.xml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tags" Target="../tags/tag31.xml"/><Relationship Id="rId13" Type="http://schemas.openxmlformats.org/officeDocument/2006/relationships/tags" Target="../tags/tag36.xml"/><Relationship Id="rId18" Type="http://schemas.openxmlformats.org/officeDocument/2006/relationships/tags" Target="../tags/tag41.xml"/><Relationship Id="rId26" Type="http://schemas.openxmlformats.org/officeDocument/2006/relationships/tags" Target="../tags/tag49.xml"/><Relationship Id="rId3" Type="http://schemas.openxmlformats.org/officeDocument/2006/relationships/tags" Target="../tags/tag26.xml"/><Relationship Id="rId21" Type="http://schemas.openxmlformats.org/officeDocument/2006/relationships/tags" Target="../tags/tag44.xml"/><Relationship Id="rId7" Type="http://schemas.openxmlformats.org/officeDocument/2006/relationships/tags" Target="../tags/tag30.xml"/><Relationship Id="rId12" Type="http://schemas.openxmlformats.org/officeDocument/2006/relationships/tags" Target="../tags/tag35.xml"/><Relationship Id="rId17" Type="http://schemas.openxmlformats.org/officeDocument/2006/relationships/tags" Target="../tags/tag40.xml"/><Relationship Id="rId25" Type="http://schemas.openxmlformats.org/officeDocument/2006/relationships/tags" Target="../tags/tag48.xml"/><Relationship Id="rId2" Type="http://schemas.openxmlformats.org/officeDocument/2006/relationships/tags" Target="../tags/tag25.xml"/><Relationship Id="rId16" Type="http://schemas.openxmlformats.org/officeDocument/2006/relationships/tags" Target="../tags/tag39.xml"/><Relationship Id="rId20" Type="http://schemas.openxmlformats.org/officeDocument/2006/relationships/tags" Target="../tags/tag43.xml"/><Relationship Id="rId1" Type="http://schemas.openxmlformats.org/officeDocument/2006/relationships/tags" Target="../tags/tag24.xml"/><Relationship Id="rId6" Type="http://schemas.openxmlformats.org/officeDocument/2006/relationships/tags" Target="../tags/tag29.xml"/><Relationship Id="rId11" Type="http://schemas.openxmlformats.org/officeDocument/2006/relationships/tags" Target="../tags/tag34.xml"/><Relationship Id="rId24" Type="http://schemas.openxmlformats.org/officeDocument/2006/relationships/tags" Target="../tags/tag47.xml"/><Relationship Id="rId5" Type="http://schemas.openxmlformats.org/officeDocument/2006/relationships/tags" Target="../tags/tag28.xml"/><Relationship Id="rId15" Type="http://schemas.openxmlformats.org/officeDocument/2006/relationships/tags" Target="../tags/tag38.xml"/><Relationship Id="rId23" Type="http://schemas.openxmlformats.org/officeDocument/2006/relationships/tags" Target="../tags/tag46.xml"/><Relationship Id="rId28" Type="http://schemas.openxmlformats.org/officeDocument/2006/relationships/image" Target="../media/image2.png"/><Relationship Id="rId10" Type="http://schemas.openxmlformats.org/officeDocument/2006/relationships/tags" Target="../tags/tag33.xml"/><Relationship Id="rId19" Type="http://schemas.openxmlformats.org/officeDocument/2006/relationships/tags" Target="../tags/tag42.xml"/><Relationship Id="rId4" Type="http://schemas.openxmlformats.org/officeDocument/2006/relationships/tags" Target="../tags/tag27.xml"/><Relationship Id="rId9" Type="http://schemas.openxmlformats.org/officeDocument/2006/relationships/tags" Target="../tags/tag32.xml"/><Relationship Id="rId14" Type="http://schemas.openxmlformats.org/officeDocument/2006/relationships/tags" Target="../tags/tag37.xml"/><Relationship Id="rId22" Type="http://schemas.openxmlformats.org/officeDocument/2006/relationships/tags" Target="../tags/tag45.xml"/><Relationship Id="rId27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2.xml"/><Relationship Id="rId3" Type="http://schemas.openxmlformats.org/officeDocument/2006/relationships/tags" Target="../tags/tag52.xml"/><Relationship Id="rId7" Type="http://schemas.openxmlformats.org/officeDocument/2006/relationships/tags" Target="../tags/tag56.xml"/><Relationship Id="rId2" Type="http://schemas.openxmlformats.org/officeDocument/2006/relationships/tags" Target="../tags/tag51.xml"/><Relationship Id="rId1" Type="http://schemas.openxmlformats.org/officeDocument/2006/relationships/tags" Target="../tags/tag50.xml"/><Relationship Id="rId6" Type="http://schemas.openxmlformats.org/officeDocument/2006/relationships/tags" Target="../tags/tag55.xml"/><Relationship Id="rId5" Type="http://schemas.openxmlformats.org/officeDocument/2006/relationships/tags" Target="../tags/tag54.xml"/><Relationship Id="rId4" Type="http://schemas.openxmlformats.org/officeDocument/2006/relationships/tags" Target="../tags/tag53.xml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tags" Target="../tags/tag64.xml"/><Relationship Id="rId3" Type="http://schemas.openxmlformats.org/officeDocument/2006/relationships/tags" Target="../tags/tag59.xml"/><Relationship Id="rId7" Type="http://schemas.openxmlformats.org/officeDocument/2006/relationships/tags" Target="../tags/tag63.xml"/><Relationship Id="rId2" Type="http://schemas.openxmlformats.org/officeDocument/2006/relationships/tags" Target="../tags/tag58.xml"/><Relationship Id="rId1" Type="http://schemas.openxmlformats.org/officeDocument/2006/relationships/tags" Target="../tags/tag57.xml"/><Relationship Id="rId6" Type="http://schemas.openxmlformats.org/officeDocument/2006/relationships/tags" Target="../tags/tag62.xml"/><Relationship Id="rId5" Type="http://schemas.openxmlformats.org/officeDocument/2006/relationships/tags" Target="../tags/tag61.xml"/><Relationship Id="rId10" Type="http://schemas.openxmlformats.org/officeDocument/2006/relationships/slideMaster" Target="../slideMasters/slideMaster2.xml"/><Relationship Id="rId4" Type="http://schemas.openxmlformats.org/officeDocument/2006/relationships/tags" Target="../tags/tag60.xml"/><Relationship Id="rId9" Type="http://schemas.openxmlformats.org/officeDocument/2006/relationships/tags" Target="../tags/tag65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tags" Target="../tags/tag68.xml"/><Relationship Id="rId2" Type="http://schemas.openxmlformats.org/officeDocument/2006/relationships/tags" Target="../tags/tag67.xml"/><Relationship Id="rId1" Type="http://schemas.openxmlformats.org/officeDocument/2006/relationships/tags" Target="../tags/tag66.xml"/><Relationship Id="rId5" Type="http://schemas.openxmlformats.org/officeDocument/2006/relationships/slideMaster" Target="../slideMasters/slideMaster2.xml"/><Relationship Id="rId4" Type="http://schemas.openxmlformats.org/officeDocument/2006/relationships/tags" Target="../tags/tag69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tags" Target="../tags/tag72.xml"/><Relationship Id="rId2" Type="http://schemas.openxmlformats.org/officeDocument/2006/relationships/tags" Target="../tags/tag71.xml"/><Relationship Id="rId1" Type="http://schemas.openxmlformats.org/officeDocument/2006/relationships/tags" Target="../tags/tag70.xml"/><Relationship Id="rId4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2.xml"/><Relationship Id="rId3" Type="http://schemas.openxmlformats.org/officeDocument/2006/relationships/tags" Target="../tags/tag75.xml"/><Relationship Id="rId7" Type="http://schemas.openxmlformats.org/officeDocument/2006/relationships/tags" Target="../tags/tag79.xml"/><Relationship Id="rId2" Type="http://schemas.openxmlformats.org/officeDocument/2006/relationships/tags" Target="../tags/tag74.xml"/><Relationship Id="rId1" Type="http://schemas.openxmlformats.org/officeDocument/2006/relationships/tags" Target="../tags/tag73.xml"/><Relationship Id="rId6" Type="http://schemas.openxmlformats.org/officeDocument/2006/relationships/tags" Target="../tags/tag78.xml"/><Relationship Id="rId5" Type="http://schemas.openxmlformats.org/officeDocument/2006/relationships/tags" Target="../tags/tag77.xml"/><Relationship Id="rId4" Type="http://schemas.openxmlformats.org/officeDocument/2006/relationships/tags" Target="../tags/tag76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tags" Target="../tags/tag82.xml"/><Relationship Id="rId2" Type="http://schemas.openxmlformats.org/officeDocument/2006/relationships/tags" Target="../tags/tag81.xml"/><Relationship Id="rId1" Type="http://schemas.openxmlformats.org/officeDocument/2006/relationships/tags" Target="../tags/tag80.xml"/><Relationship Id="rId6" Type="http://schemas.openxmlformats.org/officeDocument/2006/relationships/slideMaster" Target="../slideMasters/slideMaster2.xml"/><Relationship Id="rId5" Type="http://schemas.openxmlformats.org/officeDocument/2006/relationships/tags" Target="../tags/tag84.xml"/><Relationship Id="rId4" Type="http://schemas.openxmlformats.org/officeDocument/2006/relationships/tags" Target="../tags/tag83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tags" Target="../tags/tag87.xml"/><Relationship Id="rId2" Type="http://schemas.openxmlformats.org/officeDocument/2006/relationships/tags" Target="../tags/tag86.xml"/><Relationship Id="rId1" Type="http://schemas.openxmlformats.org/officeDocument/2006/relationships/tags" Target="../tags/tag85.xml"/><Relationship Id="rId5" Type="http://schemas.openxmlformats.org/officeDocument/2006/relationships/slideMaster" Target="../slideMasters/slideMaster2.xml"/><Relationship Id="rId4" Type="http://schemas.openxmlformats.org/officeDocument/2006/relationships/tags" Target="../tags/tag88.xml"/></Relationships>
</file>

<file path=ppt/slideLayouts/_rels/slideLayout14.xml.rels><?xml version="1.0" encoding="UTF-8" standalone="yes"?>
<Relationships xmlns="http://schemas.openxmlformats.org/package/2006/relationships"><Relationship Id="rId8" Type="http://schemas.openxmlformats.org/officeDocument/2006/relationships/tags" Target="../tags/tag96.xml"/><Relationship Id="rId3" Type="http://schemas.openxmlformats.org/officeDocument/2006/relationships/tags" Target="../tags/tag91.xml"/><Relationship Id="rId7" Type="http://schemas.openxmlformats.org/officeDocument/2006/relationships/tags" Target="../tags/tag95.xml"/><Relationship Id="rId12" Type="http://schemas.openxmlformats.org/officeDocument/2006/relationships/image" Target="../media/image3.jpeg"/><Relationship Id="rId2" Type="http://schemas.openxmlformats.org/officeDocument/2006/relationships/tags" Target="../tags/tag90.xml"/><Relationship Id="rId1" Type="http://schemas.openxmlformats.org/officeDocument/2006/relationships/tags" Target="../tags/tag89.xml"/><Relationship Id="rId6" Type="http://schemas.openxmlformats.org/officeDocument/2006/relationships/tags" Target="../tags/tag94.xml"/><Relationship Id="rId11" Type="http://schemas.openxmlformats.org/officeDocument/2006/relationships/slideMaster" Target="../slideMasters/slideMaster2.xml"/><Relationship Id="rId5" Type="http://schemas.openxmlformats.org/officeDocument/2006/relationships/tags" Target="../tags/tag93.xml"/><Relationship Id="rId10" Type="http://schemas.openxmlformats.org/officeDocument/2006/relationships/tags" Target="../tags/tag98.xml"/><Relationship Id="rId4" Type="http://schemas.openxmlformats.org/officeDocument/2006/relationships/tags" Target="../tags/tag92.xml"/><Relationship Id="rId9" Type="http://schemas.openxmlformats.org/officeDocument/2006/relationships/tags" Target="../tags/tag97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Click="0" advTm="2000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Click="0" advTm="2000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Title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Click="0" advTm="2000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r:embed="rId12" cstate="email"/>
          <a:srcRect b="-18163"/>
          <a:stretch>
            <a:fillRect/>
          </a:stretch>
        </p:blipFill>
        <p:spPr>
          <a:xfrm>
            <a:off x="0" y="0"/>
            <a:ext cx="9144000" cy="5132087"/>
          </a:xfrm>
          <a:prstGeom prst="rect">
            <a:avLst/>
          </a:prstGeom>
        </p:spPr>
      </p:pic>
      <p:sp>
        <p:nvSpPr>
          <p:cNvPr id="8" name="矩形 7"/>
          <p:cNvSpPr/>
          <p:nvPr>
            <p:custDataLst>
              <p:tags r:id="rId2"/>
            </p:custDataLst>
          </p:nvPr>
        </p:nvSpPr>
        <p:spPr>
          <a:xfrm>
            <a:off x="0" y="4227934"/>
            <a:ext cx="9144000" cy="9155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9" name="等腰三角形 8"/>
          <p:cNvSpPr/>
          <p:nvPr>
            <p:custDataLst>
              <p:tags r:id="rId3"/>
            </p:custDataLst>
          </p:nvPr>
        </p:nvSpPr>
        <p:spPr>
          <a:xfrm rot="5400000" flipV="1">
            <a:off x="3140309" y="-860192"/>
            <a:ext cx="2863384" cy="9144000"/>
          </a:xfrm>
          <a:prstGeom prst="triangl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10" name="直角三角形 9"/>
          <p:cNvSpPr/>
          <p:nvPr>
            <p:custDataLst>
              <p:tags r:id="rId4"/>
            </p:custDataLst>
          </p:nvPr>
        </p:nvSpPr>
        <p:spPr>
          <a:xfrm>
            <a:off x="0" y="2715766"/>
            <a:ext cx="9144000" cy="2427734"/>
          </a:xfrm>
          <a:prstGeom prst="rtTriangl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11" name="直角三角形 10"/>
          <p:cNvSpPr/>
          <p:nvPr>
            <p:custDataLst>
              <p:tags r:id="rId5"/>
            </p:custDataLst>
          </p:nvPr>
        </p:nvSpPr>
        <p:spPr>
          <a:xfrm flipH="1">
            <a:off x="0" y="2283718"/>
            <a:ext cx="9144000" cy="2859782"/>
          </a:xfrm>
          <a:prstGeom prst="rtTriangl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744082" y="95675"/>
            <a:ext cx="2057400" cy="273844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2021/9/10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3144382" y="95675"/>
            <a:ext cx="3086100" cy="273844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6573382" y="95675"/>
            <a:ext cx="2057400" cy="273844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9"/>
            </p:custDataLst>
          </p:nvPr>
        </p:nvSpPr>
        <p:spPr>
          <a:xfrm>
            <a:off x="4171950" y="3779043"/>
            <a:ext cx="4914900" cy="790186"/>
          </a:xfrm>
          <a:noFill/>
        </p:spPr>
        <p:txBody>
          <a:bodyPr anchor="b">
            <a:normAutofit/>
          </a:bodyPr>
          <a:lstStyle>
            <a:lvl1pPr algn="r">
              <a:defRPr sz="3600" b="1">
                <a:solidFill>
                  <a:schemeClr val="tx1"/>
                </a:solidFill>
              </a:defRPr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10"/>
            </p:custDataLst>
          </p:nvPr>
        </p:nvSpPr>
        <p:spPr>
          <a:xfrm>
            <a:off x="4171950" y="4623278"/>
            <a:ext cx="4914900" cy="378000"/>
          </a:xfrm>
          <a:noFill/>
        </p:spPr>
        <p:txBody>
          <a:bodyPr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dirty="0"/>
              <a:t>单击此处编辑副标题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8650" y="273844"/>
            <a:ext cx="7886700" cy="994172"/>
          </a:xfrm>
        </p:spPr>
        <p:txBody>
          <a:bodyPr/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2021/9/10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>
            <p:custDataLst>
              <p:tags r:id="rId6"/>
            </p:custDataLst>
          </p:nvPr>
        </p:nvSpPr>
        <p:spPr>
          <a:xfrm>
            <a:off x="381000" y="670484"/>
            <a:ext cx="200891" cy="20089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Pr>
        <a:blipFill dpi="0" rotWithShape="1">
          <a:blip r:embed="rId2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>
            <p:custDataLst>
              <p:tags r:id="rId1"/>
            </p:custDataLst>
          </p:nvPr>
        </p:nvSpPr>
        <p:spPr>
          <a:xfrm>
            <a:off x="1676" y="143"/>
            <a:ext cx="9144000" cy="5143500"/>
          </a:xfrm>
          <a:prstGeom prst="rect">
            <a:avLst/>
          </a:prstGeom>
          <a:solidFill>
            <a:schemeClr val="accent4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8" name="任意多边形 3"/>
          <p:cNvSpPr/>
          <p:nvPr>
            <p:custDataLst>
              <p:tags r:id="rId2"/>
            </p:custDataLst>
          </p:nvPr>
        </p:nvSpPr>
        <p:spPr>
          <a:xfrm>
            <a:off x="-15240" y="2895600"/>
            <a:ext cx="4030980" cy="2141220"/>
          </a:xfrm>
          <a:custGeom>
            <a:avLst/>
            <a:gdLst>
              <a:gd name="connsiteX0" fmla="*/ 10160 w 5374640"/>
              <a:gd name="connsiteY0" fmla="*/ 2072640 h 2854960"/>
              <a:gd name="connsiteX1" fmla="*/ 5232400 w 5374640"/>
              <a:gd name="connsiteY1" fmla="*/ 0 h 2854960"/>
              <a:gd name="connsiteX2" fmla="*/ 5374640 w 5374640"/>
              <a:gd name="connsiteY2" fmla="*/ 0 h 2854960"/>
              <a:gd name="connsiteX3" fmla="*/ 0 w 5374640"/>
              <a:gd name="connsiteY3" fmla="*/ 2854960 h 2854960"/>
              <a:gd name="connsiteX4" fmla="*/ 10160 w 5374640"/>
              <a:gd name="connsiteY4" fmla="*/ 2072640 h 2854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74640" h="2854960">
                <a:moveTo>
                  <a:pt x="10160" y="2072640"/>
                </a:moveTo>
                <a:lnTo>
                  <a:pt x="5232400" y="0"/>
                </a:lnTo>
                <a:lnTo>
                  <a:pt x="5374640" y="0"/>
                </a:lnTo>
                <a:lnTo>
                  <a:pt x="0" y="2854960"/>
                </a:lnTo>
                <a:lnTo>
                  <a:pt x="10160" y="207264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9" name="任意多边形 5"/>
          <p:cNvSpPr/>
          <p:nvPr>
            <p:custDataLst>
              <p:tags r:id="rId3"/>
            </p:custDataLst>
          </p:nvPr>
        </p:nvSpPr>
        <p:spPr>
          <a:xfrm>
            <a:off x="3452813" y="2914650"/>
            <a:ext cx="1090613" cy="2228850"/>
          </a:xfrm>
          <a:custGeom>
            <a:avLst/>
            <a:gdLst>
              <a:gd name="connsiteX0" fmla="*/ 1358900 w 1454150"/>
              <a:gd name="connsiteY0" fmla="*/ 0 h 2971800"/>
              <a:gd name="connsiteX1" fmla="*/ 1454150 w 1454150"/>
              <a:gd name="connsiteY1" fmla="*/ 0 h 2971800"/>
              <a:gd name="connsiteX2" fmla="*/ 736600 w 1454150"/>
              <a:gd name="connsiteY2" fmla="*/ 2965450 h 2971800"/>
              <a:gd name="connsiteX3" fmla="*/ 0 w 1454150"/>
              <a:gd name="connsiteY3" fmla="*/ 2971800 h 2971800"/>
              <a:gd name="connsiteX4" fmla="*/ 1358900 w 1454150"/>
              <a:gd name="connsiteY4" fmla="*/ 0 h 2971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54150" h="2971800">
                <a:moveTo>
                  <a:pt x="1358900" y="0"/>
                </a:moveTo>
                <a:lnTo>
                  <a:pt x="1454150" y="0"/>
                </a:lnTo>
                <a:lnTo>
                  <a:pt x="736600" y="2965450"/>
                </a:lnTo>
                <a:lnTo>
                  <a:pt x="0" y="2971800"/>
                </a:lnTo>
                <a:lnTo>
                  <a:pt x="135890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10" name="任意多边形 15"/>
          <p:cNvSpPr/>
          <p:nvPr>
            <p:custDataLst>
              <p:tags r:id="rId4"/>
            </p:custDataLst>
          </p:nvPr>
        </p:nvSpPr>
        <p:spPr>
          <a:xfrm>
            <a:off x="4976813" y="3152775"/>
            <a:ext cx="1490663" cy="1990725"/>
          </a:xfrm>
          <a:custGeom>
            <a:avLst/>
            <a:gdLst>
              <a:gd name="connsiteX0" fmla="*/ 0 w 1987550"/>
              <a:gd name="connsiteY0" fmla="*/ 0 h 2654300"/>
              <a:gd name="connsiteX1" fmla="*/ 1987550 w 1987550"/>
              <a:gd name="connsiteY1" fmla="*/ 2647950 h 2654300"/>
              <a:gd name="connsiteX2" fmla="*/ 1803400 w 1987550"/>
              <a:gd name="connsiteY2" fmla="*/ 2654300 h 2654300"/>
              <a:gd name="connsiteX3" fmla="*/ 1428266 w 1987550"/>
              <a:gd name="connsiteY3" fmla="*/ 2654300 h 265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87550" h="2654300">
                <a:moveTo>
                  <a:pt x="0" y="0"/>
                </a:moveTo>
                <a:lnTo>
                  <a:pt x="1987550" y="2647950"/>
                </a:lnTo>
                <a:lnTo>
                  <a:pt x="1803400" y="2654300"/>
                </a:lnTo>
                <a:lnTo>
                  <a:pt x="1428266" y="26543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11" name="任意多边形 11"/>
          <p:cNvSpPr/>
          <p:nvPr>
            <p:custDataLst>
              <p:tags r:id="rId5"/>
            </p:custDataLst>
          </p:nvPr>
        </p:nvSpPr>
        <p:spPr>
          <a:xfrm>
            <a:off x="1514475" y="2781300"/>
            <a:ext cx="2886075" cy="2381250"/>
          </a:xfrm>
          <a:custGeom>
            <a:avLst/>
            <a:gdLst>
              <a:gd name="connsiteX0" fmla="*/ 3111500 w 3111500"/>
              <a:gd name="connsiteY0" fmla="*/ 0 h 2933700"/>
              <a:gd name="connsiteX1" fmla="*/ 25400 w 3111500"/>
              <a:gd name="connsiteY1" fmla="*/ 2603500 h 2933700"/>
              <a:gd name="connsiteX2" fmla="*/ 0 w 3111500"/>
              <a:gd name="connsiteY2" fmla="*/ 2933700 h 2933700"/>
              <a:gd name="connsiteX3" fmla="*/ 3111500 w 3111500"/>
              <a:gd name="connsiteY3" fmla="*/ 0 h 2933700"/>
              <a:gd name="connsiteX0-1" fmla="*/ 3111500 w 3111500"/>
              <a:gd name="connsiteY0-2" fmla="*/ 0 h 2933700"/>
              <a:gd name="connsiteX1-3" fmla="*/ 19050 w 3111500"/>
              <a:gd name="connsiteY1-4" fmla="*/ 2622550 h 2933700"/>
              <a:gd name="connsiteX2-5" fmla="*/ 0 w 3111500"/>
              <a:gd name="connsiteY2-6" fmla="*/ 2933700 h 2933700"/>
              <a:gd name="connsiteX3-7" fmla="*/ 3111500 w 3111500"/>
              <a:gd name="connsiteY3-8" fmla="*/ 0 h 2933700"/>
              <a:gd name="connsiteX0-9" fmla="*/ 3848100 w 3848100"/>
              <a:gd name="connsiteY0-10" fmla="*/ 0 h 3162300"/>
              <a:gd name="connsiteX1-11" fmla="*/ 0 w 3848100"/>
              <a:gd name="connsiteY1-12" fmla="*/ 3162300 h 3162300"/>
              <a:gd name="connsiteX2-13" fmla="*/ 736600 w 3848100"/>
              <a:gd name="connsiteY2-14" fmla="*/ 2933700 h 3162300"/>
              <a:gd name="connsiteX3-15" fmla="*/ 3848100 w 3848100"/>
              <a:gd name="connsiteY3-16" fmla="*/ 0 h 3162300"/>
              <a:gd name="connsiteX0-17" fmla="*/ 3848100 w 3848100"/>
              <a:gd name="connsiteY0-18" fmla="*/ 0 h 3175000"/>
              <a:gd name="connsiteX1-19" fmla="*/ 0 w 3848100"/>
              <a:gd name="connsiteY1-20" fmla="*/ 3162300 h 3175000"/>
              <a:gd name="connsiteX2-21" fmla="*/ 463550 w 3848100"/>
              <a:gd name="connsiteY2-22" fmla="*/ 3175000 h 3175000"/>
              <a:gd name="connsiteX3-23" fmla="*/ 3848100 w 3848100"/>
              <a:gd name="connsiteY3-24" fmla="*/ 0 h 3175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3848100" h="3175000">
                <a:moveTo>
                  <a:pt x="3848100" y="0"/>
                </a:moveTo>
                <a:lnTo>
                  <a:pt x="0" y="3162300"/>
                </a:lnTo>
                <a:lnTo>
                  <a:pt x="463550" y="3175000"/>
                </a:lnTo>
                <a:lnTo>
                  <a:pt x="384810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12" name="任意多边形 13"/>
          <p:cNvSpPr/>
          <p:nvPr>
            <p:custDataLst>
              <p:tags r:id="rId6"/>
            </p:custDataLst>
          </p:nvPr>
        </p:nvSpPr>
        <p:spPr>
          <a:xfrm>
            <a:off x="5148263" y="2800350"/>
            <a:ext cx="3995738" cy="1819226"/>
          </a:xfrm>
          <a:custGeom>
            <a:avLst/>
            <a:gdLst>
              <a:gd name="connsiteX0" fmla="*/ 165100 w 5327650"/>
              <a:gd name="connsiteY0" fmla="*/ 0 h 2425634"/>
              <a:gd name="connsiteX1" fmla="*/ 5327650 w 5327650"/>
              <a:gd name="connsiteY1" fmla="*/ 1620363 h 2425634"/>
              <a:gd name="connsiteX2" fmla="*/ 5327650 w 5327650"/>
              <a:gd name="connsiteY2" fmla="*/ 2425634 h 2425634"/>
              <a:gd name="connsiteX3" fmla="*/ 0 w 5327650"/>
              <a:gd name="connsiteY3" fmla="*/ 25400 h 2425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27650" h="2425634">
                <a:moveTo>
                  <a:pt x="165100" y="0"/>
                </a:moveTo>
                <a:lnTo>
                  <a:pt x="5327650" y="1620363"/>
                </a:lnTo>
                <a:lnTo>
                  <a:pt x="5327650" y="2425634"/>
                </a:lnTo>
                <a:lnTo>
                  <a:pt x="0" y="254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13" name="任意多边形 17"/>
          <p:cNvSpPr/>
          <p:nvPr>
            <p:custDataLst>
              <p:tags r:id="rId7"/>
            </p:custDataLst>
          </p:nvPr>
        </p:nvSpPr>
        <p:spPr>
          <a:xfrm>
            <a:off x="4714875" y="2985135"/>
            <a:ext cx="628991" cy="2158365"/>
          </a:xfrm>
          <a:custGeom>
            <a:avLst/>
            <a:gdLst>
              <a:gd name="connsiteX0" fmla="*/ 0 w 825954"/>
              <a:gd name="connsiteY0" fmla="*/ 0 h 2877820"/>
              <a:gd name="connsiteX1" fmla="*/ 825954 w 825954"/>
              <a:gd name="connsiteY1" fmla="*/ 2877820 h 2877820"/>
              <a:gd name="connsiteX2" fmla="*/ 463211 w 825954"/>
              <a:gd name="connsiteY2" fmla="*/ 2877820 h 28778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5954" h="2877820">
                <a:moveTo>
                  <a:pt x="0" y="0"/>
                </a:moveTo>
                <a:lnTo>
                  <a:pt x="825954" y="2877820"/>
                </a:lnTo>
                <a:lnTo>
                  <a:pt x="463211" y="287782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4" name="任意多边形 20"/>
          <p:cNvSpPr/>
          <p:nvPr>
            <p:custDataLst>
              <p:tags r:id="rId8"/>
            </p:custDataLst>
          </p:nvPr>
        </p:nvSpPr>
        <p:spPr>
          <a:xfrm>
            <a:off x="-15240" y="2895600"/>
            <a:ext cx="4030980" cy="2141220"/>
          </a:xfrm>
          <a:custGeom>
            <a:avLst/>
            <a:gdLst>
              <a:gd name="connsiteX0" fmla="*/ 10160 w 5374640"/>
              <a:gd name="connsiteY0" fmla="*/ 2072640 h 2854960"/>
              <a:gd name="connsiteX1" fmla="*/ 5232400 w 5374640"/>
              <a:gd name="connsiteY1" fmla="*/ 0 h 2854960"/>
              <a:gd name="connsiteX2" fmla="*/ 5374640 w 5374640"/>
              <a:gd name="connsiteY2" fmla="*/ 0 h 2854960"/>
              <a:gd name="connsiteX3" fmla="*/ 0 w 5374640"/>
              <a:gd name="connsiteY3" fmla="*/ 2854960 h 2854960"/>
              <a:gd name="connsiteX4" fmla="*/ 10160 w 5374640"/>
              <a:gd name="connsiteY4" fmla="*/ 2072640 h 2854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74640" h="2854960">
                <a:moveTo>
                  <a:pt x="10160" y="2072640"/>
                </a:moveTo>
                <a:lnTo>
                  <a:pt x="5232400" y="0"/>
                </a:lnTo>
                <a:lnTo>
                  <a:pt x="5374640" y="0"/>
                </a:lnTo>
                <a:lnTo>
                  <a:pt x="0" y="2854960"/>
                </a:lnTo>
                <a:lnTo>
                  <a:pt x="10160" y="207264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5" name="任意多边形 21"/>
          <p:cNvSpPr/>
          <p:nvPr>
            <p:custDataLst>
              <p:tags r:id="rId9"/>
            </p:custDataLst>
          </p:nvPr>
        </p:nvSpPr>
        <p:spPr>
          <a:xfrm>
            <a:off x="3452813" y="2914650"/>
            <a:ext cx="1090613" cy="2228850"/>
          </a:xfrm>
          <a:custGeom>
            <a:avLst/>
            <a:gdLst>
              <a:gd name="connsiteX0" fmla="*/ 1358900 w 1454150"/>
              <a:gd name="connsiteY0" fmla="*/ 0 h 2971800"/>
              <a:gd name="connsiteX1" fmla="*/ 1454150 w 1454150"/>
              <a:gd name="connsiteY1" fmla="*/ 0 h 2971800"/>
              <a:gd name="connsiteX2" fmla="*/ 736600 w 1454150"/>
              <a:gd name="connsiteY2" fmla="*/ 2965450 h 2971800"/>
              <a:gd name="connsiteX3" fmla="*/ 0 w 1454150"/>
              <a:gd name="connsiteY3" fmla="*/ 2971800 h 2971800"/>
              <a:gd name="connsiteX4" fmla="*/ 1358900 w 1454150"/>
              <a:gd name="connsiteY4" fmla="*/ 0 h 2971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54150" h="2971800">
                <a:moveTo>
                  <a:pt x="1358900" y="0"/>
                </a:moveTo>
                <a:lnTo>
                  <a:pt x="1454150" y="0"/>
                </a:lnTo>
                <a:lnTo>
                  <a:pt x="736600" y="2965450"/>
                </a:lnTo>
                <a:lnTo>
                  <a:pt x="0" y="2971800"/>
                </a:lnTo>
                <a:lnTo>
                  <a:pt x="1358900" y="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6" name="任意多边形 22"/>
          <p:cNvSpPr/>
          <p:nvPr>
            <p:custDataLst>
              <p:tags r:id="rId10"/>
            </p:custDataLst>
          </p:nvPr>
        </p:nvSpPr>
        <p:spPr>
          <a:xfrm>
            <a:off x="4976813" y="3152775"/>
            <a:ext cx="1490663" cy="1990725"/>
          </a:xfrm>
          <a:custGeom>
            <a:avLst/>
            <a:gdLst>
              <a:gd name="connsiteX0" fmla="*/ 0 w 1987550"/>
              <a:gd name="connsiteY0" fmla="*/ 0 h 2654300"/>
              <a:gd name="connsiteX1" fmla="*/ 1987550 w 1987550"/>
              <a:gd name="connsiteY1" fmla="*/ 2647950 h 2654300"/>
              <a:gd name="connsiteX2" fmla="*/ 1803400 w 1987550"/>
              <a:gd name="connsiteY2" fmla="*/ 2654300 h 2654300"/>
              <a:gd name="connsiteX3" fmla="*/ 1428266 w 1987550"/>
              <a:gd name="connsiteY3" fmla="*/ 2654300 h 265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87550" h="2654300">
                <a:moveTo>
                  <a:pt x="0" y="0"/>
                </a:moveTo>
                <a:lnTo>
                  <a:pt x="1987550" y="2647950"/>
                </a:lnTo>
                <a:lnTo>
                  <a:pt x="1803400" y="2654300"/>
                </a:lnTo>
                <a:lnTo>
                  <a:pt x="1428266" y="265430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7" name="任意多边形 23"/>
          <p:cNvSpPr/>
          <p:nvPr>
            <p:custDataLst>
              <p:tags r:id="rId11"/>
            </p:custDataLst>
          </p:nvPr>
        </p:nvSpPr>
        <p:spPr>
          <a:xfrm>
            <a:off x="1514475" y="2781300"/>
            <a:ext cx="2886075" cy="2381250"/>
          </a:xfrm>
          <a:custGeom>
            <a:avLst/>
            <a:gdLst>
              <a:gd name="connsiteX0" fmla="*/ 3111500 w 3111500"/>
              <a:gd name="connsiteY0" fmla="*/ 0 h 2933700"/>
              <a:gd name="connsiteX1" fmla="*/ 25400 w 3111500"/>
              <a:gd name="connsiteY1" fmla="*/ 2603500 h 2933700"/>
              <a:gd name="connsiteX2" fmla="*/ 0 w 3111500"/>
              <a:gd name="connsiteY2" fmla="*/ 2933700 h 2933700"/>
              <a:gd name="connsiteX3" fmla="*/ 3111500 w 3111500"/>
              <a:gd name="connsiteY3" fmla="*/ 0 h 2933700"/>
              <a:gd name="connsiteX0-1" fmla="*/ 3111500 w 3111500"/>
              <a:gd name="connsiteY0-2" fmla="*/ 0 h 2933700"/>
              <a:gd name="connsiteX1-3" fmla="*/ 19050 w 3111500"/>
              <a:gd name="connsiteY1-4" fmla="*/ 2622550 h 2933700"/>
              <a:gd name="connsiteX2-5" fmla="*/ 0 w 3111500"/>
              <a:gd name="connsiteY2-6" fmla="*/ 2933700 h 2933700"/>
              <a:gd name="connsiteX3-7" fmla="*/ 3111500 w 3111500"/>
              <a:gd name="connsiteY3-8" fmla="*/ 0 h 2933700"/>
              <a:gd name="connsiteX0-9" fmla="*/ 3848100 w 3848100"/>
              <a:gd name="connsiteY0-10" fmla="*/ 0 h 3162300"/>
              <a:gd name="connsiteX1-11" fmla="*/ 0 w 3848100"/>
              <a:gd name="connsiteY1-12" fmla="*/ 3162300 h 3162300"/>
              <a:gd name="connsiteX2-13" fmla="*/ 736600 w 3848100"/>
              <a:gd name="connsiteY2-14" fmla="*/ 2933700 h 3162300"/>
              <a:gd name="connsiteX3-15" fmla="*/ 3848100 w 3848100"/>
              <a:gd name="connsiteY3-16" fmla="*/ 0 h 3162300"/>
              <a:gd name="connsiteX0-17" fmla="*/ 3848100 w 3848100"/>
              <a:gd name="connsiteY0-18" fmla="*/ 0 h 3175000"/>
              <a:gd name="connsiteX1-19" fmla="*/ 0 w 3848100"/>
              <a:gd name="connsiteY1-20" fmla="*/ 3162300 h 3175000"/>
              <a:gd name="connsiteX2-21" fmla="*/ 463550 w 3848100"/>
              <a:gd name="connsiteY2-22" fmla="*/ 3175000 h 3175000"/>
              <a:gd name="connsiteX3-23" fmla="*/ 3848100 w 3848100"/>
              <a:gd name="connsiteY3-24" fmla="*/ 0 h 3175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3848100" h="3175000">
                <a:moveTo>
                  <a:pt x="3848100" y="0"/>
                </a:moveTo>
                <a:lnTo>
                  <a:pt x="0" y="3162300"/>
                </a:lnTo>
                <a:lnTo>
                  <a:pt x="463550" y="3175000"/>
                </a:lnTo>
                <a:lnTo>
                  <a:pt x="3848100" y="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8" name="任意多边形 24"/>
          <p:cNvSpPr/>
          <p:nvPr>
            <p:custDataLst>
              <p:tags r:id="rId12"/>
            </p:custDataLst>
          </p:nvPr>
        </p:nvSpPr>
        <p:spPr>
          <a:xfrm>
            <a:off x="5148263" y="2800350"/>
            <a:ext cx="3995738" cy="1819226"/>
          </a:xfrm>
          <a:custGeom>
            <a:avLst/>
            <a:gdLst>
              <a:gd name="connsiteX0" fmla="*/ 165100 w 5327650"/>
              <a:gd name="connsiteY0" fmla="*/ 0 h 2425634"/>
              <a:gd name="connsiteX1" fmla="*/ 5327650 w 5327650"/>
              <a:gd name="connsiteY1" fmla="*/ 1620363 h 2425634"/>
              <a:gd name="connsiteX2" fmla="*/ 5327650 w 5327650"/>
              <a:gd name="connsiteY2" fmla="*/ 2425634 h 2425634"/>
              <a:gd name="connsiteX3" fmla="*/ 0 w 5327650"/>
              <a:gd name="connsiteY3" fmla="*/ 25400 h 2425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27650" h="2425634">
                <a:moveTo>
                  <a:pt x="165100" y="0"/>
                </a:moveTo>
                <a:lnTo>
                  <a:pt x="5327650" y="1620363"/>
                </a:lnTo>
                <a:lnTo>
                  <a:pt x="5327650" y="2425634"/>
                </a:lnTo>
                <a:lnTo>
                  <a:pt x="0" y="2540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9" name="任意多边形 25"/>
          <p:cNvSpPr/>
          <p:nvPr>
            <p:custDataLst>
              <p:tags r:id="rId13"/>
            </p:custDataLst>
          </p:nvPr>
        </p:nvSpPr>
        <p:spPr>
          <a:xfrm>
            <a:off x="4714875" y="2985135"/>
            <a:ext cx="628991" cy="2158365"/>
          </a:xfrm>
          <a:custGeom>
            <a:avLst/>
            <a:gdLst>
              <a:gd name="connsiteX0" fmla="*/ 0 w 825954"/>
              <a:gd name="connsiteY0" fmla="*/ 0 h 2877820"/>
              <a:gd name="connsiteX1" fmla="*/ 825954 w 825954"/>
              <a:gd name="connsiteY1" fmla="*/ 2877820 h 2877820"/>
              <a:gd name="connsiteX2" fmla="*/ 463211 w 825954"/>
              <a:gd name="connsiteY2" fmla="*/ 2877820 h 28778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5954" h="2877820">
                <a:moveTo>
                  <a:pt x="0" y="0"/>
                </a:moveTo>
                <a:lnTo>
                  <a:pt x="825954" y="2877820"/>
                </a:lnTo>
                <a:lnTo>
                  <a:pt x="463211" y="287782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cxnSp>
        <p:nvCxnSpPr>
          <p:cNvPr id="20" name="直接连接符 19"/>
          <p:cNvCxnSpPr/>
          <p:nvPr>
            <p:custDataLst>
              <p:tags r:id="rId14"/>
            </p:custDataLst>
          </p:nvPr>
        </p:nvCxnSpPr>
        <p:spPr>
          <a:xfrm flipV="1">
            <a:off x="814388" y="3612696"/>
            <a:ext cx="1720623" cy="887866"/>
          </a:xfrm>
          <a:prstGeom prst="line">
            <a:avLst/>
          </a:prstGeom>
          <a:ln w="762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>
            <p:custDataLst>
              <p:tags r:id="rId15"/>
            </p:custDataLst>
          </p:nvPr>
        </p:nvCxnSpPr>
        <p:spPr>
          <a:xfrm flipH="1">
            <a:off x="2339068" y="2877911"/>
            <a:ext cx="1861457" cy="1328738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>
            <p:custDataLst>
              <p:tags r:id="rId16"/>
            </p:custDataLst>
          </p:nvPr>
        </p:nvCxnSpPr>
        <p:spPr>
          <a:xfrm flipH="1">
            <a:off x="3931103" y="2781300"/>
            <a:ext cx="569459" cy="1076325"/>
          </a:xfrm>
          <a:prstGeom prst="line">
            <a:avLst/>
          </a:prstGeom>
          <a:ln w="762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>
            <p:custDataLst>
              <p:tags r:id="rId17"/>
            </p:custDataLst>
          </p:nvPr>
        </p:nvCxnSpPr>
        <p:spPr>
          <a:xfrm flipH="1">
            <a:off x="4310743" y="3539218"/>
            <a:ext cx="232682" cy="1604282"/>
          </a:xfrm>
          <a:prstGeom prst="line">
            <a:avLst/>
          </a:prstGeom>
          <a:ln w="317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>
            <p:custDataLst>
              <p:tags r:id="rId18"/>
            </p:custDataLst>
          </p:nvPr>
        </p:nvCxnSpPr>
        <p:spPr>
          <a:xfrm>
            <a:off x="6104845" y="3355522"/>
            <a:ext cx="2945266" cy="1408339"/>
          </a:xfrm>
          <a:prstGeom prst="line">
            <a:avLst/>
          </a:prstGeom>
          <a:ln w="317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任意多边形 37"/>
          <p:cNvSpPr/>
          <p:nvPr>
            <p:custDataLst>
              <p:tags r:id="rId19"/>
            </p:custDataLst>
          </p:nvPr>
        </p:nvSpPr>
        <p:spPr>
          <a:xfrm>
            <a:off x="5401355" y="3205909"/>
            <a:ext cx="3183539" cy="1925198"/>
          </a:xfrm>
          <a:custGeom>
            <a:avLst/>
            <a:gdLst>
              <a:gd name="connsiteX0" fmla="*/ 242371 w 4263527"/>
              <a:gd name="connsiteY0" fmla="*/ 44067 h 2566930"/>
              <a:gd name="connsiteX1" fmla="*/ 4263527 w 4263527"/>
              <a:gd name="connsiteY1" fmla="*/ 2544896 h 2566930"/>
              <a:gd name="connsiteX2" fmla="*/ 2566930 w 4263527"/>
              <a:gd name="connsiteY2" fmla="*/ 2566930 h 2566930"/>
              <a:gd name="connsiteX3" fmla="*/ 0 w 4263527"/>
              <a:gd name="connsiteY3" fmla="*/ 0 h 2566930"/>
              <a:gd name="connsiteX4" fmla="*/ 242371 w 4263527"/>
              <a:gd name="connsiteY4" fmla="*/ 44067 h 25669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63527" h="2566930">
                <a:moveTo>
                  <a:pt x="242371" y="44067"/>
                </a:moveTo>
                <a:lnTo>
                  <a:pt x="4263527" y="2544896"/>
                </a:lnTo>
                <a:lnTo>
                  <a:pt x="2566930" y="2566930"/>
                </a:lnTo>
                <a:lnTo>
                  <a:pt x="0" y="0"/>
                </a:lnTo>
                <a:lnTo>
                  <a:pt x="242371" y="4406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26" name="等腰三角形 25"/>
          <p:cNvSpPr/>
          <p:nvPr>
            <p:custDataLst>
              <p:tags r:id="rId20"/>
            </p:custDataLst>
          </p:nvPr>
        </p:nvSpPr>
        <p:spPr>
          <a:xfrm flipV="1">
            <a:off x="2511373" y="1367543"/>
            <a:ext cx="3378305" cy="1311852"/>
          </a:xfrm>
          <a:prstGeom prst="triangle">
            <a:avLst/>
          </a:prstGeom>
          <a:solidFill>
            <a:schemeClr val="accent5">
              <a:lumMod val="75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27" name="等腰三角形 26"/>
          <p:cNvSpPr/>
          <p:nvPr>
            <p:custDataLst>
              <p:tags r:id="rId21"/>
            </p:custDataLst>
          </p:nvPr>
        </p:nvSpPr>
        <p:spPr>
          <a:xfrm flipV="1">
            <a:off x="3431858" y="-8286"/>
            <a:ext cx="2289456" cy="889034"/>
          </a:xfrm>
          <a:prstGeom prst="triangl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2"/>
            </p:custDataLst>
          </p:nvPr>
        </p:nvSpPr>
        <p:spPr>
          <a:xfrm>
            <a:off x="1357313" y="1305711"/>
            <a:ext cx="6429375" cy="770546"/>
          </a:xfrm>
        </p:spPr>
        <p:txBody>
          <a:bodyPr anchor="b">
            <a:normAutofit/>
          </a:bodyPr>
          <a:lstStyle>
            <a:lvl1pPr algn="ctr">
              <a:defRPr sz="4050">
                <a:solidFill>
                  <a:schemeClr val="bg1"/>
                </a:solidFill>
              </a:defRPr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3"/>
            </p:custDataLst>
          </p:nvPr>
        </p:nvSpPr>
        <p:spPr>
          <a:xfrm>
            <a:off x="1357313" y="2156819"/>
            <a:ext cx="6429375" cy="595592"/>
          </a:xfrm>
        </p:spPr>
        <p:txBody>
          <a:bodyPr/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2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2021/9/10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2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2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8650" y="273844"/>
            <a:ext cx="7886700" cy="994172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2021/9/10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8" name="矩形 7"/>
          <p:cNvSpPr/>
          <p:nvPr>
            <p:custDataLst>
              <p:tags r:id="rId7"/>
            </p:custDataLst>
          </p:nvPr>
        </p:nvSpPr>
        <p:spPr>
          <a:xfrm>
            <a:off x="381000" y="670484"/>
            <a:ext cx="200891" cy="20089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015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29841" y="1308721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29841" y="1961707"/>
            <a:ext cx="3868340" cy="2680541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4629150" y="1308721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4629150" y="1961707"/>
            <a:ext cx="3887391" cy="2680541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2021/9/10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381000" y="670484"/>
            <a:ext cx="200891" cy="20089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2021/9/10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11" name="标题 10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2021/9/10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9840" y="342900"/>
            <a:ext cx="3123900" cy="1200150"/>
          </a:xfrm>
        </p:spPr>
        <p:txBody>
          <a:bodyPr anchor="t" anchorCtr="0">
            <a:normAutofit/>
          </a:bodyPr>
          <a:lstStyle>
            <a:lvl1pPr>
              <a:defRPr sz="2700"/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图片占位符 2"/>
          <p:cNvSpPr>
            <a:spLocks noGrp="1" noChangeAspect="1"/>
          </p:cNvSpPr>
          <p:nvPr>
            <p:ph type="pic" idx="1"/>
            <p:custDataLst>
              <p:tags r:id="rId2"/>
            </p:custDataLst>
          </p:nvPr>
        </p:nvSpPr>
        <p:spPr>
          <a:xfrm>
            <a:off x="3888000" y="342900"/>
            <a:ext cx="4627800" cy="40527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29840" y="1543050"/>
            <a:ext cx="3123900" cy="2858691"/>
          </a:xfrm>
        </p:spPr>
        <p:txBody>
          <a:bodyPr>
            <a:normAutofit/>
          </a:bodyPr>
          <a:lstStyle>
            <a:lvl1pPr marL="0" indent="0">
              <a:buNone/>
              <a:defRPr sz="15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  <a:pPr/>
              <a:t>2021/9/10</a:t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8" name="矩形 7"/>
          <p:cNvSpPr/>
          <p:nvPr>
            <p:custDataLst>
              <p:tags r:id="rId7"/>
            </p:custDataLst>
          </p:nvPr>
        </p:nvSpPr>
        <p:spPr>
          <a:xfrm>
            <a:off x="381000" y="452870"/>
            <a:ext cx="200891" cy="20089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015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1"/>
            </p:custDataLst>
          </p:nvPr>
        </p:nvSpPr>
        <p:spPr>
          <a:xfrm>
            <a:off x="7368363" y="273844"/>
            <a:ext cx="1146987" cy="4358879"/>
          </a:xfrm>
        </p:spPr>
        <p:txBody>
          <a:bodyPr vert="eaVert">
            <a:normAutofit/>
          </a:bodyPr>
          <a:lstStyle>
            <a:lvl1pPr>
              <a:defRPr sz="27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628650" y="273844"/>
            <a:ext cx="6659969" cy="4358879"/>
          </a:xfrm>
        </p:spPr>
        <p:txBody>
          <a:bodyPr vert="eaVert"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2021/9/10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2021/9/10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628650" y="413657"/>
            <a:ext cx="7886700" cy="4169228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23"/>
            <a:ext cx="9144000" cy="5120640"/>
          </a:xfrm>
          <a:prstGeom prst="rect">
            <a:avLst/>
          </a:prstGeom>
        </p:spPr>
      </p:pic>
      <p:sp>
        <p:nvSpPr>
          <p:cNvPr id="7" name="矩形 6"/>
          <p:cNvSpPr/>
          <p:nvPr>
            <p:custDataLst>
              <p:tags r:id="rId2"/>
            </p:custDataLst>
          </p:nvPr>
        </p:nvSpPr>
        <p:spPr>
          <a:xfrm>
            <a:off x="0" y="4227934"/>
            <a:ext cx="9144000" cy="9155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8" name="等腰三角形 7"/>
          <p:cNvSpPr/>
          <p:nvPr>
            <p:custDataLst>
              <p:tags r:id="rId3"/>
            </p:custDataLst>
          </p:nvPr>
        </p:nvSpPr>
        <p:spPr>
          <a:xfrm rot="5400000" flipV="1">
            <a:off x="3140309" y="-860192"/>
            <a:ext cx="2863384" cy="9144000"/>
          </a:xfrm>
          <a:prstGeom prst="triangl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9" name="直角三角形 8"/>
          <p:cNvSpPr/>
          <p:nvPr>
            <p:custDataLst>
              <p:tags r:id="rId4"/>
            </p:custDataLst>
          </p:nvPr>
        </p:nvSpPr>
        <p:spPr>
          <a:xfrm>
            <a:off x="0" y="2715766"/>
            <a:ext cx="9144000" cy="2427734"/>
          </a:xfrm>
          <a:prstGeom prst="rtTriangl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10" name="直角三角形 9"/>
          <p:cNvSpPr/>
          <p:nvPr>
            <p:custDataLst>
              <p:tags r:id="rId5"/>
            </p:custDataLst>
          </p:nvPr>
        </p:nvSpPr>
        <p:spPr>
          <a:xfrm flipH="1">
            <a:off x="0" y="2283718"/>
            <a:ext cx="9144000" cy="2859782"/>
          </a:xfrm>
          <a:prstGeom prst="rtTriangl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2021/9/10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9"/>
            </p:custDataLst>
          </p:nvPr>
        </p:nvSpPr>
        <p:spPr>
          <a:xfrm>
            <a:off x="4893468" y="3530600"/>
            <a:ext cx="3864769" cy="938657"/>
          </a:xfrm>
        </p:spPr>
        <p:txBody>
          <a:bodyPr anchor="b">
            <a:normAutofit/>
          </a:bodyPr>
          <a:lstStyle>
            <a:lvl1pPr algn="r">
              <a:defRPr sz="4950" b="1">
                <a:solidFill>
                  <a:schemeClr val="tx1"/>
                </a:solidFill>
              </a:defRPr>
            </a:lvl1pPr>
          </a:lstStyle>
          <a:p>
            <a:r>
              <a:rPr lang="zh-CN" altLang="en-US" dirty="0"/>
              <a:t>编辑标题</a:t>
            </a:r>
          </a:p>
        </p:txBody>
      </p:sp>
      <p:sp>
        <p:nvSpPr>
          <p:cNvPr id="14" name="文本占位符 13"/>
          <p:cNvSpPr>
            <a:spLocks noGrp="1"/>
          </p:cNvSpPr>
          <p:nvPr>
            <p:ph type="body" sz="quarter" idx="13" hasCustomPrompt="1"/>
            <p:custDataLst>
              <p:tags r:id="rId10"/>
            </p:custDataLst>
          </p:nvPr>
        </p:nvSpPr>
        <p:spPr>
          <a:xfrm>
            <a:off x="4893468" y="4537472"/>
            <a:ext cx="3864769" cy="594615"/>
          </a:xfrm>
        </p:spPr>
        <p:txBody>
          <a:bodyPr>
            <a:normAutofit/>
          </a:bodyPr>
          <a:lstStyle>
            <a:lvl1pPr marL="0" indent="0" algn="r">
              <a:buNone/>
              <a:defRPr sz="240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dirty="0"/>
              <a:t>单击此处编辑文本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2021/9/10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2021/9/10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2021/9/10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2021/9/10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2021/9/10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2021/9/10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2021/9/10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2021/9/10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2021/9/10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2021/9/10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2021/9/10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2021/9/10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2021/9/10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2021/9/10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2021/9/10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2021/9/10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2021/9/10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2021/9/10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2021/9/10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2021/9/10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2021/9/10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2021/9/10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6.xml"/><Relationship Id="rId18" Type="http://schemas.openxmlformats.org/officeDocument/2006/relationships/slideLayout" Target="../slideLayouts/slideLayout21.xml"/><Relationship Id="rId26" Type="http://schemas.openxmlformats.org/officeDocument/2006/relationships/slideLayout" Target="../slideLayouts/slideLayout29.xml"/><Relationship Id="rId39" Type="http://schemas.openxmlformats.org/officeDocument/2006/relationships/tags" Target="../tags/tag6.xml"/><Relationship Id="rId3" Type="http://schemas.openxmlformats.org/officeDocument/2006/relationships/slideLayout" Target="../slideLayouts/slideLayout6.xml"/><Relationship Id="rId21" Type="http://schemas.openxmlformats.org/officeDocument/2006/relationships/slideLayout" Target="../slideLayouts/slideLayout24.xml"/><Relationship Id="rId34" Type="http://schemas.openxmlformats.org/officeDocument/2006/relationships/theme" Target="../theme/theme2.xml"/><Relationship Id="rId7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5.xml"/><Relationship Id="rId17" Type="http://schemas.openxmlformats.org/officeDocument/2006/relationships/slideLayout" Target="../slideLayouts/slideLayout20.xml"/><Relationship Id="rId25" Type="http://schemas.openxmlformats.org/officeDocument/2006/relationships/slideLayout" Target="../slideLayouts/slideLayout28.xml"/><Relationship Id="rId33" Type="http://schemas.openxmlformats.org/officeDocument/2006/relationships/slideLayout" Target="../slideLayouts/slideLayout36.xml"/><Relationship Id="rId38" Type="http://schemas.openxmlformats.org/officeDocument/2006/relationships/tags" Target="../tags/tag5.xml"/><Relationship Id="rId2" Type="http://schemas.openxmlformats.org/officeDocument/2006/relationships/slideLayout" Target="../slideLayouts/slideLayout5.xml"/><Relationship Id="rId16" Type="http://schemas.openxmlformats.org/officeDocument/2006/relationships/slideLayout" Target="../slideLayouts/slideLayout19.xml"/><Relationship Id="rId20" Type="http://schemas.openxmlformats.org/officeDocument/2006/relationships/slideLayout" Target="../slideLayouts/slideLayout23.xml"/><Relationship Id="rId29" Type="http://schemas.openxmlformats.org/officeDocument/2006/relationships/slideLayout" Target="../slideLayouts/slideLayout32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24" Type="http://schemas.openxmlformats.org/officeDocument/2006/relationships/slideLayout" Target="../slideLayouts/slideLayout27.xml"/><Relationship Id="rId32" Type="http://schemas.openxmlformats.org/officeDocument/2006/relationships/slideLayout" Target="../slideLayouts/slideLayout35.xml"/><Relationship Id="rId37" Type="http://schemas.openxmlformats.org/officeDocument/2006/relationships/tags" Target="../tags/tag4.xml"/><Relationship Id="rId40" Type="http://schemas.openxmlformats.org/officeDocument/2006/relationships/tags" Target="../tags/tag7.xml"/><Relationship Id="rId5" Type="http://schemas.openxmlformats.org/officeDocument/2006/relationships/slideLayout" Target="../slideLayouts/slideLayout8.xml"/><Relationship Id="rId15" Type="http://schemas.openxmlformats.org/officeDocument/2006/relationships/slideLayout" Target="../slideLayouts/slideLayout18.xml"/><Relationship Id="rId23" Type="http://schemas.openxmlformats.org/officeDocument/2006/relationships/slideLayout" Target="../slideLayouts/slideLayout26.xml"/><Relationship Id="rId28" Type="http://schemas.openxmlformats.org/officeDocument/2006/relationships/slideLayout" Target="../slideLayouts/slideLayout31.xml"/><Relationship Id="rId36" Type="http://schemas.openxmlformats.org/officeDocument/2006/relationships/tags" Target="../tags/tag3.xml"/><Relationship Id="rId10" Type="http://schemas.openxmlformats.org/officeDocument/2006/relationships/slideLayout" Target="../slideLayouts/slideLayout13.xml"/><Relationship Id="rId19" Type="http://schemas.openxmlformats.org/officeDocument/2006/relationships/slideLayout" Target="../slideLayouts/slideLayout22.xml"/><Relationship Id="rId31" Type="http://schemas.openxmlformats.org/officeDocument/2006/relationships/slideLayout" Target="../slideLayouts/slideLayout34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7.xml"/><Relationship Id="rId22" Type="http://schemas.openxmlformats.org/officeDocument/2006/relationships/slideLayout" Target="../slideLayouts/slideLayout25.xml"/><Relationship Id="rId27" Type="http://schemas.openxmlformats.org/officeDocument/2006/relationships/slideLayout" Target="../slideLayouts/slideLayout30.xml"/><Relationship Id="rId30" Type="http://schemas.openxmlformats.org/officeDocument/2006/relationships/slideLayout" Target="../slideLayouts/slideLayout33.xml"/><Relationship Id="rId35" Type="http://schemas.openxmlformats.org/officeDocument/2006/relationships/tags" Target="../tags/tag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 4"/>
          <p:cNvGrpSpPr/>
          <p:nvPr userDrawn="1"/>
        </p:nvGrpSpPr>
        <p:grpSpPr>
          <a:xfrm>
            <a:off x="0" y="0"/>
            <a:ext cx="2979167" cy="717067"/>
            <a:chOff x="4524703" y="1679824"/>
            <a:chExt cx="2979167" cy="717067"/>
          </a:xfrm>
        </p:grpSpPr>
        <p:sp>
          <p:nvSpPr>
            <p:cNvPr id="8" name="矩形 7"/>
            <p:cNvSpPr/>
            <p:nvPr/>
          </p:nvSpPr>
          <p:spPr>
            <a:xfrm>
              <a:off x="4524703" y="1781503"/>
              <a:ext cx="709449" cy="457200"/>
            </a:xfrm>
            <a:prstGeom prst="rect">
              <a:avLst/>
            </a:prstGeom>
            <a:solidFill>
              <a:srgbClr val="B249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latin typeface="庞门正道标题体" panose="02010600030101010101" pitchFamily="2" charset="-122"/>
                <a:ea typeface="庞门正道标题体" panose="02010600030101010101" pitchFamily="2" charset="-122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4524703" y="2282535"/>
              <a:ext cx="709449" cy="66862"/>
            </a:xfrm>
            <a:prstGeom prst="rect">
              <a:avLst/>
            </a:prstGeom>
            <a:solidFill>
              <a:srgbClr val="B249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latin typeface="庞门正道标题体" panose="02010600030101010101" pitchFamily="2" charset="-122"/>
                <a:ea typeface="庞门正道标题体" panose="02010600030101010101" pitchFamily="2" charset="-122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5309038" y="1679824"/>
              <a:ext cx="219483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zh-CN" altLang="en-US" sz="2800" dirty="0">
                  <a:latin typeface="庞门正道标题体" panose="02010600030101010101" pitchFamily="2" charset="-122"/>
                  <a:ea typeface="庞门正道标题体" panose="02010600030101010101" pitchFamily="2" charset="-122"/>
                  <a:cs typeface="微软雅黑" panose="020B0503020204020204" charset="-122"/>
                </a:rPr>
                <a:t>输入文字标题</a:t>
              </a: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5309038" y="2096809"/>
              <a:ext cx="833883" cy="30008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zh-CN" altLang="en-US" dirty="0">
                  <a:solidFill>
                    <a:schemeClr val="bg1">
                      <a:lumMod val="50000"/>
                    </a:schemeClr>
                  </a:solidFill>
                  <a:latin typeface="庞门正道标题体" panose="02010600030101010101" pitchFamily="2" charset="-122"/>
                  <a:ea typeface="庞门正道标题体" panose="02010600030101010101" pitchFamily="2" charset="-122"/>
                </a:rPr>
                <a:t>添加文字</a:t>
              </a: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ransition spd="slow" advClick="0" advTm="2000">
    <p:fade/>
  </p:transition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35"/>
            </p:custDataLst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36"/>
            </p:custDataLst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37"/>
            </p:custDataLst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  <a:pPr/>
              <a:t>2021/9/10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38"/>
            </p:custDataLst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39"/>
            </p:custDataLst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KSO_TEMPLATE" hidden="1"/>
          <p:cNvSpPr/>
          <p:nvPr>
            <p:custDataLst>
              <p:tags r:id="rId40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  <p:sldLayoutId id="2147483656" r:id="rId4"/>
    <p:sldLayoutId id="2147483657" r:id="rId5"/>
    <p:sldLayoutId id="2147483658" r:id="rId6"/>
    <p:sldLayoutId id="2147483659" r:id="rId7"/>
    <p:sldLayoutId id="2147483660" r:id="rId8"/>
    <p:sldLayoutId id="2147483661" r:id="rId9"/>
    <p:sldLayoutId id="2147483662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68" r:id="rId16"/>
    <p:sldLayoutId id="2147483669" r:id="rId17"/>
    <p:sldLayoutId id="2147483670" r:id="rId18"/>
    <p:sldLayoutId id="2147483671" r:id="rId19"/>
    <p:sldLayoutId id="2147483672" r:id="rId20"/>
    <p:sldLayoutId id="2147483673" r:id="rId21"/>
    <p:sldLayoutId id="2147483674" r:id="rId22"/>
    <p:sldLayoutId id="2147483675" r:id="rId23"/>
    <p:sldLayoutId id="2147483676" r:id="rId24"/>
    <p:sldLayoutId id="2147483677" r:id="rId25"/>
    <p:sldLayoutId id="2147483678" r:id="rId26"/>
    <p:sldLayoutId id="2147483679" r:id="rId27"/>
    <p:sldLayoutId id="2147483680" r:id="rId28"/>
    <p:sldLayoutId id="2147483681" r:id="rId29"/>
    <p:sldLayoutId id="2147483682" r:id="rId30"/>
    <p:sldLayoutId id="2147483683" r:id="rId31"/>
    <p:sldLayoutId id="2147483684" r:id="rId32"/>
    <p:sldLayoutId id="2147483685" r:id="rId33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0.xml"/><Relationship Id="rId1" Type="http://schemas.openxmlformats.org/officeDocument/2006/relationships/tags" Target="../tags/tag99.xml"/><Relationship Id="rId5" Type="http://schemas.openxmlformats.org/officeDocument/2006/relationships/image" Target="../media/image5.emf"/><Relationship Id="rId4" Type="http://schemas.openxmlformats.org/officeDocument/2006/relationships/image" Target="../media/image4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0.xml"/><Relationship Id="rId4" Type="http://schemas.openxmlformats.org/officeDocument/2006/relationships/image" Target="../media/image6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1.xml"/><Relationship Id="rId4" Type="http://schemas.openxmlformats.org/officeDocument/2006/relationships/image" Target="../media/image6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2.xml"/><Relationship Id="rId5" Type="http://schemas.openxmlformats.org/officeDocument/2006/relationships/image" Target="../media/image7.png"/><Relationship Id="rId4" Type="http://schemas.openxmlformats.org/officeDocument/2006/relationships/image" Target="../media/image6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3.xml"/><Relationship Id="rId5" Type="http://schemas.openxmlformats.org/officeDocument/2006/relationships/image" Target="../media/image8.png"/><Relationship Id="rId4" Type="http://schemas.openxmlformats.org/officeDocument/2006/relationships/image" Target="../media/image6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4.xml"/><Relationship Id="rId5" Type="http://schemas.openxmlformats.org/officeDocument/2006/relationships/image" Target="../media/image9.png"/><Relationship Id="rId4" Type="http://schemas.openxmlformats.org/officeDocument/2006/relationships/image" Target="../media/image6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5.xml"/><Relationship Id="rId5" Type="http://schemas.openxmlformats.org/officeDocument/2006/relationships/image" Target="../media/image10.png"/><Relationship Id="rId4" Type="http://schemas.openxmlformats.org/officeDocument/2006/relationships/image" Target="../media/image6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6.xml"/><Relationship Id="rId5" Type="http://schemas.openxmlformats.org/officeDocument/2006/relationships/image" Target="../media/image11.png"/><Relationship Id="rId4" Type="http://schemas.openxmlformats.org/officeDocument/2006/relationships/image" Target="../media/image6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7.xml"/><Relationship Id="rId5" Type="http://schemas.openxmlformats.org/officeDocument/2006/relationships/image" Target="../media/image12.png"/><Relationship Id="rId4" Type="http://schemas.openxmlformats.org/officeDocument/2006/relationships/image" Target="../media/image6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8.xml"/><Relationship Id="rId5" Type="http://schemas.openxmlformats.org/officeDocument/2006/relationships/image" Target="../media/image13.png"/><Relationship Id="rId4" Type="http://schemas.openxmlformats.org/officeDocument/2006/relationships/image" Target="../media/image6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9.xml"/><Relationship Id="rId5" Type="http://schemas.openxmlformats.org/officeDocument/2006/relationships/image" Target="../media/image14.png"/><Relationship Id="rId4" Type="http://schemas.openxmlformats.org/officeDocument/2006/relationships/image" Target="../media/image6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10.xml"/><Relationship Id="rId5" Type="http://schemas.openxmlformats.org/officeDocument/2006/relationships/image" Target="../media/image15.png"/><Relationship Id="rId4" Type="http://schemas.openxmlformats.org/officeDocument/2006/relationships/image" Target="../media/image6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11.xml"/><Relationship Id="rId5" Type="http://schemas.openxmlformats.org/officeDocument/2006/relationships/image" Target="../media/image16.png"/><Relationship Id="rId4" Type="http://schemas.openxmlformats.org/officeDocument/2006/relationships/image" Target="../media/image6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12.xml"/><Relationship Id="rId4" Type="http://schemas.openxmlformats.org/officeDocument/2006/relationships/image" Target="../media/image6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10.xml"/><Relationship Id="rId1" Type="http://schemas.openxmlformats.org/officeDocument/2006/relationships/tags" Target="../tags/tag113.xml"/><Relationship Id="rId5" Type="http://schemas.openxmlformats.org/officeDocument/2006/relationships/image" Target="../media/image4.emf"/><Relationship Id="rId4" Type="http://schemas.openxmlformats.org/officeDocument/2006/relationships/image" Target="../media/image5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3" name="Picture 29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-971339" y="-731854"/>
            <a:ext cx="6829678" cy="58753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8" name="Picture 1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379029" y="654732"/>
            <a:ext cx="2131785" cy="47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43" name="Rectangle 19"/>
          <p:cNvSpPr>
            <a:spLocks noChangeArrowheads="1"/>
          </p:cNvSpPr>
          <p:nvPr/>
        </p:nvSpPr>
        <p:spPr bwMode="auto">
          <a:xfrm>
            <a:off x="4066853" y="2618304"/>
            <a:ext cx="4904753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000" b="1" dirty="0" smtClean="0">
                <a:solidFill>
                  <a:srgbClr val="BD0F24"/>
                </a:solidFill>
                <a:latin typeface="+mj-ea"/>
                <a:ea typeface="+mj-ea"/>
                <a:cs typeface="宋体" pitchFamily="2" charset="-122"/>
              </a:rPr>
              <a:t>螺纹钢需求大幅提升，关注持续性</a:t>
            </a:r>
            <a:endParaRPr kumimoji="0" lang="zh-CN" sz="2000" b="1" i="0" u="none" strike="noStrike" cap="none" normalizeH="0" baseline="0" dirty="0">
              <a:ln>
                <a:noFill/>
              </a:ln>
              <a:solidFill>
                <a:srgbClr val="BD0F24"/>
              </a:solidFill>
              <a:effectLst/>
              <a:latin typeface="+mj-ea"/>
              <a:ea typeface="+mj-ea"/>
              <a:cs typeface="宋体" pitchFamily="2" charset="-122"/>
            </a:endParaRPr>
          </a:p>
        </p:txBody>
      </p:sp>
      <p:sp>
        <p:nvSpPr>
          <p:cNvPr id="1047" name="AutoShape 23"/>
          <p:cNvSpPr>
            <a:spLocks noChangeAspect="1" noChangeArrowheads="1" noTextEdit="1"/>
          </p:cNvSpPr>
          <p:nvPr/>
        </p:nvSpPr>
        <p:spPr bwMode="auto">
          <a:xfrm>
            <a:off x="3860800" y="2938463"/>
            <a:ext cx="4622800" cy="33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49" name="Rectangle 25"/>
          <p:cNvSpPr>
            <a:spLocks noChangeArrowheads="1"/>
          </p:cNvSpPr>
          <p:nvPr/>
        </p:nvSpPr>
        <p:spPr bwMode="auto">
          <a:xfrm>
            <a:off x="4339101" y="2935288"/>
            <a:ext cx="1519238" cy="39687"/>
          </a:xfrm>
          <a:prstGeom prst="rect">
            <a:avLst/>
          </a:prstGeom>
          <a:solidFill>
            <a:srgbClr val="E60012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50" name="Rectangle 26"/>
          <p:cNvSpPr>
            <a:spLocks noChangeArrowheads="1"/>
          </p:cNvSpPr>
          <p:nvPr/>
        </p:nvSpPr>
        <p:spPr bwMode="auto">
          <a:xfrm>
            <a:off x="5383212" y="2935288"/>
            <a:ext cx="3317875" cy="45719"/>
          </a:xfrm>
          <a:prstGeom prst="rect">
            <a:avLst/>
          </a:prstGeom>
          <a:solidFill>
            <a:srgbClr val="DAB866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" name="Rectangle 19"/>
          <p:cNvSpPr>
            <a:spLocks noChangeArrowheads="1"/>
          </p:cNvSpPr>
          <p:nvPr/>
        </p:nvSpPr>
        <p:spPr bwMode="auto">
          <a:xfrm>
            <a:off x="6744231" y="4497169"/>
            <a:ext cx="4454751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solidFill>
                  <a:srgbClr val="7F7F7F"/>
                </a:solidFill>
              </a:rPr>
              <a:t>钱龙</a:t>
            </a:r>
            <a:endParaRPr lang="en-US" altLang="zh-CN" sz="1400" dirty="0">
              <a:solidFill>
                <a:srgbClr val="7F7F7F"/>
              </a:solidFill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solidFill>
                  <a:srgbClr val="7F7F7F"/>
                </a:solidFill>
              </a:rPr>
              <a:t>黑色产业链研究员</a:t>
            </a:r>
            <a:endParaRPr lang="en-US" altLang="zh-CN" sz="1400" dirty="0">
              <a:solidFill>
                <a:srgbClr val="7F7F7F"/>
              </a:solidFill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srgbClr val="7F7F7F"/>
                </a:solidFill>
              </a:rPr>
              <a:t>Email</a:t>
            </a:r>
            <a:r>
              <a:rPr lang="zh-CN" altLang="en-US" sz="1400" dirty="0">
                <a:solidFill>
                  <a:srgbClr val="7F7F7F"/>
                </a:solidFill>
              </a:rPr>
              <a:t>：</a:t>
            </a:r>
            <a:r>
              <a:rPr lang="en-US" altLang="zh-CN" sz="1400" dirty="0">
                <a:solidFill>
                  <a:srgbClr val="7F7F7F"/>
                </a:solidFill>
              </a:rPr>
              <a:t>qianl@qh168.com.cn</a:t>
            </a:r>
            <a:endParaRPr lang="zh-CN" sz="1400" dirty="0">
              <a:solidFill>
                <a:srgbClr val="7F7F7F"/>
              </a:solidFill>
            </a:endParaRPr>
          </a:p>
        </p:txBody>
      </p:sp>
      <p:sp>
        <p:nvSpPr>
          <p:cNvPr id="10" name="Rectangle 19"/>
          <p:cNvSpPr>
            <a:spLocks noChangeArrowheads="1"/>
          </p:cNvSpPr>
          <p:nvPr/>
        </p:nvSpPr>
        <p:spPr bwMode="auto">
          <a:xfrm>
            <a:off x="6744230" y="3132230"/>
            <a:ext cx="157043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2021</a:t>
            </a:r>
            <a:r>
              <a:rPr lang="zh-CN" altLang="en-US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年</a:t>
            </a:r>
            <a:r>
              <a:rPr lang="en-US" altLang="zh-CN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9</a:t>
            </a:r>
            <a:r>
              <a:rPr lang="zh-CN" altLang="en-US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月</a:t>
            </a:r>
            <a:r>
              <a:rPr lang="en-US" altLang="zh-CN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10</a:t>
            </a:r>
            <a:r>
              <a:rPr lang="zh-CN" altLang="en-US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日</a:t>
            </a:r>
            <a:endParaRPr lang="zh-CN" sz="1600" b="1" dirty="0">
              <a:solidFill>
                <a:srgbClr val="7F7F7F"/>
              </a:solidFill>
              <a:latin typeface="+mj-ea"/>
              <a:ea typeface="字酷堂清楷体" pitchFamily="2" charset="-122"/>
              <a:cs typeface="宋体" pitchFamily="2" charset="-122"/>
            </a:endParaRPr>
          </a:p>
        </p:txBody>
      </p:sp>
    </p:spTree>
    <p:custDataLst>
      <p:tags r:id="rId1"/>
    </p:custData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1600" b="0" i="0" u="none" strike="noStrike" cap="none" normalizeH="0" baseline="0" dirty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一周价格观察（周五数据</a:t>
            </a:r>
            <a:r>
              <a:rPr lang="zh-CN" altLang="en-US" sz="1600" dirty="0">
                <a:solidFill>
                  <a:schemeClr val="accent4"/>
                </a:solidFill>
                <a:latin typeface="+mn-ea"/>
                <a:cs typeface="宋体" pitchFamily="2" charset="-122"/>
              </a:rPr>
              <a:t>）</a:t>
            </a:r>
            <a:endParaRPr kumimoji="0" lang="zh-CN" sz="16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sp>
        <p:nvSpPr>
          <p:cNvPr id="10" name="Rectangle 10">
            <a:extLst>
              <a:ext uri="{FF2B5EF4-FFF2-40B4-BE49-F238E27FC236}">
                <a16:creationId xmlns="" xmlns:a16="http://schemas.microsoft.com/office/drawing/2014/main" id="{41A5E9E9-6AC6-4FD5-A27D-2A1E9F3F6D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3290" y="2051858"/>
            <a:ext cx="1935125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schemeClr val="accent4"/>
                </a:solidFill>
                <a:latin typeface="+mn-ea"/>
              </a:rPr>
              <a:t>价格因子分析</a:t>
            </a:r>
          </a:p>
        </p:txBody>
      </p:sp>
      <p:sp>
        <p:nvSpPr>
          <p:cNvPr id="12" name="Rectangle 10">
            <a:extLst>
              <a:ext uri="{FF2B5EF4-FFF2-40B4-BE49-F238E27FC236}">
                <a16:creationId xmlns="" xmlns:a16="http://schemas.microsoft.com/office/drawing/2014/main" id="{2F80742E-7D29-4689-BD76-CCD46F5067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73147" y="750949"/>
            <a:ext cx="2671633" cy="492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 smtClean="0">
                <a:solidFill>
                  <a:srgbClr val="0070C0"/>
                </a:solidFill>
                <a:latin typeface="+mn-ea"/>
              </a:rPr>
              <a:t>预计下周市场</a:t>
            </a:r>
            <a:r>
              <a:rPr lang="zh-CN" altLang="en-US" sz="1600" dirty="0">
                <a:solidFill>
                  <a:srgbClr val="0070C0"/>
                </a:solidFill>
                <a:latin typeface="+mn-ea"/>
              </a:rPr>
              <a:t>强弱顺序</a:t>
            </a:r>
            <a:r>
              <a:rPr lang="zh-CN" altLang="en-US" sz="1600" dirty="0" smtClean="0">
                <a:solidFill>
                  <a:srgbClr val="0070C0"/>
                </a:solidFill>
                <a:latin typeface="+mn-ea"/>
              </a:rPr>
              <a:t>：螺纹、热卷、焦炭、焦煤、铁矿</a:t>
            </a:r>
            <a:endParaRPr lang="en-US" altLang="zh-CN" sz="1600" dirty="0">
              <a:solidFill>
                <a:srgbClr val="0070C0"/>
              </a:solidFill>
              <a:latin typeface="+mn-ea"/>
            </a:endParaRPr>
          </a:p>
        </p:txBody>
      </p:sp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74793701"/>
              </p:ext>
            </p:extLst>
          </p:nvPr>
        </p:nvGraphicFramePr>
        <p:xfrm>
          <a:off x="138112" y="543554"/>
          <a:ext cx="5448299" cy="136334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85401"/>
                <a:gridCol w="1396186"/>
                <a:gridCol w="1332723"/>
                <a:gridCol w="1015408"/>
                <a:gridCol w="1018581"/>
              </a:tblGrid>
              <a:tr h="180975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 dirty="0">
                          <a:effectLst/>
                        </a:rPr>
                        <a:t>品种</a:t>
                      </a:r>
                      <a:endParaRPr lang="zh-CN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 dirty="0">
                          <a:effectLst/>
                        </a:rPr>
                        <a:t>主力合约收盘（涨跌）</a:t>
                      </a:r>
                      <a:endParaRPr lang="zh-CN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>
                          <a:effectLst/>
                        </a:rPr>
                        <a:t>现货价格（涨跌）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>
                          <a:effectLst/>
                        </a:rPr>
                        <a:t>基差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>
                          <a:effectLst/>
                        </a:rPr>
                        <a:t>月差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</a:tr>
              <a:tr h="221615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 dirty="0">
                          <a:effectLst/>
                        </a:rPr>
                        <a:t>螺纹</a:t>
                      </a:r>
                      <a:endParaRPr lang="zh-CN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5640(-42</a:t>
                      </a:r>
                      <a:r>
                        <a:rPr lang="zh-CN" altLang="en-US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5510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+30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-30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283</a:t>
                      </a:r>
                    </a:p>
                  </a:txBody>
                  <a:tcPr marL="6350" marR="6350" marT="6350" marB="0"/>
                </a:tc>
              </a:tr>
              <a:tr h="236220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 dirty="0">
                          <a:effectLst/>
                        </a:rPr>
                        <a:t>热卷</a:t>
                      </a:r>
                      <a:endParaRPr lang="zh-CN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5858</a:t>
                      </a:r>
                      <a:r>
                        <a:rPr lang="zh-CN" altLang="en-US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-35</a:t>
                      </a:r>
                      <a:r>
                        <a:rPr lang="zh-CN" altLang="en-US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5900</a:t>
                      </a:r>
                      <a:r>
                        <a:rPr lang="zh-CN" altLang="en-US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+40</a:t>
                      </a:r>
                      <a:r>
                        <a:rPr lang="zh-CN" altLang="en-US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237</a:t>
                      </a:r>
                    </a:p>
                  </a:txBody>
                  <a:tcPr marL="6350" marR="6350" marT="6350" marB="0"/>
                </a:tc>
              </a:tr>
              <a:tr h="228600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>
                          <a:effectLst/>
                        </a:rPr>
                        <a:t>铁矿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732.5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+2.5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980</a:t>
                      </a:r>
                      <a:r>
                        <a:rPr lang="zh-CN" altLang="en-US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-10</a:t>
                      </a:r>
                      <a:r>
                        <a:rPr lang="zh-CN" altLang="en-US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297.5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28.5</a:t>
                      </a:r>
                    </a:p>
                  </a:txBody>
                  <a:tcPr marL="6350" marR="6350" marT="6350" marB="0"/>
                </a:tc>
              </a:tr>
              <a:tr h="243205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>
                          <a:effectLst/>
                        </a:rPr>
                        <a:t>焦炭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3508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-279.5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4180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+50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672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288</a:t>
                      </a:r>
                    </a:p>
                  </a:txBody>
                  <a:tcPr marL="6350" marR="6350" marT="6350" marB="0"/>
                </a:tc>
              </a:tr>
              <a:tr h="252730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>
                          <a:effectLst/>
                        </a:rPr>
                        <a:t>焦煤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2826.5(-223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3750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923.5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308</a:t>
                      </a:r>
                    </a:p>
                  </a:txBody>
                  <a:tcPr marL="6350" marR="6350" marT="6350" marB="0"/>
                </a:tc>
              </a:tr>
            </a:tbl>
          </a:graphicData>
        </a:graphic>
      </p:graphicFrame>
      <p:graphicFrame>
        <p:nvGraphicFramePr>
          <p:cNvPr id="13" name="表格 12">
            <a:extLst>
              <a:ext uri="{FF2B5EF4-FFF2-40B4-BE49-F238E27FC236}">
                <a16:creationId xmlns:a16="http://schemas.microsoft.com/office/drawing/2014/main" xmlns="" id="{8EEAACD0-355C-4267-8DCD-27F4728E6FE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68701760"/>
              </p:ext>
            </p:extLst>
          </p:nvPr>
        </p:nvGraphicFramePr>
        <p:xfrm>
          <a:off x="425666" y="2435698"/>
          <a:ext cx="8292072" cy="193621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30487">
                  <a:extLst>
                    <a:ext uri="{9D8B030D-6E8A-4147-A177-3AD203B41FA5}">
                      <a16:colId xmlns:a16="http://schemas.microsoft.com/office/drawing/2014/main" xmlns="" val="524358693"/>
                    </a:ext>
                  </a:extLst>
                </a:gridCol>
                <a:gridCol w="2054112">
                  <a:extLst>
                    <a:ext uri="{9D8B030D-6E8A-4147-A177-3AD203B41FA5}">
                      <a16:colId xmlns:a16="http://schemas.microsoft.com/office/drawing/2014/main" xmlns="" val="3457882351"/>
                    </a:ext>
                  </a:extLst>
                </a:gridCol>
                <a:gridCol w="1838401">
                  <a:extLst>
                    <a:ext uri="{9D8B030D-6E8A-4147-A177-3AD203B41FA5}">
                      <a16:colId xmlns:a16="http://schemas.microsoft.com/office/drawing/2014/main" xmlns="" val="100304361"/>
                    </a:ext>
                  </a:extLst>
                </a:gridCol>
                <a:gridCol w="1404260">
                  <a:extLst>
                    <a:ext uri="{9D8B030D-6E8A-4147-A177-3AD203B41FA5}">
                      <a16:colId xmlns:a16="http://schemas.microsoft.com/office/drawing/2014/main" xmlns="" val="1552490520"/>
                    </a:ext>
                  </a:extLst>
                </a:gridCol>
                <a:gridCol w="603586">
                  <a:extLst>
                    <a:ext uri="{9D8B030D-6E8A-4147-A177-3AD203B41FA5}">
                      <a16:colId xmlns:a16="http://schemas.microsoft.com/office/drawing/2014/main" xmlns="" val="2436840038"/>
                    </a:ext>
                  </a:extLst>
                </a:gridCol>
                <a:gridCol w="906323">
                  <a:extLst>
                    <a:ext uri="{9D8B030D-6E8A-4147-A177-3AD203B41FA5}">
                      <a16:colId xmlns:a16="http://schemas.microsoft.com/office/drawing/2014/main" xmlns="" val="2586429031"/>
                    </a:ext>
                  </a:extLst>
                </a:gridCol>
                <a:gridCol w="1054903">
                  <a:extLst>
                    <a:ext uri="{9D8B030D-6E8A-4147-A177-3AD203B41FA5}">
                      <a16:colId xmlns:a16="http://schemas.microsoft.com/office/drawing/2014/main" xmlns="" val="59840918"/>
                    </a:ext>
                  </a:extLst>
                </a:gridCol>
              </a:tblGrid>
              <a:tr h="198877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>
                          <a:effectLst/>
                        </a:rPr>
                        <a:t>品种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>
                          <a:effectLst/>
                        </a:rPr>
                        <a:t>供应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>
                          <a:effectLst/>
                        </a:rPr>
                        <a:t>需求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>
                          <a:effectLst/>
                        </a:rPr>
                        <a:t>库存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>
                          <a:effectLst/>
                        </a:rPr>
                        <a:t>基差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>
                          <a:effectLst/>
                        </a:rPr>
                        <a:t>价格水平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 smtClean="0">
                          <a:effectLst/>
                        </a:rPr>
                        <a:t>行情预判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767354896"/>
                  </a:ext>
                </a:extLst>
              </a:tr>
              <a:tr h="397753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000" b="1" u="none" strike="noStrike" dirty="0">
                          <a:effectLst/>
                        </a:rPr>
                        <a:t>螺纹</a:t>
                      </a:r>
                      <a:endParaRPr lang="zh-CN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供应下降，持续低位波动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需求加速上升，旺季来临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去库加速，钢厂库存再度下滑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平水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正常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rowSpan="5">
                  <a:txBody>
                    <a:bodyPr/>
                    <a:lstStyle/>
                    <a:p>
                      <a:pPr algn="l" fontAlgn="ctr"/>
                      <a:r>
                        <a:rPr lang="zh-CN" altLang="en-US" sz="1200" u="none" strike="noStrike" dirty="0" smtClean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  </a:t>
                      </a:r>
                      <a:r>
                        <a:rPr lang="zh-CN" altLang="en-US" sz="1200" u="none" strike="noStrike" dirty="0" smtClean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螺纹钢需求超预期提升，关注需求恢复持续性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 anchor="ctr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3296333891"/>
                  </a:ext>
                </a:extLst>
              </a:tr>
              <a:tr h="198877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000" b="1" u="none" strike="noStrike" dirty="0">
                          <a:effectLst/>
                        </a:rPr>
                        <a:t>热卷</a:t>
                      </a:r>
                      <a:endParaRPr lang="zh-CN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低位稳定波动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稳定回升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库存持续下滑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平水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偏低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554616261"/>
                  </a:ext>
                </a:extLst>
              </a:tr>
              <a:tr h="397753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000" b="1" u="none" strike="noStrike" dirty="0">
                          <a:effectLst/>
                        </a:rPr>
                        <a:t>铁矿</a:t>
                      </a:r>
                      <a:endParaRPr lang="zh-CN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澳巴发运</a:t>
                      </a:r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稳定高位，</a:t>
                      </a:r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到港</a:t>
                      </a:r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量略微下滑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ase" latinLnBrk="0" hangingPunct="1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疏港量回落，钢</a:t>
                      </a:r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厂成交意愿不强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港库平稳，厂库略低</a:t>
                      </a:r>
                      <a:endParaRPr lang="zh-CN" altLang="en-US" sz="1200" b="0" i="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贴水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偏低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4059810"/>
                  </a:ext>
                </a:extLst>
              </a:tr>
              <a:tr h="342205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000" b="1" u="none" strike="noStrike" dirty="0" smtClean="0">
                          <a:effectLst/>
                        </a:rPr>
                        <a:t>焦炭</a:t>
                      </a:r>
                      <a:endParaRPr lang="zh-CN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焦化厂限产，开工下滑加速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钢厂限产且现货价格高</a:t>
                      </a:r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，需求有所降低</a:t>
                      </a:r>
                      <a:endParaRPr lang="en-US" altLang="zh-CN" sz="1200" u="none" strike="noStrike" kern="1200" dirty="0" smtClean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总库存低位平稳</a:t>
                      </a:r>
                      <a:endParaRPr lang="en-US" altLang="zh-CN" sz="1200" u="none" strike="noStrike" kern="1200" dirty="0" smtClean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贴水</a:t>
                      </a:r>
                      <a:endParaRPr lang="zh-CN" altLang="en-US" sz="1200" b="0" i="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偏高</a:t>
                      </a:r>
                      <a:endParaRPr lang="zh-CN" altLang="en-US" sz="1200" b="0" i="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497995253"/>
                  </a:ext>
                </a:extLst>
              </a:tr>
              <a:tr h="349706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000" b="1" u="none" strike="noStrike" dirty="0">
                          <a:effectLst/>
                        </a:rPr>
                        <a:t>焦煤</a:t>
                      </a:r>
                      <a:endParaRPr lang="zh-CN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蒙古国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疫情加剧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，蒙矿通关难增长，国内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出现矿难</a:t>
                      </a:r>
                      <a:endParaRPr lang="zh-CN" altLang="en-US" sz="1200" b="0" i="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钢厂限产节奏加快，需求有所放缓</a:t>
                      </a:r>
                      <a:endParaRPr lang="en-US" altLang="zh-CN" sz="1200" u="none" strike="noStrike" kern="1200" dirty="0" smtClean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总库存低位平稳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贴水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偏高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927490163"/>
                  </a:ext>
                </a:extLst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155523468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2400" b="0" i="0" u="none" strike="noStrike" cap="none" normalizeH="0" baseline="0" dirty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逻辑及策略</a:t>
            </a:r>
            <a:endParaRPr kumimoji="0" lang="zh-CN" sz="24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sp>
        <p:nvSpPr>
          <p:cNvPr id="9" name="Rectangle 10">
            <a:extLst>
              <a:ext uri="{FF2B5EF4-FFF2-40B4-BE49-F238E27FC236}">
                <a16:creationId xmlns="" xmlns:a16="http://schemas.microsoft.com/office/drawing/2014/main" id="{0E799EB4-8872-42D6-B1D9-0E74BDE702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9449" y="689394"/>
            <a:ext cx="631428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endParaRPr kumimoji="0" lang="zh-CN" sz="24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graphicFrame>
        <p:nvGraphicFramePr>
          <p:cNvPr id="3" name="表格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25625766"/>
              </p:ext>
            </p:extLst>
          </p:nvPr>
        </p:nvGraphicFramePr>
        <p:xfrm>
          <a:off x="273050" y="696354"/>
          <a:ext cx="8767825" cy="329668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767825"/>
              </a:tblGrid>
              <a:tr h="3036043">
                <a:tc>
                  <a:txBody>
                    <a:bodyPr/>
                    <a:lstStyle/>
                    <a:p>
                      <a:pPr marL="0" algn="l" defTabSz="6858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en-US" altLang="zh-CN" sz="1200" u="none" strike="noStrike" dirty="0" smtClean="0">
                          <a:effectLst/>
                        </a:rPr>
                        <a:t>       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黑色市场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本周涨跌持续分化。螺纹钢基本面转好，本周行情一路上行即将挑战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7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月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30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日的反弹高峰；热卷行情稍弱，但在周一的阳线后震荡区间也上升了一个台阶；铁矿走势较差，价格再度创新低，偏弱震荡；两焦继续一路上涨，但供需矛盾有所缓解，周五收大阴线。</a:t>
                      </a:r>
                      <a:endParaRPr lang="en-US" altLang="zh-CN" sz="1200" u="none" strike="noStrike" dirty="0" smtClean="0">
                        <a:effectLst/>
                      </a:endParaRPr>
                    </a:p>
                    <a:p>
                      <a:pPr marL="0" algn="l" defTabSz="6858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en-US" altLang="zh-CN" sz="1200" u="none" strike="noStrike" baseline="0" dirty="0" smtClean="0">
                          <a:effectLst/>
                        </a:rPr>
                        <a:t>       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螺纹钢方面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，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本周螺纹产量回落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7.36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万吨至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327.23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万吨，同比减少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44.31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万吨；社库环比减少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25.7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万吨至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750.52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万吨，同比减少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143.06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万吨；厂库环比减少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19.19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万吨至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321.25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万吨，同比减少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36.92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万吨。本周螺纹表观消费量环比回升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32.33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万吨至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372.12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万吨，同比减少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6.08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万吨。本周螺纹周产量明显回落，总库存连续第五周下降，降幅明显扩大，表需大幅回升，显示需求环比改善明显，消费旺季来临。随着限产步伐不断加快，叠加旺季来临的预期，未来螺纹钢将会迎来一波上涨行情，需关注需求恢复的持续性。</a:t>
                      </a:r>
                      <a:endParaRPr lang="en-US" altLang="zh-CN" sz="1200" b="0" i="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l" defTabSz="6858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en-US" altLang="zh-CN" sz="1200" u="none" strike="noStrike" dirty="0" smtClean="0">
                          <a:effectLst/>
                        </a:rPr>
                        <a:t>       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铁矿方面，</a:t>
                      </a:r>
                      <a:r>
                        <a:rPr lang="en-US" altLang="zh-CN" sz="1200" dirty="0" smtClean="0"/>
                        <a:t>247</a:t>
                      </a:r>
                      <a:r>
                        <a:rPr lang="zh-CN" altLang="en-US" sz="1200" dirty="0" smtClean="0"/>
                        <a:t>家钢厂的高炉开工率</a:t>
                      </a:r>
                      <a:r>
                        <a:rPr lang="en-US" altLang="zh-CN" sz="1200" dirty="0" smtClean="0"/>
                        <a:t>73.57%</a:t>
                      </a:r>
                      <a:r>
                        <a:rPr lang="zh-CN" altLang="en-US" sz="1200" dirty="0" smtClean="0"/>
                        <a:t>，环比</a:t>
                      </a:r>
                      <a:r>
                        <a:rPr lang="zh-CN" altLang="en-US" sz="1200" dirty="0" smtClean="0"/>
                        <a:t>上周下降</a:t>
                      </a:r>
                      <a:r>
                        <a:rPr lang="en-US" altLang="zh-CN" sz="1200" dirty="0" smtClean="0"/>
                        <a:t>0.65%</a:t>
                      </a:r>
                      <a:r>
                        <a:rPr lang="zh-CN" altLang="en-US" sz="1200" dirty="0" smtClean="0"/>
                        <a:t>，</a:t>
                      </a:r>
                      <a:r>
                        <a:rPr lang="zh-CN" altLang="en-US" sz="1200" dirty="0" smtClean="0"/>
                        <a:t>比去年同期下降</a:t>
                      </a:r>
                      <a:r>
                        <a:rPr lang="en-US" altLang="zh-CN" sz="1200" dirty="0" smtClean="0"/>
                        <a:t>17.32%</a:t>
                      </a:r>
                      <a:r>
                        <a:rPr lang="zh-CN" altLang="en-US" sz="1200" dirty="0" smtClean="0"/>
                        <a:t>；日均铁水产量</a:t>
                      </a:r>
                      <a:r>
                        <a:rPr lang="en-US" altLang="zh-CN" sz="1200" dirty="0" smtClean="0"/>
                        <a:t>225.63</a:t>
                      </a:r>
                      <a:r>
                        <a:rPr lang="zh-CN" altLang="en-US" sz="1200" dirty="0" smtClean="0"/>
                        <a:t>万</a:t>
                      </a:r>
                      <a:r>
                        <a:rPr lang="zh-CN" altLang="en-US" sz="1200" dirty="0" smtClean="0"/>
                        <a:t>吨</a:t>
                      </a:r>
                      <a:r>
                        <a:rPr lang="zh-CN" altLang="en-US" sz="1200" dirty="0" smtClean="0"/>
                        <a:t>，环比下降</a:t>
                      </a:r>
                      <a:r>
                        <a:rPr lang="en-US" altLang="zh-CN" sz="1200" dirty="0" smtClean="0"/>
                        <a:t>1.81</a:t>
                      </a:r>
                      <a:r>
                        <a:rPr lang="zh-CN" altLang="en-US" sz="1200" dirty="0" smtClean="0"/>
                        <a:t>万吨，同比下降</a:t>
                      </a:r>
                      <a:r>
                        <a:rPr lang="en-US" altLang="zh-CN" sz="1200" dirty="0" smtClean="0"/>
                        <a:t>25.41</a:t>
                      </a:r>
                      <a:r>
                        <a:rPr lang="zh-CN" altLang="en-US" sz="1200" dirty="0" smtClean="0"/>
                        <a:t>万吨。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全国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45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个港口进口铁矿库存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为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13035.20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万吨，环比增降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63.95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万吨；日均疏港量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283.26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万吨降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8.42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万吨。当前钢厂库存消费比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27.93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，进口矿平均可用天数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26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天，钢厂采购较少。近期减产有从高炉钢向电炉钢转移的趋势，对矿石需求影响趋小，下游旺季来临，钢厂存在补库需求。盘面上前期下跌过快，目前技术指标上存在周线级别的超跌迹象，可以逢低做反弹。</a:t>
                      </a:r>
                      <a:endParaRPr lang="en-US" altLang="zh-CN" sz="1200" u="none" strike="noStrike" dirty="0" smtClean="0">
                        <a:effectLst/>
                      </a:endParaRPr>
                    </a:p>
                    <a:p>
                      <a:pPr marL="0" algn="l" defTabSz="6858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en-US" altLang="zh-CN" sz="1200" u="none" strike="noStrike" dirty="0" smtClean="0">
                          <a:effectLst/>
                        </a:rPr>
                        <a:t>       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煤焦方面，</a:t>
                      </a:r>
                      <a:r>
                        <a:rPr lang="en-US" altLang="zh-CN" sz="1200" u="none" strike="noStrike" dirty="0" err="1" smtClean="0">
                          <a:effectLst/>
                        </a:rPr>
                        <a:t>Mysteel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统计全国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100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家独立焦企样本：产能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利用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68.18%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，周环比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减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4.27%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；日均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产量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32.55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万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吨，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减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2.04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万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吨；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110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家钢厂样本焦炭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库存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425.17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万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吨，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增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6.36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万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吨。本周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焦化厂提涨第十轮已基本落地，第九、第十轮涨幅均为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200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元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/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吨，目前已经累涨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1360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元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/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吨。目前由于钢厂限产，对一定程度上压低了焦炭需求，本周库存稳定略微回升，钢厂库存有所好转，供需朝着紧平衡的方向改变，但随着限产向焦化厂扩散，供给依然趋紧，当前焦炭供需情况取决于旺季来临节奏、钢厂限产节奏和焦化厂限产节奏，且焦化厂原料端供应依旧趋近，蒙古疫情再度扩散，当前的紧平衡并不稳定，未来依然有偏强震荡的行情。周五焦炭大跌，目前期货呈现深贴水的状态，可以逢低做多。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仿宋" panose="02010609060101010101" pitchFamily="49" charset="-122"/>
                        <a:ea typeface="仿宋" panose="02010609060101010101" pitchFamily="49" charset="-122"/>
                        <a:cs typeface="+mn-cs"/>
                      </a:endParaRPr>
                    </a:p>
                  </a:txBody>
                  <a:tcPr marL="4847" marR="4847" marT="4847" marB="0"/>
                </a:tc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3272382500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螺纹供求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：需求恢复加速，去库情况良好</a:t>
            </a:r>
            <a:endParaRPr lang="zh-CN" altLang="en-US" sz="1800" dirty="0">
              <a:solidFill>
                <a:schemeClr val="accent4"/>
              </a:solidFill>
              <a:latin typeface="+mn-ea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840358"/>
            <a:ext cx="9144000" cy="3708661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854909273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热卷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供求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：库存稳定下滑，厂库处于低位</a:t>
            </a:r>
            <a:endParaRPr lang="en-US" altLang="zh-CN" sz="1800" dirty="0" smtClean="0">
              <a:solidFill>
                <a:schemeClr val="accent4"/>
              </a:solidFill>
              <a:latin typeface="+mn-ea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903853"/>
            <a:ext cx="9144000" cy="333579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12766305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铁矿石供求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：发运量保持稳定，澳洲发运处于高位</a:t>
            </a:r>
            <a:endParaRPr lang="zh-CN" altLang="en-US" sz="1800" dirty="0">
              <a:solidFill>
                <a:schemeClr val="accent4"/>
              </a:solidFill>
              <a:latin typeface="+mn-ea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806611"/>
            <a:ext cx="9144000" cy="353027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48051736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8" y="232898"/>
            <a:ext cx="8030999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铁矿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供求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：港库偏高，疏港量略降</a:t>
            </a:r>
            <a:endParaRPr lang="zh-CN" altLang="en-US" sz="1800" dirty="0">
              <a:solidFill>
                <a:schemeClr val="accent4"/>
              </a:solidFill>
              <a:latin typeface="+mn-ea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690610"/>
            <a:ext cx="9144000" cy="3762279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050622046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  <a:cs typeface="宋体" pitchFamily="2" charset="-122"/>
              </a:rPr>
              <a:t>焦炭供求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：焦化厂开工大幅下滑，库存趋于稳定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833183"/>
            <a:ext cx="9144000" cy="347713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220977053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1800" b="0" i="0" u="none" strike="noStrike" cap="none" normalizeH="0" baseline="0" dirty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焦煤供求</a:t>
            </a:r>
            <a:r>
              <a:rPr kumimoji="0" lang="zh-CN" altLang="en-US" sz="1800" b="0" i="0" u="none" strike="noStrike" cap="none" normalizeH="0" baseline="0" dirty="0" smtClean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：焦化库存有所回升，总库趋于稳定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865532"/>
            <a:ext cx="9144000" cy="341243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21063185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8" y="232898"/>
            <a:ext cx="822018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1800" b="0" i="0" u="none" strike="noStrike" cap="none" normalizeH="0" baseline="0" dirty="0" smtClean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钢材价差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：卷落差趋降，南北价差增长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1560301"/>
            <a:ext cx="9144000" cy="2022897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743300628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8" y="81543"/>
            <a:ext cx="649231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1800" b="0" i="0" u="none" strike="noStrike" cap="none" normalizeH="0" baseline="0" dirty="0" smtClean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现货利润</a:t>
            </a:r>
            <a:r>
              <a:rPr kumimoji="0" lang="zh-CN" altLang="en-US" sz="1800" b="0" i="0" u="none" strike="noStrike" cap="none" normalizeH="0" baseline="0" dirty="0" smtClean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：焦化利润略微反弹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6812" y="702652"/>
            <a:ext cx="7150196" cy="419386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703331869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月差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：螺纹热卷月差逐步增长，焦炭大幅提升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9449" y="720729"/>
            <a:ext cx="7755212" cy="4157711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74189663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基差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：基差基本保持平稳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9449" y="741429"/>
            <a:ext cx="7844589" cy="4166589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72307363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免责声明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539676" y="1855847"/>
            <a:ext cx="8382049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rgbClr val="B24950"/>
                </a:solidFill>
              </a:rPr>
              <a:t>       本</a:t>
            </a:r>
            <a:r>
              <a:rPr lang="zh-CN" altLang="en-US" dirty="0">
                <a:solidFill>
                  <a:srgbClr val="B24950"/>
                </a:solidFill>
              </a:rPr>
              <a:t>报告的信息均来源于公开资料，我公司对这些信息的准确性和完整性不作任何保证，也不保证所包含的信息和建议不会发生任何变更。我们已力求报告内容的客观、公正，但文中的观点、结论和建议仅供参考，报告中的信息或意见并不构成所述品种的操作依据，投资者据此做出的任何投资决策与本公司和作者无关。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8903727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379029" y="654732"/>
            <a:ext cx="2131785" cy="47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4" name="Rectangle 19"/>
          <p:cNvSpPr>
            <a:spLocks noChangeArrowheads="1"/>
          </p:cNvSpPr>
          <p:nvPr/>
        </p:nvSpPr>
        <p:spPr bwMode="auto">
          <a:xfrm>
            <a:off x="4062694" y="2151753"/>
            <a:ext cx="4454751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en-US" sz="3600" b="1" i="0" u="none" strike="noStrike" cap="none" normalizeH="0" baseline="0" dirty="0">
                <a:ln>
                  <a:noFill/>
                </a:ln>
                <a:solidFill>
                  <a:srgbClr val="DAB866"/>
                </a:solidFill>
                <a:effectLst/>
                <a:latin typeface="字酷堂清楷体" pitchFamily="2" charset="-122"/>
                <a:ea typeface="字酷堂清楷体" pitchFamily="2" charset="-122"/>
                <a:cs typeface="宋体" pitchFamily="2" charset="-122"/>
              </a:rPr>
              <a:t>谢谢大家的观看</a:t>
            </a:r>
            <a:endParaRPr kumimoji="0" lang="zh-CN" sz="3600" b="1" i="0" u="none" strike="noStrike" cap="none" normalizeH="0" baseline="0" dirty="0">
              <a:ln>
                <a:noFill/>
              </a:ln>
              <a:solidFill>
                <a:srgbClr val="DAB866"/>
              </a:solidFill>
              <a:effectLst/>
              <a:latin typeface="字酷堂清楷体" pitchFamily="2" charset="-122"/>
              <a:ea typeface="字酷堂清楷体" pitchFamily="2" charset="-122"/>
              <a:cs typeface="宋体" pitchFamily="2" charset="-122"/>
            </a:endParaRPr>
          </a:p>
        </p:txBody>
      </p:sp>
      <p:sp>
        <p:nvSpPr>
          <p:cNvPr id="15" name="AutoShape 23"/>
          <p:cNvSpPr>
            <a:spLocks noChangeAspect="1" noChangeArrowheads="1" noTextEdit="1"/>
          </p:cNvSpPr>
          <p:nvPr/>
        </p:nvSpPr>
        <p:spPr bwMode="auto">
          <a:xfrm>
            <a:off x="3860800" y="2938463"/>
            <a:ext cx="4622800" cy="33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7" name="Rectangle 26"/>
          <p:cNvSpPr>
            <a:spLocks noChangeArrowheads="1"/>
          </p:cNvSpPr>
          <p:nvPr/>
        </p:nvSpPr>
        <p:spPr bwMode="auto">
          <a:xfrm>
            <a:off x="5383213" y="2935288"/>
            <a:ext cx="3103563" cy="39687"/>
          </a:xfrm>
          <a:prstGeom prst="rect">
            <a:avLst/>
          </a:prstGeom>
          <a:solidFill>
            <a:srgbClr val="E60012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9" name="TextBox 18"/>
          <p:cNvSpPr txBox="1"/>
          <p:nvPr/>
        </p:nvSpPr>
        <p:spPr>
          <a:xfrm>
            <a:off x="6004290" y="3131617"/>
            <a:ext cx="2621820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>
                <a:solidFill>
                  <a:srgbClr val="DAB866"/>
                </a:solidFill>
                <a:latin typeface="+mj-ea"/>
                <a:ea typeface="+mj-ea"/>
              </a:rPr>
              <a:t>Thanks </a:t>
            </a:r>
            <a:r>
              <a:rPr lang="en-US" altLang="zh-CN" dirty="0">
                <a:solidFill>
                  <a:srgbClr val="DAB866"/>
                </a:solidFill>
                <a:latin typeface="+mj-ea"/>
                <a:ea typeface="+mj-ea"/>
              </a:rPr>
              <a:t>for watching.</a:t>
            </a:r>
            <a:endParaRPr lang="zh-CN" altLang="en-US" dirty="0">
              <a:solidFill>
                <a:srgbClr val="DAB866"/>
              </a:solidFill>
              <a:latin typeface="+mj-ea"/>
              <a:ea typeface="+mj-ea"/>
            </a:endParaRPr>
          </a:p>
        </p:txBody>
      </p:sp>
      <p:sp>
        <p:nvSpPr>
          <p:cNvPr id="16" name="Rectangle 25"/>
          <p:cNvSpPr>
            <a:spLocks noChangeArrowheads="1"/>
          </p:cNvSpPr>
          <p:nvPr/>
        </p:nvSpPr>
        <p:spPr bwMode="auto">
          <a:xfrm>
            <a:off x="5188761" y="2935288"/>
            <a:ext cx="1519238" cy="39687"/>
          </a:xfrm>
          <a:prstGeom prst="rect">
            <a:avLst/>
          </a:prstGeom>
          <a:solidFill>
            <a:srgbClr val="DAB866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pic>
        <p:nvPicPr>
          <p:cNvPr id="9" name="Picture 29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-946768" y="-720128"/>
            <a:ext cx="6829678" cy="58753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custDataLst>
      <p:tags r:id="rId1"/>
    </p:custData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41"/>
  <p:tag name="KSO_WM_DOC_GUID" val="{7a1a8f17-5f6a-4cf3-b137-35de2aef6f57}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BEAUTIFY_FLAG" val="#wm#"/>
  <p:tag name="KSO_WM_TEMPLATE_CATEGORY" val="custom"/>
  <p:tag name="KSO_WM_TEMPLATE_INDEX" val="20184557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BEAUTIFY_FLAG" val="#wm#"/>
  <p:tag name="KSO_WM_TEMPLATE_CATEGORY" val="custom"/>
  <p:tag name="KSO_WM_TEMPLATE_INDEX" val="20184557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COMBINE_RELATE_SLIDE_ID" val="background20180947_1"/>
  <p:tag name="KSO_WM_TEMPLATE_CATEGORY" val="custom"/>
  <p:tag name="KSO_WM_TEMPLATE_INDEX" val="20184557"/>
  <p:tag name="KSO_WM_TEMPLATE_SUBCATEGORY" val="0"/>
  <p:tag name="KSO_WM_TEMPLATE_THUMBS_INDEX" val="1、7、11、14、18、19、2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LARGE_SHAPE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LARGE_SHAPE" val="1"/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LARGE_SHAPE" val="1"/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heme/theme1.xml><?xml version="1.0" encoding="utf-8"?>
<a:theme xmlns:a="http://schemas.openxmlformats.org/drawingml/2006/main" name="2_Office 主题​​">
  <a:themeElements>
    <a:clrScheme name="自定义 97">
      <a:dk1>
        <a:srgbClr val="080808"/>
      </a:dk1>
      <a:lt1>
        <a:srgbClr val="FFFFFF"/>
      </a:lt1>
      <a:dk2>
        <a:srgbClr val="080808"/>
      </a:dk2>
      <a:lt2>
        <a:srgbClr val="FFFFFF"/>
      </a:lt2>
      <a:accent1>
        <a:srgbClr val="087AB4"/>
      </a:accent1>
      <a:accent2>
        <a:srgbClr val="454545"/>
      </a:accent2>
      <a:accent3>
        <a:srgbClr val="087AB4"/>
      </a:accent3>
      <a:accent4>
        <a:srgbClr val="454545"/>
      </a:accent4>
      <a:accent5>
        <a:srgbClr val="087AB4"/>
      </a:accent5>
      <a:accent6>
        <a:srgbClr val="454545"/>
      </a:accent6>
      <a:hlink>
        <a:srgbClr val="8064A1"/>
      </a:hlink>
      <a:folHlink>
        <a:srgbClr val="9BBB58"/>
      </a:folHlink>
    </a:clrScheme>
    <a:fontScheme name="自定义 1">
      <a:majorFont>
        <a:latin typeface="Calibri"/>
        <a:ea typeface="微软雅黑"/>
        <a:cs typeface=""/>
      </a:majorFont>
      <a:minorFont>
        <a:latin typeface="Calibri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3A3A3A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自定义 103">
      <a:dk1>
        <a:srgbClr val="2B4D8A"/>
      </a:dk1>
      <a:lt1>
        <a:srgbClr val="FFFFFF"/>
      </a:lt1>
      <a:dk2>
        <a:srgbClr val="8FAADC"/>
      </a:dk2>
      <a:lt2>
        <a:srgbClr val="FFFFFF"/>
      </a:lt2>
      <a:accent1>
        <a:srgbClr val="2F5597"/>
      </a:accent1>
      <a:accent2>
        <a:srgbClr val="5B9BD5"/>
      </a:accent2>
      <a:accent3>
        <a:srgbClr val="4472C4"/>
      </a:accent3>
      <a:accent4>
        <a:srgbClr val="000000"/>
      </a:accent4>
      <a:accent5>
        <a:srgbClr val="2F5597"/>
      </a:accent5>
      <a:accent6>
        <a:srgbClr val="FFFFFF"/>
      </a:accent6>
      <a:hlink>
        <a:srgbClr val="0563C1"/>
      </a:hlink>
      <a:folHlink>
        <a:srgbClr val="954F72"/>
      </a:folHlink>
    </a:clrScheme>
    <a:fontScheme name="自定义 7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11805</TotalTime>
  <Words>1085</Words>
  <Application>Microsoft Office PowerPoint</Application>
  <PresentationFormat>全屏显示(16:9)</PresentationFormat>
  <Paragraphs>110</Paragraphs>
  <Slides>15</Slides>
  <Notes>15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15</vt:i4>
      </vt:variant>
    </vt:vector>
  </HeadingPairs>
  <TitlesOfParts>
    <vt:vector size="25" baseType="lpstr">
      <vt:lpstr>等线</vt:lpstr>
      <vt:lpstr>仿宋</vt:lpstr>
      <vt:lpstr>楷体</vt:lpstr>
      <vt:lpstr>庞门正道标题体</vt:lpstr>
      <vt:lpstr>宋体</vt:lpstr>
      <vt:lpstr>微软雅黑</vt:lpstr>
      <vt:lpstr>字酷堂清楷体</vt:lpstr>
      <vt:lpstr>Arial</vt:lpstr>
      <vt:lpstr>2_Office 主题​​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41</dc:title>
  <dc:creator>Administrator</dc:creator>
  <cp:lastModifiedBy>Windows 用户</cp:lastModifiedBy>
  <cp:revision>723</cp:revision>
  <dcterms:created xsi:type="dcterms:W3CDTF">2017-05-02T06:39:00Z</dcterms:created>
  <dcterms:modified xsi:type="dcterms:W3CDTF">2021-09-10T09:16:07Z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2052-11.1.0.8527</vt:lpwstr>
  </property>
</Properties>
</file>