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608" y="7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2021/9/17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螺纹钢需求回落，行情风格转换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  <a:endParaRPr lang="en-US" alt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：焦炭、焦煤、螺纹、热卷、铁矿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75564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5478(-63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5677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-41.5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2693(+9.5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139005"/>
              </p:ext>
            </p:extLst>
          </p:nvPr>
        </p:nvGraphicFramePr>
        <p:xfrm>
          <a:off x="425666" y="2435698"/>
          <a:ext cx="8292072" cy="1914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8401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4260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能耗双控、错峰生产，供应继续大幅下滑，到达同期低位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需求超预期回落，基本擦掉上周涨幅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库存加速下滑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宏观数据偏悲观，旺季逻辑被否定，螺纹钢行情转为震荡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持续下滑至同期低位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大幅下滑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去库停滞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发运高位稳定，到港量小幅上升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疏港量继续回落，节前补库意愿不强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库下滑但压港船舶增加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焦化限产，开工大幅下滑至近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5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年次低位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钢厂限产，需求持续下滑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钢厂补库困难，可贸易资源少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内矿供应缓慢释放，增量有限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焦化厂限产影响需求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库存有回升趋势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576054"/>
              </p:ext>
            </p:extLst>
          </p:nvPr>
        </p:nvGraphicFramePr>
        <p:xfrm>
          <a:off x="273050" y="725977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本周黑色市场受宏观面影响，整体走势较弱。螺纹钢上冲失利，周二回落后偏弱震荡；铁矿石继续下跌，暂时未看到有反弹迹象；两焦均继续回落，不过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月合约震幅有收缩趋势，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月合约表现更弱。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产量回落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20.08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307.15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65.45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730.23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150.87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306.13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万吨。螺纹周产量大幅回落，总库存连续第六周下降，降幅环比略有收窄。本周螺纹表观消费量环比回落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342.56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45.41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万吨。虽然供给在能耗双控、错峰生产的影响下大幅回落，但是需求依然不振，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PMI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和房地产数据继续回落。上周消费环比上升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万吨，本周基本回到原位，说明下游市场对当前的高价钢接受程度有限，在焦炭和铁矿石近期的下跌后，螺纹利润重新处于高位，下方支撑不足，挑战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日高点的上涨动力不在，后续将回到震荡走势。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</a:t>
                      </a:r>
                      <a:r>
                        <a:rPr lang="en-US" altLang="zh-CN" sz="1200" dirty="0" smtClean="0"/>
                        <a:t>71.88%</a:t>
                      </a:r>
                      <a:r>
                        <a:rPr lang="zh-CN" altLang="en-US" sz="1200" dirty="0" smtClean="0"/>
                        <a:t>，环比上周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1.69%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18.75%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222.9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2.73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吨，同比下降</a:t>
                      </a:r>
                      <a:r>
                        <a:rPr lang="en-US" altLang="zh-CN" sz="1200" dirty="0" smtClean="0"/>
                        <a:t>27.97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12975.74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59.46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274.23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9.03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钢材需求走弱，但在限两高、能耗双控的影响下，铁矿石的需求更弱。江苏多家钢厂收到限产指标，多数已经开始停产，国庆节前钢厂补库需求有限。当前价格上呈现期现同跌的走势，今天铁矿石青岛港现货下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785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吨，基差也收缩到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元左右，在现货的打压下期货反弹难度较大，建议继续观望，等需求有所好转再入场。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利用率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65.11%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3.07%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31.09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1.47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418.43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6.74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。本周焦炭提涨第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轮，涨幅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吨，不过周五港口自提报价跌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吨，贸易商恐高情绪较浓，出货意愿强。当前在能耗双控的影响下，焦化厂产能利用率连续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周大幅下滑，距离近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年最低点的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62.47%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仅差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2.64%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库存继续下滑，钢厂补库困难，港口和焦化厂的可贸易资源均处于低位。焦煤供需面有所好转，在焦化厂限产的影响下库存继续上升，近期国内矿区没有不利消息，产能正在稳定释放，供需面有向紧平衡的方向发展的趋势。总体来看焦炭的供需矛盾远大于焦煤，当前盘面上焦炭焦煤比已经低于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，做多焦化利润将会有不错的收益。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：产量、库存加速下滑，需求回落至原位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0" y="896647"/>
            <a:ext cx="9144000" cy="37006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：去库停滞，需求下滑幅度超供给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6590"/>
            <a:ext cx="9144000" cy="34503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发运量稳定略降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6194"/>
            <a:ext cx="9144000" cy="34911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：到港量上升，港库继续下滑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6374"/>
            <a:ext cx="9144000" cy="37307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：焦化厂开工率下滑至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5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年次低，供需形势严峻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0995"/>
            <a:ext cx="9144000" cy="3481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：库存均出现回升趋势，供需向紧平衡发展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1623"/>
            <a:ext cx="9144000" cy="34002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：卷落差大幅收敛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75492"/>
            <a:ext cx="9144000" cy="19925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：焦化厂持续亏损，螺纹利润处于高位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896" y="681651"/>
            <a:ext cx="7149550" cy="42056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：热卷月差扩大提速，焦炭月差高位震荡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70" y="670532"/>
            <a:ext cx="7968343" cy="42581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：焦炭基差继续上涨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661382"/>
            <a:ext cx="7920217" cy="42478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12162</TotalTime>
  <Words>1174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736</cp:revision>
  <dcterms:created xsi:type="dcterms:W3CDTF">2017-05-02T06:39:00Z</dcterms:created>
  <dcterms:modified xsi:type="dcterms:W3CDTF">2021-09-17T09:16:38Z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