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608" y="7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2021/9/24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限产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限电收严，螺纹供需双回落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：螺纹、热卷、铁矿、焦炭、焦煤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74237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5468(-138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5511(-101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3197.5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2800(-202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81448"/>
              </p:ext>
            </p:extLst>
          </p:nvPr>
        </p:nvGraphicFramePr>
        <p:xfrm>
          <a:off x="425666" y="2435698"/>
          <a:ext cx="8292072" cy="1914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8401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4260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能耗双控、错峰生产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，供应大幅下挫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需求继续回落，限产影响下游需求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库存持续加速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限产政策大幅影响行情，节前建议轻仓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持续下滑至同期低位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发运增长，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量继续回落，但总体港口资源较多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钢厂大幅限产，需求不利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港库下滑但压港船舶增加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焦化限产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，开工小幅反弹，依旧处于低位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钢厂限产，需求持续下滑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库存稳定，供需紧平衡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内矿供应缓慢释放，增量有限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总库存有回升趋势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9166"/>
              </p:ext>
            </p:extLst>
          </p:nvPr>
        </p:nvGraphicFramePr>
        <p:xfrm>
          <a:off x="273050" y="725977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小长假后第一周的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个交易日，黑色市场振幅剧烈。螺纹钢和双焦均出现大起大落的行情，周五大幅回撤；铁矿石虽然上周五和小长假期间现货大幅下跌，但期货反而小反弹，高贴水得以修复。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本周螺纹产量大幅回落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36.18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270.97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105.46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26.86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703.37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162.28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26.99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279.14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72.3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万吨。螺纹周产量继续大幅回落，已经降至去年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月中旬以来的最低水平。总库存连续第七周下降，单周降幅超过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万吨，总库存首次春节后首次降至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万吨以下水平。本周螺纹表观消费量环比回落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17.74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324.82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70.9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显示需求表现依然较弱。小长假期间各地限产限电继续加码，限电同时影响供应端和需求端，虽然供应大幅收窄，但下游需求也减弱。盘面来看当前基差贴水较深，下方有一定支撑，行情随供应减产和需求弱势快速切换，风险较大，建议观望。</a:t>
                      </a:r>
                      <a:endParaRPr lang="en-US" altLang="zh-CN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400" dirty="0" smtClean="0"/>
                        <a:t>247</a:t>
                      </a:r>
                      <a:r>
                        <a:rPr lang="zh-CN" altLang="en-US" sz="1400" dirty="0" smtClean="0"/>
                        <a:t>家钢厂的高炉</a:t>
                      </a:r>
                      <a:r>
                        <a:rPr lang="zh-CN" altLang="en-US" sz="1400" dirty="0" smtClean="0"/>
                        <a:t>开工率</a:t>
                      </a:r>
                      <a:r>
                        <a:rPr lang="en-US" altLang="zh-CN" sz="1400" dirty="0" smtClean="0"/>
                        <a:t>69.92%</a:t>
                      </a:r>
                      <a:r>
                        <a:rPr lang="zh-CN" altLang="en-US" sz="1400" dirty="0" smtClean="0"/>
                        <a:t>，环比上周下降</a:t>
                      </a:r>
                      <a:r>
                        <a:rPr lang="en-US" altLang="zh-CN" sz="1400" dirty="0" smtClean="0"/>
                        <a:t>1.95%</a:t>
                      </a:r>
                      <a:r>
                        <a:rPr lang="zh-CN" altLang="en-US" sz="1400" dirty="0" smtClean="0"/>
                        <a:t>，比去年同期下降</a:t>
                      </a:r>
                      <a:r>
                        <a:rPr lang="en-US" altLang="zh-CN" sz="1400" dirty="0" smtClean="0"/>
                        <a:t>19.14%</a:t>
                      </a:r>
                      <a:r>
                        <a:rPr lang="zh-CN" altLang="en-US" sz="1400" dirty="0" smtClean="0"/>
                        <a:t>；日均铁水产量</a:t>
                      </a:r>
                      <a:r>
                        <a:rPr lang="en-US" altLang="zh-CN" sz="1400" dirty="0" smtClean="0"/>
                        <a:t>218.43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吨，环比</a:t>
                      </a:r>
                      <a:r>
                        <a:rPr lang="zh-CN" altLang="en-US" sz="1400" dirty="0" smtClean="0"/>
                        <a:t>下降</a:t>
                      </a:r>
                      <a:r>
                        <a:rPr lang="en-US" altLang="zh-CN" sz="1400" dirty="0" smtClean="0"/>
                        <a:t>4.48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吨，同比</a:t>
                      </a:r>
                      <a:r>
                        <a:rPr lang="zh-CN" altLang="en-US" sz="1400" dirty="0" smtClean="0"/>
                        <a:t>下降</a:t>
                      </a:r>
                      <a:r>
                        <a:rPr lang="en-US" altLang="zh-CN" sz="1400" dirty="0" smtClean="0"/>
                        <a:t>30.95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吨。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12857.22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吨，环比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118.52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281.8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7.57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。供给端较为稳定，本周到港资源略微减少，但港口库存依然处于高位。钢厂库存略增，可用天数稳定。需求端来看钢厂能耗双控加码、下游需求减弱进一步压缩铁矿石需求，但期货空头资金有所转移，近期行情反弹但基本面依旧弱势，上方高度有限，建议轻仓过节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4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家独立焦企样本：产能利用率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66.3%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，周环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比增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1.19%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31.66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0.57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421.54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3.11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。钢厂限产影响较大，虽然产量依然处于低位但库存不见下降趋势，供需紧平衡。目前焦企累库不明显，但需求降低导致焦企议价能力减弱，现货可能进入降价周期。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：产量大幅下滑，库存降库加速，需求未见起色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429" y="838110"/>
            <a:ext cx="9109144" cy="36651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：库存稳定，数据差于螺纹钢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7" y="971467"/>
            <a:ext cx="9148094" cy="32980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：澳巴发运均上升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9" y="866687"/>
            <a:ext cx="8966661" cy="3410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：到港量连续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2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周下滑，港库稳定去库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7653"/>
            <a:ext cx="9144000" cy="37081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：开工依旧处于低位，总库依旧稳定 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7702"/>
            <a:ext cx="9144000" cy="34880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：库存继续上升，需求走弱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6517"/>
            <a:ext cx="9144000" cy="3410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落差持续回落，南北价差增长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73303"/>
            <a:ext cx="9144000" cy="1996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：螺纹利润再度上扬，到达年内高位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647600"/>
            <a:ext cx="7240768" cy="42436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：焦炭月差高位，铁矿月差收敛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70" y="621512"/>
            <a:ext cx="8022590" cy="42509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：焦炭基差处于同期高位，铁矿基差修复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49" y="680469"/>
            <a:ext cx="8016390" cy="4238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12323</TotalTime>
  <Words>1018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747</cp:revision>
  <dcterms:created xsi:type="dcterms:W3CDTF">2017-05-02T06:39:00Z</dcterms:created>
  <dcterms:modified xsi:type="dcterms:W3CDTF">2021-09-24T09:06:06Z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