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608" y="7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2021/10/8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节后限产未放松，内蒙释放煤炭产能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、焦炭、铁矿、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028858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5750(+44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5813(+100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3505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319.5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3157(+66.5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577849"/>
              </p:ext>
            </p:extLst>
          </p:nvPr>
        </p:nvGraphicFramePr>
        <p:xfrm>
          <a:off x="425666" y="2435698"/>
          <a:ext cx="8292072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510481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732180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产量下滑至春节水平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需求与往年同期相近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库存有所上升，总体处于低位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关注限产放松进度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持续大幅下滑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去库停滞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发运稳定，到港量偏稳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钢厂大幅限产，需求不利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港库迅速累库，库存与压港船舶均处于年内高位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限产持续，开工地位稳定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钢厂限产，需求持续下滑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焦化厂库存有所累积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蒙古释放大量产能，供应增长预期较强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焦化厂限产影响需求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库存偏稳，焦化库存上升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23094"/>
              </p:ext>
            </p:extLst>
          </p:nvPr>
        </p:nvGraphicFramePr>
        <p:xfrm>
          <a:off x="273050" y="725977"/>
          <a:ext cx="8767825" cy="42720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黄金周后第一个交易日，黑色市场表现较为平稳。螺纹高开回落，全天震荡；铁矿继续反弹，收小阳线；两焦高开回落，焦煤最高价再度突破高点，震幅较为剧烈。</a:t>
                      </a:r>
                      <a:endParaRPr lang="en-US" altLang="zh-CN" sz="14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国庆期间螺纹产量增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16.89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265.16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社库环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20.95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659.6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厂库环比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减少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237.93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万吨。由于国庆前限产严格，各地加码完成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月限产指标，在节前最后一周已经达到往年春节水平，因此国庆期间产量不减反升，但依旧处于较低水平。社库略增，不过库存总体稳定低位，压力不大。本周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螺纹表观消费量环比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回落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102.39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至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248.01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万吨。限电叠加长假，需求下滑剧烈，但和往年同期相比差距不大。国庆期间全国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家钢厂新发布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月检修计划，预计影响铁水产量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万吨，螺纹产量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万吨。前期限产较多的浙江正在逐步恢复，但江苏部分钢厂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1-5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日恢复正常生产后，</a:t>
                      </a:r>
                      <a:r>
                        <a:rPr lang="en-US" altLang="zh-C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日限产再度加严，复工时间尚不明确。目前来看国庆期间限产并未放松，但需求韧性已经显现，关注下周需求复苏程度。</a:t>
                      </a:r>
                      <a:endParaRPr lang="en-US" altLang="zh-CN" sz="14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铁矿方面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，上周全国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个港口进口铁矿库存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为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13321.66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吨，环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比增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464.44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286.56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4.76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万吨；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26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港到港量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2213.3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84.1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万吨。节前铁矿行情受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FMG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所罗门矿区事故的影响上涨，但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月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号生产已恢复正常，影响不大。需求端仍受限电限产影响，部分地区限产略有放松但多数地区依然未明确复产时间。港口库存处于年内高位且船舶压港数量较大，港口压力较高。目前反弹行情不应看的过高，等待煤炭供应缺口减少，发电量提升，各地复产放松后才会有比较大的反弹行情。</a:t>
                      </a:r>
                      <a:endParaRPr lang="en-US" altLang="zh-CN" sz="14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4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家独立焦企样本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：上周产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能利用率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65.9%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，周环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比减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0.4%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31.46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0.19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423.21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1.67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。国庆期间内蒙释放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亿吨煤炭产能，涉及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72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座露天煤矿，不过部分产能较小的煤矿实际无力增产，并且有部分开采枯竭的矿区，因此实际增产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4500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万吨。目前要求部分产能即日组织生产，并要求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月底完成核增流程，预计冬季的煤炭供给缺口将极大的得以缓解。目前焦化厂焦煤、焦炭均有所累库，受限产和高价位影响，钢厂需求也有所减小，部分地区国庆期间煤价有所下跌，但焦炭现货价格博弈依旧激烈，看好焦化利润。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：节前产量降至春节水平，假期库存略有回升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8903"/>
            <a:ext cx="9144000" cy="36856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：产量持续下滑，总库存略高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4963"/>
            <a:ext cx="9144000" cy="33735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：发运平稳，澳洲发运处于高位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6703"/>
            <a:ext cx="9144000" cy="34700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：到港量平稳略升，港库升至年内高位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83221"/>
            <a:ext cx="9144000" cy="35770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：开工低位稳定，焦化出货不畅，总库低位平稳 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2363"/>
            <a:ext cx="9144000" cy="3498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：焦化厂库存持续回升，总库稳定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9263"/>
            <a:ext cx="9144000" cy="34049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：南北价差大幅回落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9930"/>
            <a:ext cx="9144000" cy="20036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：焦炭利润略有反弹后稳定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812" y="687293"/>
            <a:ext cx="7045803" cy="41960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：螺纹、热卷月差修复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793" y="726433"/>
            <a:ext cx="7830839" cy="41941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：铁矿基差回升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14" y="757038"/>
            <a:ext cx="8009594" cy="41988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12697</TotalTime>
  <Words>1081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763</cp:revision>
  <dcterms:created xsi:type="dcterms:W3CDTF">2017-05-02T06:39:00Z</dcterms:created>
  <dcterms:modified xsi:type="dcterms:W3CDTF">2021-10-08T09:13:35Z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