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2021/10/15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2021/10/15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螺纹供应增长有限，保持震荡运行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：螺纹、热卷、焦炭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焦煤、铁矿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43200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5515(+50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5740(+74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206.5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4105.5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+147.5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3614(+142.5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612105"/>
              </p:ext>
            </p:extLst>
          </p:nvPr>
        </p:nvGraphicFramePr>
        <p:xfrm>
          <a:off x="425666" y="2435698"/>
          <a:ext cx="8292072" cy="22654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510481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732180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产量有所反弹，依然处于低位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需求未见超预期增加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库存继续下滑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螺纹继续震荡运行，焦化利润将持续反弹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持续大幅下滑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需求反弹，依旧同期低位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库存微降，依旧处于高位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发运小幅下滑，港口供应充足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厂复产反复，需求增量不足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库大幅累库，在港船舶位于高位，库存压力逐渐显现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环保限产未放松，开工处于低位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钢厂开工不足，需求增量有限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山西交通不畅，焦化厂累库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短期供应增量有限，供需缺口仍存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焦化厂限产影响需求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保供政策导致煤矿库存增长，总库偏稳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544572"/>
              </p:ext>
            </p:extLst>
          </p:nvPr>
        </p:nvGraphicFramePr>
        <p:xfrm>
          <a:off x="273050" y="935382"/>
          <a:ext cx="8767825" cy="3479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本周黑色市场继续分化，波动较大。螺纹钢周二周三大幅回落后，近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天又呈现震荡反弹的趋势；铁矿石持续回落，形态上确认反弹结束；两焦震荡上行，焦炭周五收大阳线创新高，焦煤稳定创新高，但涨速有所减缓。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276.55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44.38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615.22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162.46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235.14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103.15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万吨。螺纹周产量有所回升但依旧处于低位，总库存维持较大降幅。本周螺纹表观消费量环比回升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75.71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323.72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119.82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万吨。国庆后限产有所放松，但南方地区复产节奏依旧不稳定，已复产钢厂也普遍实行错峰限产，开工率较低。昨日两部委公布京津冀地区错峰限产的文件，根据文件规定 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日确保完成压减粗钢产量任务，且明年一季度错峰限产比例不低于上年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对供应恢复依然要持有一个谨慎的态度。而下游需求也同时受到限电限产和地产利空的影响，当前韧性仍存但中长期将不断走弱。短期来看低库存和期货深贴水为期价提供较强支撑，震荡为主；但长期来看供应已经压到低点，而需求依旧在不断走弱，持有偏空观点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</a:t>
                      </a:r>
                      <a:r>
                        <a:rPr lang="en-US" altLang="zh-CN" sz="1200" dirty="0" smtClean="0"/>
                        <a:t>78.07%</a:t>
                      </a:r>
                      <a:r>
                        <a:rPr lang="zh-CN" altLang="en-US" sz="1200" dirty="0" smtClean="0"/>
                        <a:t>，环比上周增加</a:t>
                      </a:r>
                      <a:r>
                        <a:rPr lang="en-US" altLang="zh-CN" sz="1200" dirty="0" smtClean="0"/>
                        <a:t>0.55%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10.34%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216.22</a:t>
                      </a:r>
                      <a:r>
                        <a:rPr lang="zh-CN" altLang="en-US" sz="1200" dirty="0" smtClean="0"/>
                        <a:t>万吨，环比增加</a:t>
                      </a:r>
                      <a:r>
                        <a:rPr lang="en-US" altLang="zh-CN" sz="1200" dirty="0" smtClean="0"/>
                        <a:t>1.92</a:t>
                      </a:r>
                      <a:r>
                        <a:rPr lang="zh-CN" altLang="en-US" sz="1200" dirty="0" smtClean="0"/>
                        <a:t>万吨，同比下降</a:t>
                      </a:r>
                      <a:r>
                        <a:rPr lang="en-US" altLang="zh-CN" sz="1200" dirty="0" smtClean="0"/>
                        <a:t>31.07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13898.19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478.89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267.42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6.77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万吨。需求端铁水产量有所回升，但钢厂复产节奏依然在反复，昨日江苏、河南限电范围再度扩大，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京津冀地区错峰限产的文件也造成长期不利影响。供给端海外发运较为稳定，本周港口库存大幅增长，目前港库和在港船舶均处于高位，存在一定的库存压力。总体来看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月限产将会有一定放松，但能源供应依旧紧张，需求增量有限，而港库处于高位，反弹调整后未来继续偏弱运行。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：产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能利用率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66.56%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0.56%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31.78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0.27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410.96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受暴雨影响的山西地区目前矿场、运输均已恢复，下游到货量将逐渐提升。山东地区焦化厂限产加码，钢厂复产力度不足，焦化厂有所累库，现货市场情绪偏空，但焦化成本端依然居高不下。下周钢厂可能提降，但下游空间不大。值得注意的是目前期货深贴水基本被补平，单边行情可能迎来转折点，焦化利润今日有所反弹，可适度做多焦化利润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：粗钢产量持续大幅下滑，库存续创年内新低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64" y="795738"/>
            <a:ext cx="9156164" cy="370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：社库依旧在高位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0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：发运端回落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" y="876300"/>
            <a:ext cx="90551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：到港量上升，港库飙升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4507"/>
            <a:ext cx="9025337" cy="366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：开工低位稳定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，港库吃紧，总库持续下滑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9347"/>
            <a:ext cx="9144000" cy="349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：煤矿库存回升，焦化厂库再度下滑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0784"/>
            <a:ext cx="9028038" cy="344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：本周价差平稳震荡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93850"/>
            <a:ext cx="913765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：螺纹利润略微回落，焦炭利润稳定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62" y="615110"/>
            <a:ext cx="7189338" cy="436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：焦炭月差有所提升，钢材月差回落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28" y="615110"/>
            <a:ext cx="7912265" cy="4280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：焦炭基差回落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48" y="734588"/>
            <a:ext cx="73279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13046</TotalTime>
  <Words>1166</Words>
  <Application>Microsoft Office PowerPoint</Application>
  <PresentationFormat>全屏显示(16:9)</PresentationFormat>
  <Paragraphs>109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780</cp:revision>
  <dcterms:created xsi:type="dcterms:W3CDTF">2017-05-02T06:39:00Z</dcterms:created>
  <dcterms:modified xsi:type="dcterms:W3CDTF">2021-10-15T08:48:11Z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