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2021/10/29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动力煤限价压制盘面，短期风险较大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铁矿、焦炭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531633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4646(-66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5003(-60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2268(-235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595458"/>
              </p:ext>
            </p:extLst>
          </p:nvPr>
        </p:nvGraphicFramePr>
        <p:xfrm>
          <a:off x="425666" y="2435698"/>
          <a:ext cx="8292072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510481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732180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各地限产放松，产量持续反弹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进入淡季，需求持续低位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总库存缓慢下滑，厂库略微堆积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两焦政策风险较大，观望为主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低位维持稳定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库存持续下滑，去库进度尚可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发运下滑，到港上升，未来海外发运略有收缩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限电政策放松，钢厂需求略有回复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库快速上升，压港船舶处于高位，库存压力大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环保限产未放松，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开工低位下滑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钢厂开工不足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，补库需求不大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焦化库存略有回升，总库处于低位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动力煤保供压缩焦煤供应空间，供应偏少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保供政策导致煤矿库存增长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，小幅增长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359829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黑色受监管影响，继续大幅下跌。螺纹钢跌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5.32%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踩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60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周线；铁矿石震荡为主，但周四、周五形态偏差，下方仅剩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日的低点；两焦受政策影响，周三、周四两天跌停，周五焦炭盘中触及跌停，未封板，本周大跌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17.96%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30.97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万吨。螺纹周产量明显回升，总库存降幅收窄。本周螺纹表观消费量环比回升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万吨，同比降幅达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31.01%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总体来看，随着各地限电形式逐渐放松，钢厂产量开始增大，但需求进入淡季，下游需求无法提升。现货价格持续下跌，但电炉钢依然有利润，依旧有下跌空间。期货盘面跌幅较深，不过在现货受压制的情况下，盘面难有行情，短期维持偏弱运行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74.9%</a:t>
                      </a:r>
                      <a:r>
                        <a:rPr lang="zh-CN" altLang="en-US" sz="1200" dirty="0" smtClean="0"/>
                        <a:t>，环比上下降</a:t>
                      </a:r>
                      <a:r>
                        <a:rPr lang="en-US" altLang="zh-CN" sz="1200" dirty="0" smtClean="0"/>
                        <a:t>1.66%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12.6%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211.31</a:t>
                      </a:r>
                      <a:r>
                        <a:rPr lang="zh-CN" altLang="en-US" sz="1200" dirty="0" smtClean="0"/>
                        <a:t>万吨，环比下降</a:t>
                      </a:r>
                      <a:r>
                        <a:rPr lang="en-US" altLang="zh-CN" sz="1200" dirty="0" smtClean="0"/>
                        <a:t>3.27</a:t>
                      </a:r>
                      <a:r>
                        <a:rPr lang="zh-CN" altLang="en-US" sz="1200" dirty="0" smtClean="0"/>
                        <a:t>万吨，同比下降</a:t>
                      </a:r>
                      <a:r>
                        <a:rPr lang="en-US" altLang="zh-CN" sz="1200" dirty="0" smtClean="0"/>
                        <a:t>34.82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14491.95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446.47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289.39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13.06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铁矿下游需求略有回升，但港库压力依然处于高位。本周三唐山市发布重污染天气二级警告，解除时间另行通知，预计将会影响当地高炉开工。目前受部分钢厂存在烧结紧缺以及利润倒挂因素，钢企在平均限产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的基础上，又新增检修高炉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座，检修容积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15054m³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，日均新增影响铁水产量约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4.29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万吨。铁矿石需求面将长期处于弱势，预计继续偏弱震荡为主。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65.01%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0.96%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31.04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0.46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413.74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1.55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。本周价格司召开煤炭限价会议，明确未来将对对动力煤坑口价格实行“基准价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+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浮动幅度”的限价方式，坑口每吨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440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元含税，最高上浮幅度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528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销售价格各省人民政府自行制定。该规定需国务院审批通过才开始实行。目前国家全力保障动力煤供应，对一些原本用于焦煤的原煤也改为动力煤，压缩焦煤供应空间。同时冬季防污染政策开始推行，焦化厂开工再度处于低位，焦炭基本面由供应下滑主导，市场处于超跌状态。但在国家强调控的压制下，开仓风险较大，建议观望为主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：限电放松，钢厂复产，需求仍处低位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4554"/>
            <a:ext cx="9000000" cy="367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：供需双弱，高位缓慢去库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5289"/>
            <a:ext cx="9151809" cy="323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：澳巴发运回落，四季度矿山财务指标不及预期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7933"/>
            <a:ext cx="9144000" cy="349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：港库持续大幅上升，疏港量略有恢复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8170"/>
            <a:ext cx="9144000" cy="3655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：开工继续下滑，下游需求减弱，焦化厂库存回升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51168" cy="358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：内矿库存回升，总体库存较为稳定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64910"/>
            <a:ext cx="9088159" cy="34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：卷螺差低位回升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4176"/>
            <a:ext cx="9144000" cy="207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：炼钢利润大幅回落，电炉尚有利润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322549" cy="433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：两焦月差大幅提升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6" y="615110"/>
            <a:ext cx="8045544" cy="429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：钢材基差震荡上身，焦炭基差大幅上涨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89474"/>
            <a:ext cx="8024134" cy="429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13227</TotalTime>
  <Words>1145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790</cp:revision>
  <dcterms:created xsi:type="dcterms:W3CDTF">2017-05-02T06:39:00Z</dcterms:created>
  <dcterms:modified xsi:type="dcterms:W3CDTF">2021-10-29T08:46:30Z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