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2021/11/5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2021/11/5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唐山限产加剧，高炉开工大幅下滑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5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：焦炭、焦煤、热卷、螺纹、铁矿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391991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4247(+21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-70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4569(-45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569.5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180.5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3046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+11.5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652.5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2390(+12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3890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571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7248833"/>
              </p:ext>
            </p:extLst>
          </p:nvPr>
        </p:nvGraphicFramePr>
        <p:xfrm>
          <a:off x="425666" y="2435698"/>
          <a:ext cx="8292072" cy="2108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487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054112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510481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732180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03586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90632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1054903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唐山地区高炉限产，产量下滑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寒潮来袭，下游进入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淡季，需求持续低位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厂库持续堆积，钢厂压力显现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钢厂低开工影响原料需求，可以低仓位做焦炭反弹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低位持续上升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汽车消费小幅反弹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库存持续下滑，去库进度尚可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发运维持稳定，到港处于高位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高炉开工大幅下降，需求不足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港库快速上升，压港船舶处于高位，库存压力大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环保限产未放松，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开工处于低位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钢厂开工不足，补库需求不大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库存有所累积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偏低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动力煤保供压缩焦煤供应空间，供应偏少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焦化厂限产影响需求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煤矿库存持续增长，供需缺口有所弥补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994057"/>
              </p:ext>
            </p:extLst>
          </p:nvPr>
        </p:nvGraphicFramePr>
        <p:xfrm>
          <a:off x="273050" y="935382"/>
          <a:ext cx="8767825" cy="3296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本周在上周的大跌行情后，黑色行情偏稳。周一大幅下跌，随后周二到周五均为宽幅震荡。螺纹钢周五重心略有下移，不过日内偏强震荡为主；铁矿石走势最弱，持续创新低；两焦政策压力减弱，震荡反弹。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本周螺纹产量回落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288.4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70.95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24.18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533.95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80.18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19.73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280.12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万吨。螺纹周产量小幅回落，总库存降幅大幅收窄，厂库已连续三周出现上升，且和去年同期水平基本持平，显示钢厂压力有所加大。本周螺纹表观消费量环比回落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10.95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292.85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154.15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万吨，降幅达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34.49%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，螺纹表需已连续四周同比降幅达到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左右。随着冷空气来临，各地开始降温，叠加疫情扩散，下游工地开工减少，表需再度降低。目前盘面依旧以弱需求为主，焦炭第一轮提降导致成本支撑趋弱，预计螺纹钢继续偏弱运行。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</a:t>
                      </a:r>
                      <a:r>
                        <a:rPr lang="en-US" altLang="zh-CN" sz="1200" dirty="0" smtClean="0"/>
                        <a:t>70.9%</a:t>
                      </a:r>
                      <a:r>
                        <a:rPr lang="zh-CN" altLang="en-US" sz="1200" dirty="0" smtClean="0"/>
                        <a:t>，环比上下降</a:t>
                      </a:r>
                      <a:r>
                        <a:rPr lang="en-US" altLang="zh-CN" sz="1200" dirty="0" smtClean="0"/>
                        <a:t>4%</a:t>
                      </a:r>
                      <a:r>
                        <a:rPr lang="zh-CN" altLang="en-US" sz="1200" dirty="0" smtClean="0"/>
                        <a:t>，比去年同期下降</a:t>
                      </a:r>
                      <a:r>
                        <a:rPr lang="en-US" altLang="zh-CN" sz="1200" dirty="0" smtClean="0"/>
                        <a:t>15.56%</a:t>
                      </a:r>
                      <a:r>
                        <a:rPr lang="zh-CN" altLang="en-US" sz="1200" dirty="0" smtClean="0"/>
                        <a:t>；日均铁水产量</a:t>
                      </a:r>
                      <a:r>
                        <a:rPr lang="en-US" altLang="zh-CN" sz="1200" dirty="0" smtClean="0"/>
                        <a:t>283.79</a:t>
                      </a:r>
                      <a:r>
                        <a:rPr lang="zh-CN" altLang="en-US" sz="1200" dirty="0" smtClean="0"/>
                        <a:t>万吨，环比下降</a:t>
                      </a:r>
                      <a:r>
                        <a:rPr lang="en-US" altLang="zh-CN" sz="1200" dirty="0" smtClean="0"/>
                        <a:t>6.42</a:t>
                      </a:r>
                      <a:r>
                        <a:rPr lang="zh-CN" altLang="en-US" sz="1200" dirty="0" smtClean="0"/>
                        <a:t>万吨，同比下降</a:t>
                      </a:r>
                      <a:r>
                        <a:rPr lang="en-US" altLang="zh-CN" sz="1200" dirty="0" smtClean="0"/>
                        <a:t>40.71</a:t>
                      </a:r>
                      <a:r>
                        <a:rPr lang="zh-CN" altLang="en-US" sz="1200" dirty="0" smtClean="0"/>
                        <a:t>万吨。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14703.83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万吨，环比增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211.88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289.39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5.6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u="none" strike="noStrike" dirty="0" smtClean="0">
                          <a:effectLst/>
                        </a:rPr>
                        <a:t>目前唐山地区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座高炉中有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座检修，周影响产量约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135.34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万吨，产能利用率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56.18%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，周环比下降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8.83%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，月环比下降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10.31%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，较去年同期下降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25.23%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。本周开工，铁水产量均大幅下滑，唐山环保政策加严，且部分高炉钢利润压缩至盈亏线导致钢厂主动检修，铁矿需求大幅收缩。目前港口库存正快速上升，预计需求低迷的情况下，铁矿石价格仍将承压运行。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煤焦方面，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家独立焦企样本：产能利用率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65.48%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减增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0.47%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31.27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0.23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405.88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7.86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。发改委本周召开全国长协煤流向监管工作视频会议，会议中指出保供稳价取得了阶段性的成果，但部分省区开始出现电厂进煤积极性降低，不愿意签合同、不愿意兑现合同。要求明年电厂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签长协，电厂不要再期待价格大幅度的下跌。目前煤焦市场逐渐由政策驱动转为基本面驱动，不过钢厂开工率下滑以及钢材现货下跌对煤焦价格造成不利影响，一定程度上打压了盘面的反弹。本周钢厂提降焦炭第一轮，目前期货贴水较深，后续应该以期货偏强震荡，现货继续下跌的双方向补基差为主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：需求进入淡季，钢厂累库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1269"/>
            <a:ext cx="9144000" cy="3753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供求：供需双弱，高位缓慢去库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8216"/>
            <a:ext cx="9144000" cy="3371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：澳洲发运小幅提升，总体平稳偏低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59" y="1047024"/>
            <a:ext cx="9149759" cy="341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港库到达同期最高位，快速累库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9993"/>
            <a:ext cx="9057600" cy="3604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焦化厂有所累库，出货略有难度，总库震荡去库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1018"/>
            <a:ext cx="9144000" cy="3575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：煤矿快速累库，总库小幅提升，供需缺口缩小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4713"/>
            <a:ext cx="9144000" cy="358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：卷落差持续上扬，其余保持稳定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66299"/>
            <a:ext cx="9144000" cy="2027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：电炉钢微利，高炉钢亏损减小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11" y="681922"/>
            <a:ext cx="7333416" cy="4302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：铁矿月差持续走弱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97" y="606425"/>
            <a:ext cx="8020083" cy="4279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基差：钢材基差震荡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上升，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焦炭基差大幅上涨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32" y="568325"/>
            <a:ext cx="8071573" cy="4345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13429</TotalTime>
  <Words>1160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802</cp:revision>
  <dcterms:created xsi:type="dcterms:W3CDTF">2017-05-02T06:39:00Z</dcterms:created>
  <dcterms:modified xsi:type="dcterms:W3CDTF">2021-11-05T09:04:10Z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