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2021/11/26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12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月限产政策放松，情绪主导反弹行情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：焦炭、焦煤、铁矿、螺纹、热卷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32716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4371(-100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4542(-63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2857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-187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2010(-168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271.5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471837"/>
              </p:ext>
            </p:extLst>
          </p:nvPr>
        </p:nvGraphicFramePr>
        <p:xfrm>
          <a:off x="425666" y="2435698"/>
          <a:ext cx="8292072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626834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615827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供应下滑超需求，唐山四川地区再次发布空气污染警报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需求没有明显提升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库存下滑加速，依旧处于同期高位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两焦寻底结束，未来预计震荡偏强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产量继续下滑，供需双弱格局不变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继续下滑，同期低位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库存下滑趋缓，接近同期高位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发运改善，增量较大，到港量有较大提升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本周高炉开工继续下滑，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月预计需求增长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港库继续上升，压力较大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焦化厂发函拒绝为提降钢厂发货，开工继续下滑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钢厂库存处于低位，有一定补库需求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焦化厂库存小幅降低，依旧同期最高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周五蒙煤通关大幅下滑，关注疫情政策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焦化厂有补库需求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焦化厂库存降幅较大，煤矿库存继续提升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543869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行情走势出现反弹见顶结构。前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天各品种震荡走强，周三大涨，周四震荡后，周五均出现较大回落，基本抹去了周三的涨幅。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1.67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272.17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87.92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442.77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15.09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264.97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31.53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万吨。螺纹周产量小幅回升，总库存降幅继续扩大，螺纹总库存较去年同期仍增加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23.87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318.14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79.07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万吨。本周产量降幅大幅高于需求降幅，主要由于河北、四川部分地区发布重度空气污染警报，高污染企业限产再度加严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。但总体目前来看需求依然处于下滑状态，库存虽然降幅有所扩大但还处于同期最高位，供需数据中性。目前钢厂实际的铁水日均产量已经低于限产目标，预计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政策限产将放松。由于炉料降价较快，高炉利润近期回暖，预计下月供应形式将回暖。但目前来看需求依旧极弱，供应提高可能会造成价格加速回落，因此在需求有实质性增长前不建议看多螺纹钢，反弹高度有限。盘面上相较现货高炉利润，期货利润偏低，可做多盘面利润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69.66%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16.67%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201.67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44.46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15251.47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145.28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281.41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8.34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。本周高炉开工继续回落，唐山、四川部分地区发布空气污染警报，钢厂环保限产延续。港口库存继续累库，库存压力较大。本周反弹行情受情绪影响较大，预计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月钢厂复产，对铁矿需求有所提振。但在螺纹钢的需求难以回升的前提下，铁矿需求增量有限，反弹高度不宜看的过高，预计继续弱势震荡为主。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煤焦方面，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59.33%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28.33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399.83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8.38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吨。本周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焦炭提降第七轮，累计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。第八轮提降出现分歧，部分焦化厂发函拒绝为提降钢厂发货。目前盘面贴水已经收敛，现货价格基本到底。后续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月钢厂限产放松，目前厂库处于相对低位，有一定的补库需求。但焦化厂库存依旧处于同期最高位置，且钢材需求没有实质性提升的情况下需求增量有限，现货价格趋稳为主。周五蒙煤通关量相比上周同期减少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车，本周炼焦煤现货市场成交有所恢复，竞拍价格环比下降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100-900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元不等，成交量大幅增长，市场对当前价位的焦煤认可度提高。两焦价格基本见底，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月预计震荡偏强走势，焦化利润多单继续持有。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：需求小幅提升，总库快速下滑但依旧处于同期高位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4003"/>
            <a:ext cx="9120790" cy="370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：供需双降，均处于低位，库存去库停滞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163563" cy="3370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：发运情况好转，回升较大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831850"/>
            <a:ext cx="8915400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：到港量上升，港库继续快速堆积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7701"/>
            <a:ext cx="9095139" cy="3766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：开工续创新低，焦化厂库存略微下滑，总库抬升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2800"/>
            <a:ext cx="9068222" cy="35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：煤矿库存接近同期高位，焦化厂存煤量继续下滑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144000" cy="351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：南北价差迅速回落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9400"/>
            <a:ext cx="91567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：高炉利润增长较快，焦化利润继续反弹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73" y="650357"/>
            <a:ext cx="7181681" cy="426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月差：远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合约继续走弱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钢材月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88" y="615110"/>
            <a:ext cx="8063425" cy="431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：各品种回落为主，焦炭基差崩塌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39" y="615110"/>
            <a:ext cx="8019035" cy="429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14009</TotalTime>
  <Words>1233</Words>
  <Application>Microsoft Office PowerPoint</Application>
  <PresentationFormat>全屏显示(16:9)</PresentationFormat>
  <Paragraphs>109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834</cp:revision>
  <dcterms:created xsi:type="dcterms:W3CDTF">2017-05-02T06:39:00Z</dcterms:created>
  <dcterms:modified xsi:type="dcterms:W3CDTF">2021-11-26T09:48:30Z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