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2021/12/3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宏观情绪转暖，螺纹需求走强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：螺纹、焦煤、焦炭、热卷、铁矿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379921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4384(+96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4596(+91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+137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1986(+108.5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952055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供应小幅震荡，环保政策反复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需求超预期提升，宏观数据转好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持续快速去库，库存高位回落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产量继续下滑，供需双弱格局不变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继续下滑，同期低位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发运收缩，总体处于中位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高炉开工没有明显提升，下游钢厂环保政策反复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港库继续上升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，但港库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+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压港量下滑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开工提升不大，第八轮降价博弈中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钢厂库存处于低位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，存在补库需求，出货转好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焦化厂库存明显下滑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疫情影响蒙煤通关，供应收缩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焦化厂有补库需求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焦化厂库存降幅较大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，焦化、钢厂厂库均处于低位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73512"/>
              </p:ext>
            </p:extLst>
          </p:nvPr>
        </p:nvGraphicFramePr>
        <p:xfrm>
          <a:off x="273050" y="935382"/>
          <a:ext cx="8767825" cy="40282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本周黑色合约换月，各品种基本维持上周反弹走势，虽然周四尾盘下跌让行情有所反复，但周五下午拉涨收回。铁矿周五表现一般，全周来看依然以震荡为主。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277.21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万吨。螺纹周产量继续回升，总库存降幅连续第四周扩大，螺纹总库存再次低于去年同期水平。本周螺纹表观消费量环比回升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需求数据超预期上升，去库取得良好进度，而供给方面，虽然限产指标基本达到任务，但北方地区环保政策有所反复，唐山、邯郸均发布短期的空气污染警报，目前供应难以得到较大释放，政策市场不确定性较大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月份后续供应还是走一步看一步。需求方面地产政策纠偏，资金面略有宽松，目前来以保房企完工为主，对销售影响还需要看后续数据。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月工业企业数据有所转暖，对需求预期产生一个比较明显的利好情绪，需求数据也有一个明显的增长。如果下游需求增长能够持续一段时间，就算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月供应放宽，行情也将会转为需求驱动行情而产生一波反弹。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69.79%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比上升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15.62%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15456.93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205.46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276.09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。虽然港库依然以每周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万吨左右的速度增长，但是港库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+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压港量已经处于下降状态，环比上周收缩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257.9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万吨。地方环保政策依然会影响铁矿需求，但今年更注重科学整改，强调不搞“一刀切”政策，加上限产指标放松预期，预计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月铁矿需求可以转好。目前钢厂进口矿库存处于低位，一旦开工率提升，可用天数将会有比较明显的下滑，钢厂存在补库需求，预计后续铁矿将偏强运行。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60.24%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28.76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407.72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7.89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吨。本周焦炭提降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第八轮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，累计降幅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。焦化厂出货好转，本周焦化厂厂库出现显著下降，钢厂库存处于低位，有一定补库需求。在焦炭降价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轮后，高炉利润提升，同时焦化厂对继续提降抗拒较大，现货下方基本没有空间。焦煤方面，本周三大口岸受疫情影响，通关减量较大。周四主要口岸通关量较上周同期减少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车，甘其毛都口岸今日上午核酸检测，下午通关，全日通关量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车左右。目前钢厂和焦化厂的炼焦煤库存均较低，补库需求较好，在疫情影响下供应收缩，预计存在一定反弹空间。今日发改委调增长协煤基准价，由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吨调至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吨，一定程度上支撑煤焦价格。煤焦均有偏强运行的空间。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：需求超预期增长，库存快速下降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227"/>
            <a:ext cx="9086400" cy="3747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供求：供需双降，均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处于极低位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库存达到同期最高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339"/>
            <a:ext cx="9144000" cy="341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：澳巴发运略有回落，总体处于中位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63600"/>
            <a:ext cx="90106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：到港量大幅下滑，库存持续继续上升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50018"/>
            <a:ext cx="9053258" cy="364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：焦化厂出货转好，总库同期最低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3063"/>
            <a:ext cx="9171033" cy="35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：炼焦煤厂库均有下滑，存在补库需求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9087"/>
            <a:ext cx="9144000" cy="34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：本周价差触底盘整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4125"/>
            <a:ext cx="9144000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：高炉利润达到高位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44" y="705445"/>
            <a:ext cx="7306959" cy="4279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：主力合约换月，月差持稳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15110"/>
            <a:ext cx="8161802" cy="437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：基差均保持回落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02" y="698939"/>
            <a:ext cx="6778989" cy="405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14151</TotalTime>
  <Words>1247</Words>
  <Application>Microsoft Office PowerPoint</Application>
  <PresentationFormat>全屏显示(16:9)</PresentationFormat>
  <Paragraphs>107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846</cp:revision>
  <dcterms:created xsi:type="dcterms:W3CDTF">2017-05-02T06:39:00Z</dcterms:created>
  <dcterms:modified xsi:type="dcterms:W3CDTF">2021-12-03T08:53:07Z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