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盘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面出现反弹行情，节后关注限产情况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焦炭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、焦煤、铁矿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425767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4829(+156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4945(+150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829(+60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3100(+138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2281.5(+3.5)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683212"/>
              </p:ext>
            </p:extLst>
          </p:nvPr>
        </p:nvGraphicFramePr>
        <p:xfrm>
          <a:off x="425666" y="2435698"/>
          <a:ext cx="8383286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钢厂逐渐进入检修放假状态，产量回落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需求持续回落，下游基本停工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总库累积增速，库存前移明显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产量低位继续反弹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低位反弹，增长较缓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总体持平，未来延续累库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年外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矿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发运平稳回落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，到港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量高位略有下滑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厂补库接近尾声，节后需求面临下滑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库持续去库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开工略微下滑，焦化厂进入放假状态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短期有备货需求，节后可能回落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焦化厂库存累积，下游补库接近尾声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内矿产量低位，蒙煤进口依旧受疫情影响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下游限产影响焦化厂哭求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年后面临弱累库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413566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本周黑色市场平稳震荡运行，周五大幅拉升。总体来看螺纹钢保持上升趋势；前期走势较弱的铁矿石用收大阳线的形式突破了前期高点；焦炭达到了这段震荡区间的上轨，而焦煤继续平稳运行。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现货市场已全面休市，报价以稳为主。我的钢铁公布数据显示螺纹周产量连续第二周下降，总库存连续第五周增加，增幅有所扩大。今年在产量处于低位的情况下，库存累积较为缓慢，螺纹库存尽管已连续五周累积，但总累库量只有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189.01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万吨，而去年同期累库量达到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447.27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万吨，目前螺纹总库存同比下降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183.16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万吨。预计春节后螺纹库存峰值或将在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万吨左右，本轮总体累库量约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万吨，库存峰值及总体累库量均远低于过去几年同期的水平。加之宏观层面政策宽松不断，提升市场预期，对春节后市场整体仍谨慎偏乐观。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74.86%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12.47%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219.35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22.61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15309.93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125.88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324.59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3.53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万吨。目前钢厂进口烧结矿库存持续上升，处于近期偏高水平，钢厂节前补库基本结束。另外，北方限产趋严进口矿日耗小幅下降。消费淡季影响下钢材的需求压力较大，现货成交也有所减弱，本周港口现货成交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24.4%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。节后钢厂面临采暖季限产和冬奥会限产双重压力，限产额度偏大，可做多螺矿比。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475.34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9.51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现货提涨基本结束。唐山钢厂限产要求传出加严，拖累春节后炉料补库的预期，但冬奥会对焦企生产的影响也有待观察。原料煤价格继续松动，焦企利润修复，开工在低位基础上有所提产。目前焦企累库压力尚不大，现货博弈僵持。阶段性冬储补库完成后，焦炭后市主要取决于高炉和焦炉限产幅度。盘面回落后基差稍有扩大，估值中性稍有偏高，震荡观望态度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，昨日甘其毛都与满都拉口岸通关车数双双下滑至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车以下，满都拉口岸将于今日闭关休市，等待节后开放。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精煤维持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。冬储补库已完成，下游限产预期加严对焦煤节后预期产生打压。国内煤矿因年关接近，产量目前基本稳定在低位。但考虑到今年煤矿放假时间预计较短，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月焦煤恐面临累库弱势格局。预计现货节后偏弱，走势以弱震荡为主。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总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库加速累积，库存前移明显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" y="743279"/>
            <a:ext cx="9134643" cy="375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供求：产量维持增长，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消费有所好转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8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供求：海外财年冲量结束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，外矿发运平稳回落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788757"/>
            <a:ext cx="9116470" cy="347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：到港高位下滑，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港库有所下滑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01386"/>
            <a:ext cx="9144000" cy="3667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：开工略有下滑，下游补库临近尾声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64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：煤炭保供成效显著，煤矿库存再度回升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081"/>
            <a:ext cx="9074198" cy="357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：本周价差保持平稳，节前市场相对稳定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447709"/>
            <a:ext cx="9144000" cy="1986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：高炉利润转亏，电炉持续亏损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88" y="646499"/>
            <a:ext cx="7122252" cy="432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：月差总体平稳运行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21" y="670621"/>
            <a:ext cx="7865459" cy="431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基差：钢材基差持续收敛，焦炭基差重回平水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22244"/>
            <a:ext cx="72961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15581</TotalTime>
  <Words>1224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927</cp:revision>
  <dcterms:created xsi:type="dcterms:W3CDTF">2017-05-02T06:39:00Z</dcterms:created>
  <dcterms:modified xsi:type="dcterms:W3CDTF">2022-01-28T08:25:17Z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