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2022/2/11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原料端上涨行情受压制，盘面大幅震荡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：螺纹、热卷、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焦炭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、焦煤、铁矿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179115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4905(-50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4940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5033(-36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805(-16.5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3095(+12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-95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2352(+10.5)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507348"/>
              </p:ext>
            </p:extLst>
          </p:nvPr>
        </p:nvGraphicFramePr>
        <p:xfrm>
          <a:off x="425666" y="2435698"/>
          <a:ext cx="8383286" cy="2108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供应受冬奥会和环保压制，产量低位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下游缓慢复产，后续有转好预期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库存累库节奏较慢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偏低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产量持续快速回落，处于同期最低位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继续下滑，供需双弱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累库节奏缓慢，库存同期相对低位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海外季节性减量，到港平稳回落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短期需求受政策压制，关注后续复产补库需求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疏港量下滑，港库创新高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开工继续下滑，焦化厂亏损和环保政策共同打压生产情绪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短期需求受政策压制，关注后续复产补库需求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库存相对高位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内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矿保供政策延续，结构性紧缺仍存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焦化厂亏损大幅影响补库需求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煤矿库存高位累库，库存逐步增加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734264"/>
              </p:ext>
            </p:extLst>
          </p:nvPr>
        </p:nvGraphicFramePr>
        <p:xfrm>
          <a:off x="273050" y="935382"/>
          <a:ext cx="8767825" cy="3662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市场波动较大，虽整体处于上行行情，但受消息影响，周三、周五均出现跳水，煤炭与主市场表现分化，走平稳震荡行情。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11.62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243.98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83.59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784.71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6.21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325.31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万吨。目前螺纹处于低产量、低库存的局面，产量同比大幅下降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，总库存同比下降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，其中社库同比下降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22.2%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，厂库同比下降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36.5%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，今年库存压力远小于过去几年，钢厂挺价意愿较强。政策方面冬奥会和各地限产依然对供应保持较强压力，而需求面政策暖风频吹，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月社融、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数据也较为乐观，对市场情绪有较强提振。不过目前发改委着重关注铁矿石价格，并且重申了煤炭稳价政策，在原材料受压制的情况下对成材也应有谨慎态度，预计高位偏强震荡为主。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68.19%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6.67%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20.36%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206.04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13.31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37.02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15889.94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163.64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247.88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供应端澳巴发运出现季节性减量，到港量平稳回落；需求端高炉开工仍未恢复，存在环保限产压制，本周发改委多次关注铁矿石价格情况，周五开展铁矿石市场监管调研，打压上涨情绪。由于前期铁矿石涨幅较大，后续回调存在空间，关注元宵过后下游钢材需求情况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69.5%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121.1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钢厂样本焦炭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745.3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春节期间钢厂提降一轮，目前第二轮提降正在进行中。目前全国铁水产量仍维持较低位水平运行，京津冀阶段性限产因空气加严，影响钢厂进一步补库诉求，冬奥会对焦化开工也有冲击。但焦化厂已经进入亏损状态，进一步下跌需要焦煤向下打开空间。关注后续钢厂复产的补库可能性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，甘其毛都口岸春节假期后首周通关三百余车，日均通关车数不足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车，策克口岸暂无最新进展，通关时间待定。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昨日三大主要口岸总通关车数较上周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同期增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。近期发改委要求进一步推动煤矿生产，稳定煤价保供应。目前焦煤供需已经由供应紧张逐步转为供应过剩，焦化厂在调降两轮后大多进入亏损状态，预计后续偏弱震荡为主。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 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累库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速度放缓，库存位置相对较低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779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：产量需求同步下降，累库节奏较慢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9711"/>
            <a:ext cx="9144000" cy="3405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：澳巴发运回落，发运出现季节性减少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72222" cy="349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：到港平稳下滑，疏港量大减，港库再创新高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4272"/>
            <a:ext cx="9144000" cy="367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：开工受环保压制，钢厂补库节奏放缓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</a:t>
            </a: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焦化厂、钢厂样本</a:t>
            </a: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874060"/>
            <a:ext cx="9144000" cy="3512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：焦化厂补库情绪不佳，焦煤出货不畅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1510"/>
            <a:ext cx="9144000" cy="3608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：南北价差急跌后收敛，其余保持稳定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7809"/>
            <a:ext cx="9144000" cy="1951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：焦化厂由盈转亏，钢厂利润有所修复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283" y="615110"/>
            <a:ext cx="7071476" cy="4294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月差：月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差保持低位收敛，总体平稳运行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93" y="615110"/>
            <a:ext cx="7797233" cy="436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：螺纹基差持续收敛，铁矿基差出现反弹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574" y="586255"/>
            <a:ext cx="7202046" cy="437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15704</TotalTime>
  <Words>1206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938</cp:revision>
  <dcterms:created xsi:type="dcterms:W3CDTF">2017-05-02T06:39:00Z</dcterms:created>
  <dcterms:modified xsi:type="dcterms:W3CDTF">2022-02-11T08:58:14Z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