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2022/2/18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铁矿与两焦走势分化，钢厂复产预期影响加重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：焦煤、焦炭、螺纹、热卷、铁矿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821072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4779(+93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4907(+84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685(+0.5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3315.5(+105.5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-215.5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196.5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2558(+119.5)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071225"/>
              </p:ext>
            </p:extLst>
          </p:nvPr>
        </p:nvGraphicFramePr>
        <p:xfrm>
          <a:off x="425666" y="2435698"/>
          <a:ext cx="8383286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冬奥会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和环保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压制仍在，产量止跌小幅回升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下游缓慢复产，后续有转好预期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库存累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库进一步放缓，钢厂库存下降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产量止跌回升，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处于同期最低位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需求小幅回升，关注节后消费复苏进度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累库节奏缓慢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，预计春节累库接近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18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年水平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海外发运继续回落，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到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港提升，同期偏高位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短期需求受政策压制，关注后续复产补库需求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疏港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量小幅恢复，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库接近历史最高点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开工继续下滑，焦化厂亏损和环保政策共同打压生产情绪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短期需求受政策压制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，后续有需求转暖预期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焦化厂高库存，钢厂补库需求不旺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偏低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内矿保供政策延续，外矿发运受疫情影响，结构性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紧缺仍存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亏损影响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补库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需求，本周需求开始企稳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焦化厂开始出现小幅补库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832026"/>
              </p:ext>
            </p:extLst>
          </p:nvPr>
        </p:nvGraphicFramePr>
        <p:xfrm>
          <a:off x="273050" y="935382"/>
          <a:ext cx="8767825" cy="40282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市场整体偏弱运行，但钢材、铁矿和两焦的走势分化加剧。螺纹钢在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120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日均线上震荡偏弱运行，铁矿石持续下行，周降幅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17.82%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；两焦走势坚挺，周五收大阳线。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255.98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100.79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885.5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9.38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315.93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万吨。本周螺纹表需环比增加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10.39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164.57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产量止降转升，社库增幅有所扩大，厂库由升转降，表需小幅回升，数据表现一般。近日发改委召开专题会议提醒告诫部分铁矿石贸易企业，要求释放过高库存、尽快恢复至合理水平，并提供近期铁矿石库存变化、买进卖出的具体时间、数量和价格等详细情况，配合核查是否存在囤积居奇、哄抬价格等违法违规行为。在上游原料受强调控，高炉利润已经修复的前提下，螺纹钢维持上涨较为困难，预计近期依然走震荡行情为主，后续关注下游需求恢复情况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66.7%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1.39%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19.93%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203.01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3.03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43.37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16034.05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144.11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255.36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7.48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。供给稳定，虽然发运减少但到港依然处于同期高位，而库存距离历史高点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1.64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亿吨只有一步之遥，下游需求不尽人意。近期国家发改委三次公开发声，也召开相关会议打压铁矿石炒作情绪。铁矿石期现货面临的监管力度加码，行情受到影响，前期涨幅也相对较大，后期预计偏弱运行为主，做多螺矿比可继续持有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68.1%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118.5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748.97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。本周钢厂试图提降第三轮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但焦化厂抵触情绪加剧。全国铁水产量仍维持较低水平运行，但冬奥会结束后的补库诉求仍对市场预期形成一定提振。焦企的原料库存也低位，炼焦利润处于亏损也很难产生焦煤补库需求。目前焦炭期货升水幅度有所加深，未来钢厂复产预期对行情影响加大，但政策上也有发改委稳价压制，短期预计上冲有阻力，下探有支撑，震荡为主，关注未来几周钢厂产能恢复情况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，甘其毛都口岸日均通关车数维持百车上下，满都拉口岸监管区库存持续累积，后期通关车数或有缓慢下降可能。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昨日三大主要口岸总通关车数较上周同期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。昨日中煤集团一矿井发生运输事故，该矿为中央企业，核定产能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年，后续可能引起安全检查力度加强。目前焦煤现货在下游复产预期的提振下已经开始企稳，盘面基差较窄，消息面有煤矿安检，供应收缩预期，预计价格将偏强运行。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：下游需求持续恢复，累库速度继续放缓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6845"/>
            <a:ext cx="9144000" cy="3750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：产量低位小幅反弹，库存增长继续放缓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17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：发运持续季节性回落，澳矿全年目标下降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82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：库存接近历史高点，到港量保持高位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761365"/>
            <a:ext cx="9144000" cy="3725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：开工受环保压制，钢厂补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库停滞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874060"/>
            <a:ext cx="9144000" cy="348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：煤矿持续累库，焦化厂库持续下滑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2801"/>
            <a:ext cx="9144000" cy="3619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：南北价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差重新回正，冷热轧价差有所反弹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4487"/>
            <a:ext cx="9144000" cy="202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：焦煤下跌难扭炼焦亏损，高炉利润持续修复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133" y="680530"/>
            <a:ext cx="6779619" cy="408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：焦炭月差拉升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23" y="698669"/>
            <a:ext cx="7695586" cy="418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：焦炭升水持续扩大，铁矿铁水略有上浮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890" y="712832"/>
            <a:ext cx="6835484" cy="4088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15909</TotalTime>
  <Words>1335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951</cp:revision>
  <dcterms:created xsi:type="dcterms:W3CDTF">2017-05-02T06:39:00Z</dcterms:created>
  <dcterms:modified xsi:type="dcterms:W3CDTF">2022-02-18T08:49:02Z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