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2022/2/28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上周市场受政策影响显著，今日盘面普遍反弹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预计本周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焦煤、焦炭、螺纹、热卷、铁矿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54306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4693(+76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4952(+156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705.5(+25.5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3296.5(+113.5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2614.5(+103)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064047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唐山等地逐步开始复产，供应逐渐恢复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目前需求回复偏缓，未来有边际增长预期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累库速度相较往年较快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产量止跌回升，处于同期最低位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需求回升迅速，消费迅速复苏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库存停止增长，目前处于同期低位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海外发运平稳，到港回落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疏港增长，钢厂目前复工缓慢，存在好转预期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疏港量明显回升，港库回落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开工反弹，焦化厂情绪有所好转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钢厂存在加速复产预期，已经开始补库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钢厂库存处于低位，存在补库预期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外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矿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发运处于低位，结构性紧张问题依然存在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焦化厂、钢厂均开始补库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705579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上周黑色市场整体走势偏空，行情受消息面打压严重，两焦周五均出现大跌行情。本周一各品种均出现小幅反弹。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273.55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965.28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320.71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二周下降，总库存连续第九周增加，增幅维持在较高水平。春节后的第三个交易周，螺纹钢库存仍维持较大幅度增长，在一定程度上不及市场预期，也显示今年春节后终端需求恢复仍较为缓慢，不过最新一期的调研数据显示截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日，全国项目复工率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，并且预计本周复工率能达到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成左右。依旧可以继续关注预期差能否继续存在。短期螺纹盘面或面临一定的调整压力。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73.44%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3.85%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16.06%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208.85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15886.57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147.48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293.79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38.42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。海外发运表现平稳，不过巴西发运受预计影响减量明显。到港有所下滑，且港口运力逐渐提升，港库有所回落。需求端上周高炉开工明显提升，主因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号以后限产政策有所放松，唐山、迁安正在逐步复产。总体来说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月铁矿石需求仍处于弱势，但是复产预期较为强烈。但春节前后发改委密集发声，打压铁矿石炒作情绪，预计上涨难度较大，依旧以震荡为主。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71.5%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94.4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757.66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上周焦炭提涨第一轮，现货拐点已经出现。不过煤炭再出政策扰动，拖累焦炭盘面情绪崩塌。焦企当前的产能利用率也开始有所恢复，原料库存也低位，集中补库也导致原料煤价格反弹，所以焦化利润低，涨价诉求强。向下存在焦化利润制约，向上也存在政策风险压制，建议观望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，甘其毛都口岸监管区库存再度回升，现已增长至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万吨左右，查干哈达堆煤场库存相应降低至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万吨左右。昨日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2460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吨。近期焦钢企补库，持续去库，现货价格也持续上涨，中长期供需紧张。但焦企利润仍低，且存在政策风险压制，近期预计行情偏强震荡。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：需求增长不及预期，整体数据偏空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40148"/>
            <a:ext cx="9144000" cy="375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：表需增长较快，总库已到顶峰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0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供求：发运持续季节性回落，澳矿全年目标下降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77134" cy="346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：库存有所回落，疏港量快速反弹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80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：钢厂开始补库，需求回升，焦化厂库存迅速回落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1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：焦化厂库存回落，存在补库需求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2837"/>
            <a:ext cx="9144000" cy="365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：南北价差重新回正，冷热轧价差有所反弹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8455"/>
            <a:ext cx="9144000" cy="200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：焦化利润暂无起色，钢材利润维持稳定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21995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月差：焦炭月差拉升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92732"/>
            <a:ext cx="8046833" cy="429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基差：焦炭升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水幅度回落，现货有所转暖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20" y="623501"/>
            <a:ext cx="6894476" cy="412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16279</TotalTime>
  <Words>1199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964</cp:revision>
  <dcterms:created xsi:type="dcterms:W3CDTF">2017-05-02T06:39:00Z</dcterms:created>
  <dcterms:modified xsi:type="dcterms:W3CDTF">2022-02-28T09:11:59Z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