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8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4" r:id="rId14"/>
    <p:sldId id="625" r:id="rId15"/>
    <p:sldId id="628" r:id="rId16"/>
    <p:sldId id="552" r:id="rId17"/>
  </p:sldIdLst>
  <p:sldSz cx="9144000" cy="5143500" type="screen16x9"/>
  <p:notesSz cx="6858000" cy="9144000"/>
  <p:custDataLst>
    <p:tags r:id="rId1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2022/3/4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3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860801" y="2618304"/>
            <a:ext cx="511080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俄乌局势激发通胀预期，行情整体上涨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衡焱 投资咨询证号：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Z0016768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F03090081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>
                <a:solidFill>
                  <a:srgbClr val="7F7F7F"/>
                </a:solidFill>
              </a:rPr>
              <a:t>F3077614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：焦煤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、热卷、螺纹、焦炭、铁矿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207092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月差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4901(+21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5210(-39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5180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812.5(+12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+35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3585(+13.5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+250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2868.5(-14)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250.5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8569689"/>
              </p:ext>
            </p:extLst>
          </p:nvPr>
        </p:nvGraphicFramePr>
        <p:xfrm>
          <a:off x="425666" y="2435698"/>
          <a:ext cx="8383286" cy="2108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661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379413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84468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871718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99173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1049853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</a:tblGrid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</a:t>
                      </a: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两会期间唐山限产不及预期，供应偏多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需求恢复持续偏缓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保持累库状态，边际放缓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正常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19887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产量迅速恢复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需求回升迅速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，接近同期高位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库存开始进入去库状态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397753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海外发运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平稳小幅增长，</a:t>
                      </a: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到港回落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钢厂需求渐强，两会期间限产不及预期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港库去库边际放缓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342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 smtClean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焦化厂复产放缓，低利润压制情绪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钢厂存在加速复产预期，已经开始补库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焦化厂库加速回落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497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外矿发运处于低位，结构性紧张问题依然存在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焦化厂、钢厂均开始补库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库存处于同期低位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正常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6428737"/>
              </p:ext>
            </p:extLst>
          </p:nvPr>
        </p:nvGraphicFramePr>
        <p:xfrm>
          <a:off x="273050" y="935382"/>
          <a:ext cx="8767825" cy="3662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本周黑色市场受外围局势影响，各品种走势均较为强势。螺纹钢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天均收阳，铁矿反弹接近下跌前的高点，两焦持续上涨创新高。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16.73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290.28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35.16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1000.44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0.41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320.3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万吨；表需环比增加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66.54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255.53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万吨。螺纹产量连续第三周上升，总库存连续第十周增加，不过增幅大幅收窄，厂库还略有下降，表需环比大幅回升，数据基本符合预期。近期俄乌战争局势影响黑海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——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亚速海海运通道，欧洲板材供应受阻，同时原油价格上涨导致同涨预期大大增强，首次影响本周热卷涨势较强，而螺纹由于下游复工依然缓慢，主要跟涨为主。预计继续保持震荡偏强。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74.72%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1.29%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，比去年同期下降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14.21%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219.79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10.91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吨，同比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15854.52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降低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297.85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4.06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。两会期间唐山地区限产不及预期。唐山市相关单位发布了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期间唐山市环保管控的具体措施。本次限产仅关停部分烧结机，对于铁水产量影响较小，铁矿石需求增长预期保持不变。基本面逐渐由弱转强，同时叠加外围局势对盘面影响，行情较热。但现货监管力度较大，继续向上存在政策风险，追高需谨慎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焦炭方面，</a:t>
                      </a:r>
                      <a:r>
                        <a:rPr lang="en-US" altLang="zh-CN" sz="12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Mysteel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统计全国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家独立焦企样本：产能利用率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74.8%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家焦化厂焦炭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62.4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家钢厂样本焦炭库存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733.17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，剪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焦炭第二轮提涨落地，由于目前原料煤涨幅相对焦炭价格更甚，焦企利润仍差，因此继续提涨的诉求仍高。焦企当前的产能利用率也有所恢复，但受利润拖累恢复速度并不算快，预计下周能有第三轮提涨。焦化厂库存大幅回落，但盘面已经提前反应，建议谨慎入场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方面，昨日口岸交投氛围良好，通关车数稳步提升，市场可交易资源增多，下游询价补库意愿增强，贸易商出货压力减轻。三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吨。近期焦钢企持续去库，存在补库需求现货价格也持续上涨，中长期供需紧张。整体来看，盘面贴水窄还需谨防波动率加大的风险，整体焦煤价格趋势仍然向上。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增长偏缓，库存继续累库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2455"/>
            <a:ext cx="9144000" cy="3756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：表需恢复至同期高位，总库开始下滑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0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：澳矿发运略降，巴西依旧处于同期低位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5992"/>
            <a:ext cx="9144000" cy="3615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：港库去库放缓，到港持续下滑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0546"/>
            <a:ext cx="9144000" cy="370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：焦化、钢厂库存加快回落，复产去库效果体现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540"/>
            <a:ext cx="9144000" cy="346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：钢焦厂库存稳定，焦化开工恢复一般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3308"/>
            <a:ext cx="9144000" cy="3610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：卷落价差快速增长，冷热轧回落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1350325"/>
            <a:ext cx="9144000" cy="1879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：废钢价格下滑，高炉电炉利润分化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11" y="615110"/>
            <a:ext cx="6804340" cy="416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：月差基本保持稳定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90" y="628968"/>
            <a:ext cx="8206131" cy="4355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基差：焦炭升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水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继续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回落，热卷平水转升水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615110"/>
            <a:ext cx="7187037" cy="4275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16465</TotalTime>
  <Words>1166</Words>
  <Application>Microsoft Office PowerPoint</Application>
  <PresentationFormat>全屏显示(16:9)</PresentationFormat>
  <Paragraphs>110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17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976</cp:revision>
  <dcterms:created xsi:type="dcterms:W3CDTF">2017-05-02T06:39:00Z</dcterms:created>
  <dcterms:modified xsi:type="dcterms:W3CDTF">2022-03-04T08:54:59Z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