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2022/3/11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2022/3/11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860801" y="2618304"/>
            <a:ext cx="51108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价格水平整体偏高，市场担忧情绪有所降温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xmlns="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：热卷、焦炭、焦煤、螺纹、铁矿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187693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4917(+21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5137(+30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822(+14.5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3677.5(-47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172.5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321.5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3038(-42)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+110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="" xmlns:a16="http://schemas.microsoft.com/office/drawing/2014/main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963828"/>
              </p:ext>
            </p:extLst>
          </p:nvPr>
        </p:nvGraphicFramePr>
        <p:xfrm>
          <a:off x="425666" y="2435698"/>
          <a:ext cx="8383286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="" xmlns:a16="http://schemas.microsoft.com/office/drawing/2014/main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="" xmlns:a16="http://schemas.microsoft.com/office/drawing/2014/main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="" xmlns:a16="http://schemas.microsoft.com/office/drawing/2014/main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="" xmlns:a16="http://schemas.microsoft.com/office/drawing/2014/main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="" xmlns:a16="http://schemas.microsoft.com/office/drawing/2014/main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="" xmlns:a16="http://schemas.microsoft.com/office/drawing/2014/main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钢厂存在环保限产压制，产量增长边际放缓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需求稳定恢复中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库存顶峰已现，本周开始去库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产量增长停滞，本周迅速回落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需求本周小幅回落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库存继续去库，处于同期低位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海外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发运、到港均有所增长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高炉开工走弱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库继续呈现去库状态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受低利润与环保限产压制，焦化厂复产停滞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钢厂持续存在补库需求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库存依旧处于低位，下游存在补库需求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蒙煤发运小幅恢复，但外矿供应偏紧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焦化厂、钢厂均开始补库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库存处于同期低位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570415"/>
              </p:ext>
            </p:extLst>
          </p:nvPr>
        </p:nvGraphicFramePr>
        <p:xfrm>
          <a:off x="273050" y="935382"/>
          <a:ext cx="8767825" cy="3845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整体冲高回落，俄乌局势略有平缓，对前期通胀预期的情绪影响上涨行情，本周有所回落。综合来看铁矿在前期大幅上涨后，本周高点阻力明显，回落表现较差；而两焦高位震荡为主，综合表现比较坚挺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螺纹周产量增加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6.41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296.69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8.53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991.91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28.02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292.28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万吨。螺纹周产量连续第四周增加，总库存在连增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周后首次转为下降，厂库社库全面下降。本周螺纹表观消费量增加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77.71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333.24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表需继续稳定增长。综合来看供需数据中性偏多，但近期疫情反弹，后续需求恢复可能受到阻碍。同时俄乌紧张局势有所缓解，前期通胀担忧情绪回落，对价格造成压制，不过下游炉料成本回升，炼钢利润再度处于盈亏线上，下方也有成本段支撑。未来预计依旧以高位震荡为主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70.85%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4.01%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15.47%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215.06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26.54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15714.3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降低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140.22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276.25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21.6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。供应上澳巴发运量、到港量均有所增加，巴西雨季影响正在减小，澳洲发生洪涝灾害但对矿区影响不大。需求端唐山、山西地区继续受到限产影响，高炉开工本周再度回落，预计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月中旬后需求能有明显增加，港口库存呈现去库走势。近期俄乌冲突升级对大宗商品价格波动影响较大，且铁矿石期现货监管力度仍比较大，追高仍需谨慎，预计近期价格呈现震荡走势。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74.6%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0.2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61.8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720.74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。目前焦炭已经提涨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轮，第四轮提涨进行中。由于目前原料煤涨幅相对焦炭价格更甚，焦企利润仍差，因此继续提涨的诉求仍高。但焦企依然未能摆脱给煤企打工的状态，焦化利润甚低，环保限产也压制焦企复产，本周开工率基本没有提升，存在一定供需缺口。但从价格层面来看焦炭价格偏高，盘面升水也转为贴水，供需状况已经在价格上体现，追高存在较大风险，建议谨慎操作，可以关注焦化利润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，甘其毛都口岸通关车数稳步提升，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日前有望超过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车，市场整体交投氛围良好，贸易商出货意愿较强。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近期蒙煤发运小幅改善，但受俄乌冲突影响，国际市场煤炭价格偏高，内外价差拉大，而对俄方进口的煤炭国内市场也有担心汇率波动的情绪，内矿也存在环保检查压力，洗煤厂开工率偏低，总体供应依旧偏紧。价格层面上煤价也处于高位，未来偏强震荡为主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：表需保持复苏节奏，库存顶峰已现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0219"/>
            <a:ext cx="9144000" cy="3754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：产量再度下滑，总库同期低位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0922"/>
            <a:ext cx="9144000" cy="3383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供求：澳矿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发运持续收缩，巴西发运回升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4009"/>
            <a:ext cx="9144000" cy="3485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：到港略增，港库持续下滑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056000" cy="3620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：焦化厂复产停滞，钢厂继续去库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99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：总库存持续去库，钢厂存在补库需求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8178"/>
            <a:ext cx="9144000" cy="3662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：南北价差小幅增长，其余保持稳定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93650"/>
            <a:ext cx="9144000" cy="1951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：高炉利润回落，总体重归低位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162" y="635159"/>
            <a:ext cx="6829110" cy="4136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：焦炭月差迅速攀升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16" y="670094"/>
            <a:ext cx="8039842" cy="43068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：基差总体稳定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634885"/>
            <a:ext cx="7214933" cy="4320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16597</TotalTime>
  <Words>1266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989</cp:revision>
  <dcterms:created xsi:type="dcterms:W3CDTF">2017-05-02T06:39:00Z</dcterms:created>
  <dcterms:modified xsi:type="dcterms:W3CDTF">2022-03-11T08:50:02Z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