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2022/3/18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宏观数据利好市场，本周行情先抑后扬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：热卷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螺纹、铁矿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焦炭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焦煤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273118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4953(+51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5129(+75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833.5(+23.5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3691(+131.5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194.5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3051(+156)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490775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采暖季限产逐渐解除，钢厂按节奏复产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需求止增反跌，疫情对终端需求造成影响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库存去库速度放缓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产量低位反弹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需求延续回落态势，处于同期低位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库存去库边际放缓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巴西发运大幅回落，发运、到港均下滑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钢厂限产逐步解除，高炉开工快速增长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库保持去库状态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现货保持提涨，焦化开工有所复苏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需求，但对高价焦接受能力减弱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钢厂库存小幅增长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蒙煤发运逐步恢复，长期有俄煤进口增长预期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焦化、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厂补库需求强烈，但接受能力渐弱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钢厂依旧处于去库状态，下游库存总体偏低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519124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本周黑色市场在周一大跌后，周二至周五都因受宏观数据利好影响整体形成上涨行情。各品种都已收复周一的大阴线，整体来看螺纹、铁矿基本形成震荡区间，而两焦趋势性上涨格局在图形上尚未改变。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我的钢铁发布数据，螺纹周产量增加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4.31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22.85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969.06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15.47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307.75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万吨。螺纹周产量连续第五周增加，总库存连续第二周下降，不过降幅大幅收窄。本周螺纹表观消费量减少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24.86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308.38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万吨。总体来看库存、需求均不及预期，需求止增反跌，显示疫情对终端需求以及物流都造成一定影响。本周螺纹增长主要因为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1-2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宏观数据向好，以及近期原油再度上涨激发通胀预期，但从供需面来看需求恢复不理想，地产施工面积处于同期低位，均对进一步上涨造成阻碍。预计在乐观情绪退潮后，短期螺纹将继续走震荡调整走势，中长期来看疫情结束后，需求依旧有基建作为支撑，而高炉低利润也对当前价位有托底效果，因此如果回落，下行空间也比较有限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78.91%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8.06%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6.73%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220.7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15497.3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272.44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吨。供应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上由于巴西发运骤降因此海外总体发运有所下滑，到港量变动不大，小幅下滑。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需求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端本周高炉复产增加，钢厂烧结粉需求偏低，有一定补库需求。但疫情对终端需求造成影响，因此需求增量也比较有限。预计铁矿石宽幅震荡为主。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64.5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746.78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炭现货提涨第四轮加速落地，落地后预计焦企利润稍有改善。焦企当前的产能利用率也有所恢复，但受利润拖累恢复速度并不算快。下游高炉持续复产，华北地区仍有进一步补库诉求。但由于终端钢厂利润也持续下滑，对高价原材料涨价抵触情绪增加，因此高价位的焦炭期价剧烈回调，预计走势仍以高位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，甘其毛都口岸近期通关情况良好，连日稳定在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车以上，满都拉口岸日均通关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余车。。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国内疫情爆发，多地已要求对煤炭运输车辆进行管控，或将加剧煤炭资源紧张程度。但焦煤经历前期快速提涨后，下游接受能力逐渐转弱，而且上周煤炭运销协会组织召开加大俄煤进口会议，后续存在大量进口俄煤预期，而蒙煤通关量也在逐日增长。综合来看焦煤价格处于高位，下游接受能力渐差，后续以震荡调整为主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：表需止升反跌，去库速度放缓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765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：表需持续下滑，处于同期低位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4978"/>
            <a:ext cx="9144000" cy="342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：巴西发运骤降，总体发运小幅下滑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55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：港库持续去库，到港量微降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8873"/>
            <a:ext cx="9144000" cy="368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：开工继续复苏，钢厂库存有所增长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536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：钢厂持续去库，焦化厂库存维持低位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6907"/>
            <a:ext cx="9144000" cy="3603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：冷热轧价差回落，南北价差震荡上行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5935"/>
            <a:ext cx="9144000" cy="1916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：炼焦利润未见起色，高炉利润持续下行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41989"/>
            <a:ext cx="7153185" cy="4325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：焦炭月差高位回落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27" y="698015"/>
            <a:ext cx="7984453" cy="4286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：焦炭升水幅度大幅减小，其余基差小幅下滑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622244"/>
            <a:ext cx="73279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16759</TotalTime>
  <Words>1298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997</cp:revision>
  <dcterms:created xsi:type="dcterms:W3CDTF">2017-05-02T06:39:00Z</dcterms:created>
  <dcterms:modified xsi:type="dcterms:W3CDTF">2022-03-18T08:57:47Z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