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2022/3/25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黑色市场供需双弱，螺纹钢高位震荡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：热卷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螺纹、铁矿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焦炭、焦煤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028535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5013(+68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5282(+109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856(+38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3733.5(+116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3106(+108.5)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546674"/>
              </p:ext>
            </p:extLst>
          </p:nvPr>
        </p:nvGraphicFramePr>
        <p:xfrm>
          <a:off x="425666" y="2435698"/>
          <a:ext cx="8383286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疫情影响钢厂生产，本周暂未体现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下游需求冻结，表需同期低位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库存总体变动小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产量持续增长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需求微增，疫情影响消费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库存去库边际放缓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巴西发运少量恢复，总体发运增长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铁水产量保持增长状态，但疫情影响需求释放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库去库停滞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焦化开工持续增长，但炼焦利润依旧处于低位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钢厂持续存在补库需求，但对高价焦接受能力减弱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库存继续去库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蒙煤发运逐步恢复，长期有俄煤进口增长预期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焦化、钢厂补库需求强烈，但接受能力渐弱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钢厂依旧处于去库状态，下游库存总体偏低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577814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本周黑色依然维持震荡行情。其中钢材走势较为平稳，在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日均线上平缓运行；而炉料走势偏强，铁矿已经接近反弹高点，两焦也连续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天收阳。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311.15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2.44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966.62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313.95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万吨。螺纹表观消费量环比减少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六周增加，总库存由降转升，厂库连续第二周出现回升，表需连续第二周逆季节回落，数据表现整体不及预期，也显示当前多地疫情散发对需求形成较明显影响。而供应端方面，虽然产量依然在增加，但主要是前期新增产能释放的结果。目前全国钢厂的生产和运输都不同程度的收到疫情影响，尤其是唐山方面已经全面停止办理车辆运输证，原料、产品运输均受阻，预计下周供给也将有所回落。总体来看，目前螺纹处于现实供需趋弱的局面，但成本支撑以及通胀预期对价格支撑依然较强，预计高位震荡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78.23%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7.31%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5.77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15517.93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20.63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264.21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吨。供应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上巴西发运有所恢复，海外发运小幅增长。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需求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端疫情全国多点爆发，对钢厂运输、生产和下游需求等影响较大，部分钢厂有高炉停产、焖炉计划，本周贴水增产主要是前期解除环保限制的高炉产能释放所致，疫情影响将在之后几周体现。预计未来铁矿需求将继续收缩，需求恢复受限，铁矿价格将有所回落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698.25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48.5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炭现货提涨第四轮落地后，受下游采购物流的阶段性冲击，现货已有开始暗降行为。焦企当前的产能利用率也有所恢复，预计普遍要面对一定的累库压力。铁水复产不及预期，再叠加终端钢厂利润也持续下滑，对高价原材料涨价抵触情绪增加。因此高价位的焦炭期价震荡回调至贴水状态，预计走势仍以震荡偏弱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，甘其毛都口岸近期通关车数稳定在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车以上，满都拉口岸接近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车，蒙煤供应量预期向好，有持续增加可能。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吨。蒙煤通关持续恢复，但依旧低于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车。下游焦企、钢企受疫情影响采购物流，国内煤矿供应因局部环保检查而稍有减产。整体来看，焦煤价格已处高位，下游接受能力渐差，预计高位震荡。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：钢厂产量保持增长，表需降至同期低位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6102"/>
            <a:ext cx="9144000" cy="3757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：表需低位反弹，总库保持平稳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33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：巴西发运小幅恢复，海外发运小增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35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：到港保持增长，疫情影响港库去库停滞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1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：厂库持续下滑，各地运输不同程度受阻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2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：钢厂库存持续下滑，各地运输受阻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0633"/>
            <a:ext cx="9144000" cy="363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：冷热轧价差回落，南北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价保持平稳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1345"/>
            <a:ext cx="9144000" cy="1929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：炼钢、炼焦利润均在盈亏线附近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691" y="651897"/>
            <a:ext cx="7145107" cy="433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月差：焦炭月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差持续回落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874060"/>
            <a:ext cx="7296150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基差：焦炭升水幅度大幅减小，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其余品种本周稳定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86" y="629927"/>
            <a:ext cx="7248574" cy="433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16971</TotalTime>
  <Words>1264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1006</cp:revision>
  <dcterms:created xsi:type="dcterms:W3CDTF">2017-05-02T06:39:00Z</dcterms:created>
  <dcterms:modified xsi:type="dcterms:W3CDTF">2022-03-25T09:11:01Z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