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2022/4/1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疫情不减高昂预期，本周盘面强势运行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：铁矿、热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卷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0539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5189(+97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5345(+91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940(+24.5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3997(+62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3244(+58)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13011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疫情影响钢厂生产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，本周钢厂供应下降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下游需求冻结，表需同期低位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库存小幅下滑，变动较小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产量小幅下滑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需求保持稳定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去库保持节奏，库存同期低位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海外发运反弹，巴西发运大幅增长，到港量减少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疫情影响运输和需求，但市场看好疫情结束后的补库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库继续去库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开工稳定恢复，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但炼焦利润依旧处于低位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钢厂持续存在补库需求，但对高价焦接受能力减弱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疫情影响运输，焦化厂暂时累库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河北、内蒙迎来环保督察，供应整体趋紧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部分焦企开始刚性补库，煤矿出货状况好转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钢厂依旧处于去库状态，下游库存总体偏低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025416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黑色市场走势偏强，除焦煤外各品种均在周五创下本轮反弹新高，而焦煤也接近前期高点。螺纹、铁矿周五均收大阳线。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303.37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966.11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307.03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万吨。螺纹周产量由升转降，总库存再次转为小幅回落。本周螺纹表观消费量环比增加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疫情对供需影响持续，总体来说数据符合市场预期。不过本周的国常会指出要咬定全年发展目标不放松，把稳增长放在更加突出的位置，后期政策宽松的预期进一步增强。整体看目前螺纹盘面仍处于弱现实、强预期的局面，短期仍以高位震荡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77.45%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15389.02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128.91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269.19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海外发运继续恢复，巴西发运增幅较大，不过到港量本周有所缩减。需求端来看，唐山部分区域解除区域风控，且钢厂原料库存处于低位。目前市场对于疫情缓解后的预期也较为强烈，疫情缓解后可期待钢材需求增加，或带动原料铁矿石的补库需求，对价格有所支撑。多空交织下，预计近期价格呈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86.5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707.41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疫情对供需两端均产生一定影响，焦企库存相对偏高，不过近期唐山等地开始陆续解封，运力恢复后钢厂补库需求回暖。现货博弈中暂稳运行，钢厂利润偏低对高价原料抵触情绪较强，预期回暖后焦企挺价意愿上升。目前黑色系整体情绪乐观，盘面表现较为强势，成本支撑较强，高位波动或加剧。</a:t>
                      </a: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，甘其毛都口岸连续两日通关车数降至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车以下，满都拉口岸维持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余车，两口岸近期整体总通车数保持在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250-290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车区间内。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吨。本周河北、内蒙等地迎来新一轮环保督察，供应整体依然偏紧，随着运输好转、情绪回暖，部分焦企开始适当补库，煤矿出货有所好转。乐观情绪支撑下，盘面短期仍是易涨难跌的局面。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增，接近同期最低位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36"/>
            <a:ext cx="9144000" cy="377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：热卷去库进度较好，消费暂稳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43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：海外发运持续反弹，巴西发运大幅增长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933"/>
            <a:ext cx="9144000" cy="368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：到港下滑，港库继续去库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0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：焦化厂继续累库，疫情影响焦炭运输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：钢厂库存持续下滑，存在一定补库需求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558"/>
            <a:ext cx="9144000" cy="353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：冷热差继续回落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6095"/>
            <a:ext cx="9144000" cy="189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：炼钢利润保持低位，高炉利润小幅下滑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56" y="657562"/>
            <a:ext cx="7186383" cy="432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：焦炭月差反弹走强，钢材月差小幅上扬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08" y="763164"/>
            <a:ext cx="74041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：炉料基差继续走弱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73" y="668277"/>
            <a:ext cx="7172422" cy="431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17243</TotalTime>
  <Words>1194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1014</cp:revision>
  <dcterms:created xsi:type="dcterms:W3CDTF">2017-05-02T06:39:00Z</dcterms:created>
  <dcterms:modified xsi:type="dcterms:W3CDTF">2022-04-01T09:11:15Z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