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2022/4/8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疫情影响加重，行情表现疲软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4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焦煤、热卷、铁矿、螺纹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921012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5091(-40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5070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5250(-28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940(+12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4059(+9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3214(+14)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708674"/>
              </p:ext>
            </p:extLst>
          </p:nvPr>
        </p:nvGraphicFramePr>
        <p:xfrm>
          <a:off x="425666" y="2435698"/>
          <a:ext cx="8383286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产地疫情好转，钢厂开工恢复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表需下滑边际增速，疫情影响加重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库存小幅增长，再度出现累库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产量出现一定反弹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需求持续增长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去库保持节奏，库存同期低位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海外发运下滑，巴西发运回到相对低位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华北地区运输解封，疏港量大增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港库继续去库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产地运输困难，供应趋紧，炼焦利润小幅恢复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钢厂持续存在补库需求，但对高价焦接受能力减弱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疫情影响运输，焦化厂暂时累库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偏低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河北、内蒙迎来环保督察，供应整体趋紧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钢厂库存处于极低位，存在刚性补库需求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钢厂库存处于极低位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912765"/>
              </p:ext>
            </p:extLst>
          </p:nvPr>
        </p:nvGraphicFramePr>
        <p:xfrm>
          <a:off x="273050" y="935382"/>
          <a:ext cx="8767825" cy="3479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节后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个交易日，黑色市场冲高回落，显露出一定颓势。唯有两焦近月合约趋势较为坚挺，依旧维持高位震荡。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6.39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309.76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3.24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969.34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10.36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317.39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万吨。螺纹周产量回升，总库存再次出现回升。本周螺纹表观消费量环比回落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14.64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296.16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万吨，农历同比减少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157.42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万吨，降幅达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34.7%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钢厂生产继续稳定恢复，需求本周继续下滑，边际下降有所扩大。疫情对钢材市场需求影响还在持续，吉林、上海等地采取封城措施，其他多个省市也升级防控措施。总体来看弱现实，强预期行情仍在延续，国常会对市场释放的宽松维稳信号依然支撑着目前的行情，短期高位震荡延续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79.72%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1.82%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4.59%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229.32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15225.85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163.17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310.5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32.31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外矿发运再度降低，到港量维持稳定。节前铁水产量小幅下滑，不过随着华北等区域逐步解封，原料运输情况有所好转，本周疏港量增长较快。预计后期钢厂复产加快并带动铁矿需求边际好转。港口高库存随着疏港量回升而有所下滑，钢厂库存不高，存在补库需求。关注疫情转好后的库存释放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78.3%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87.2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695.03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河北疫情趋稳有序解封，钢厂逐渐复产，原料采购力度有所加大。山西爆发疫情，叠加原料煤维持高位，焦化开工下滑、出货受阻，供应端呈现偏紧局面。政策稳增长带来的产业链正反馈预期支撑下，市场情绪相对乐观，主流焦企全面提涨第五轮，盘面短期有望维持偏强走势，波动或加剧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焦煤方面，甘其毛都口岸市场交投氛围转暖，策克口岸开关时间再次推迟，大概率将在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月初正式运行。三大主要口岸总通关车数较上周同期增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2840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2990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受环保检查等因素影响，供应整体依然偏紧，下游焦企补库积极性有所回升，不过物流运输仍受疫情影响，产地煤矿库存有所累积。海运煤价格高位有所回落，相比国内仍相对偏高。盘面下方支撑较强，短期或延续高位盘整走势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：需求降幅边际扩大，略微差于预期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7858"/>
            <a:ext cx="9144000" cy="3688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：产量再度反弹增长，库存本周保持稳定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2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：海外发运回落，巴西再度进入低位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71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：港口运输恢复通常，港库正常回落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0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焦化厂开工稳定，厂库增长趋缓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77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库存下滑至极低位，存在刚性补库需求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558"/>
            <a:ext cx="9144000" cy="3534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：南北价差有所反弹，总体保持稳定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9053"/>
            <a:ext cx="9144000" cy="1909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：炼焦利润小幅上扬，焦化行情有所反弹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516453"/>
            <a:ext cx="7213600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月差：焦炭月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差大幅走强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717429"/>
            <a:ext cx="73533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：各品种总体保持低位稳定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86" y="682590"/>
            <a:ext cx="6958947" cy="41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17330</TotalTime>
  <Words>1181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1021</cp:revision>
  <dcterms:created xsi:type="dcterms:W3CDTF">2017-05-02T06:39:00Z</dcterms:created>
  <dcterms:modified xsi:type="dcterms:W3CDTF">2022-04-08T09:18:31Z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