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2022/4/15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焦化产地运输受阻，焦炭行情保持强势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：焦炭、焦煤、热卷、铁矿、螺纹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044461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5126(+47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5242(+38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943(+14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4217(-17.5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3239.5(-2.5)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671763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钢厂开工维持稳定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下游需求略微好转，部分地区疫情影响减弱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库存小幅下降，钢厂库存堆积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周产量持续恢复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需求相对偏弱，疫情影响生产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海外发运低位稳定，到港持续下滑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疫情对疏港影响小，疏港量维持高位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产地运输困难，供应趋紧，炼焦利润小幅恢复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，运输困难局面持续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疫情影响运输，焦化厂暂时累库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河北、内蒙迎来环保督察，供应整体趋紧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钢厂库存处于极低位，存在刚性补库需求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86603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本周黑色市场不同品种走势有所分歧，螺纹、铁矿宽幅震荡，不过周四、周五振幅有所收敛，两焦维持上行走势，焦炭持续向上突破新高。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2.47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942.24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22.62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340.01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万吨。螺纹周产量小幅回落，社库下降厂库回升，总库存略有下降。本周螺纹表观消费量环比增加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15.62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311.78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万吨。最近四周螺纹表需农历同比分别大幅下降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34.7%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27.4%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，需求低位对价格压制依然较为明显。不过当前钢厂利润已处于历史低位，且宏观政策端持续释放宽松信号，钢价支撑力度也较强。短期螺纹盘面仍以反复震荡对待。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80.11%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4.02%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233.3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14872.5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353.35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300.36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供应端来看，近期澳巴发运量小幅回升，但到港量仍维持在低位水平。需求端来看，部分地区运输受限解除，疏港大幅增加，铁水产量有所增加。钢厂库存仍保持低位的情况下，钢厂刚需补库有所增多，港口库存持续去库。但下游钢材端持续受到疫情的影响，需求表现不佳。另外前期铁矿石价格涨幅较大，需警惕监管风险。多空交织下，预计近期价格呈现震荡走势。</a:t>
                      </a: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113.6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651.8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河北等地高炉逐渐复产，钢厂库存偏低甚至有告急现象，补库预期较强。山西等地疫情对焦企生产形成冲击，交通运输部开会强调物流保障，运输好转后厂内库存开始下降。供需面整体偏紧，现货第五轮提涨落地，由于终端需求疲弱，钢厂传导成本压力的难度增大，对原料提涨抵触情绪依然较强。盘面高位波动加剧，整体依然偏强。</a:t>
                      </a: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车，车辆对外发运管控严格，满都拉口岸因运管单到期，现已暂停通关。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。受环保督察及山西等地疫情影响，煤矿开工有所下滑，下游焦企积极采购，运输好转后库存得到一定补充。蒙煤通关缓慢回升，基本仍维持在日均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车左右，海运煤价格持续回落，内外价差明显修复。大商所修改焦煤业务细则，基准交割品由进口主焦煤调整为国产主焦煤，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合约以后开始执行，对当前交易的合约影响不大。盘面高位波动加剧，现货供需偏紧仍形成支撑。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：下游需求小幅增长，数据稍好于预期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6924"/>
            <a:ext cx="9144000" cy="375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：产量延续上升，需求受疫情影响较大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6579"/>
            <a:ext cx="9144000" cy="336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：海外发运相对平稳，澳洲检修量持续较多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1781"/>
            <a:ext cx="9144000" cy="346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：疫情暂未影响疏港，港库持续回落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662"/>
            <a:ext cx="9144000" cy="370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：疫情影响产地运输，焦化厂存在顶库减产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253"/>
            <a:ext cx="9144000" cy="348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：钢厂炼焦煤补库困难，库存整体处于低位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4457"/>
            <a:ext cx="9144000" cy="35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：总体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55564"/>
            <a:ext cx="9144000" cy="189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：炼钢利润临近亏损，钢厂对高价炉料接受能力减弱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21995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月差：焦炭月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差出现大幅震荡，钢材月差走弱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874060"/>
            <a:ext cx="72517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基差：各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品种基差稳定震荡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61243"/>
            <a:ext cx="7027542" cy="42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17512</TotalTime>
  <Words>1246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1027</cp:revision>
  <dcterms:created xsi:type="dcterms:W3CDTF">2017-05-02T06:39:00Z</dcterms:created>
  <dcterms:modified xsi:type="dcterms:W3CDTF">2022-04-15T09:18:31Z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