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2022/4/29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螺纹维持供需双弱，焦钢行情出现分化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4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94594"/>
              </p:ext>
            </p:extLst>
          </p:nvPr>
        </p:nvGraphicFramePr>
        <p:xfrm>
          <a:off x="138112" y="962363"/>
          <a:ext cx="8915147" cy="32187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1534"/>
                <a:gridCol w="2284603"/>
                <a:gridCol w="2180758"/>
                <a:gridCol w="1661530"/>
                <a:gridCol w="1666722"/>
              </a:tblGrid>
              <a:tr h="42726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现货价格（涨跌）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5232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4910(+60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 marL="6350" marR="6350" marT="6350" marB="0"/>
                </a:tc>
              </a:tr>
              <a:tr h="55769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4996(+46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4990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 marL="6350" marR="6350" marT="6350" marB="0"/>
                </a:tc>
              </a:tr>
              <a:tr h="53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869.5(+18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 marL="6350" marR="6350" marT="6350" marB="0"/>
                </a:tc>
              </a:tr>
              <a:tr h="574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3625(+64.5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175.5</a:t>
                      </a:r>
                    </a:p>
                  </a:txBody>
                  <a:tcPr marL="6350" marR="6350" marT="6350" marB="0"/>
                </a:tc>
              </a:tr>
              <a:tr h="5966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2852.5(+9.5)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347.5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177.5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703303"/>
              </p:ext>
            </p:extLst>
          </p:nvPr>
        </p:nvGraphicFramePr>
        <p:xfrm>
          <a:off x="273050" y="935382"/>
          <a:ext cx="8767825" cy="40282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黑色市场本周走势分化，各品种在经历周一的大跌后，后几个交易日低位震荡，小幅上涨。周五午后各品种均出现拉升行情，其中铁矿石走的较为强势，基本收回了周一的跌幅，而两焦的走势依旧偏弱。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我的钢铁数据显示，本周螺纹产量减少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6.17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300.83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69.1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29.9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895.29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13.48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3.63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338.56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13.44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2.03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327.1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148.26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万吨。螺纹周产量连续第三周回落，总库存降幅略有扩大，但厂库再次出现回升，表需回落，数据表现偏弱。本周螺纹产量同比下降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26.27%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，表需同比下降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31.19%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，螺纹市场处于供需双弱局面，但需求端下降更加明显。短期螺纹盘面仍以震荡整理对待。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80.93%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1.12%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5.26%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233.57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14517.5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207.9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297.77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10.48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FMG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公布一季度季报，一季度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FMG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铁矿石加工量达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。发运量达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4650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，同比增加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财年发运目标指导量由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1.8-1.85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亿吨调整为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1.85-1.88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亿吨。近期到港有所增加，需求端，钢材需求受到疫情影响较为疲软。且部分地区原料运输仍受到限制。在疫情未见明显好转的情况下，预计矿价短期呈现震荡走势，需关注钢厂利润情况。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78.9%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1093.2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654.35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疫情对物流运输影响边际减弱，钢厂仍有补库需求，由于终端承接不足，复产节奏相对缓慢。焦企利润有所好转，原料偏紧矛盾缓解，提产积极性上升，供需偏紧局面有所好转。现货第六轮提涨落地，由于吨钢利润微薄，钢厂对原料提涨抵触情绪增强。受负反馈预期影响，盘面短期依然承压，波动有所加剧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，昨日甘其毛都口岸通关车数突破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车，较上周同期增加近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车，关税调整为零后将对蒙煤进口产生积极影响。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林中硫主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。受安监、环保等因素影响，供应依然偏紧，低库存下焦企采购积极，随着物流运输逐渐恢复，焦企到货好转，产地库存压力有所缓解。蒙煤日通关回升至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车以上，进口税率下调实际影响虽相对有限，但表明政策保供稳价决心。随着供需偏紧格局逐步缓解，盘面短期仍有回调压力，波动有所加剧。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：产量小幅回落，钢厂去库困难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57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：表需加速增长，下游消费向好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2865"/>
            <a:ext cx="9139348" cy="3351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：海外发运平稳，处于中位水平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1347"/>
            <a:ext cx="9144000" cy="3474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：到港量处于同期高位，港库继续下滑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68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：运输状况好转，焦化厂开始去库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7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：炼焦原料匮乏，焦煤库存处于低位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</a:t>
            </a: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焦化厂、钢厂样本</a:t>
            </a: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0148"/>
            <a:ext cx="9144000" cy="36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：卷螺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差持续回落，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表现趋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2513"/>
            <a:ext cx="9144000" cy="196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现货利润：炼钢利润基本亏损，炼焦利润处于边界线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98" y="451644"/>
            <a:ext cx="71564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月差：钢材月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差有所转暖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664133"/>
            <a:ext cx="70929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：近远月基差转暖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586255"/>
            <a:ext cx="7162800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17753</TotalTime>
  <Words>1108</Words>
  <Application>Microsoft Office PowerPoint</Application>
  <PresentationFormat>全屏显示(16:9)</PresentationFormat>
  <Paragraphs>72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1042</cp:revision>
  <dcterms:created xsi:type="dcterms:W3CDTF">2017-05-02T06:39:00Z</dcterms:created>
  <dcterms:modified xsi:type="dcterms:W3CDTF">2022-04-29T09:35:09Z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