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6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26" r:id="rId10"/>
    <p:sldId id="627" r:id="rId11"/>
    <p:sldId id="624" r:id="rId12"/>
    <p:sldId id="625" r:id="rId13"/>
    <p:sldId id="628" r:id="rId14"/>
    <p:sldId id="55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2022/5/13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政策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与情绪扰动行情，盘面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cs typeface="宋体" pitchFamily="2" charset="-122"/>
              </a:rPr>
              <a:t>低位</a:t>
            </a:r>
            <a:r>
              <a:rPr lang="zh-CN" altLang="en-US" sz="2000" b="1" dirty="0">
                <a:solidFill>
                  <a:srgbClr val="BD0F24"/>
                </a:solidFill>
                <a:latin typeface="+mj-ea"/>
                <a:cs typeface="宋体" pitchFamily="2" charset="-122"/>
              </a:rPr>
              <a:t>大幅震荡，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：螺纹、热卷、焦煤、焦炭、铁矿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51780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4670(+58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4767(+37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823(+27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3340(+59.5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2574(+30.5)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915434"/>
              </p:ext>
            </p:extLst>
          </p:nvPr>
        </p:nvGraphicFramePr>
        <p:xfrm>
          <a:off x="425666" y="2435698"/>
          <a:ext cx="8383286" cy="13658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钢厂开工逐渐恢复，疫情影响逐渐消解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需求小幅增长，受疫情和南方暴雨影响，依旧处于低位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社库去库，库存压力有望缓解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周产量持续恢复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需求小幅反弹，下游厂商开工状态转好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库存稳定小幅去库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发运小幅上升，处于中等偏高位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疏港量持续增长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，钢厂暂未有减产情况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港库继续去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库，已低于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1.4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万亿吨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884857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本周黑色市场低位弱势震荡，市场逐渐从强预期转为弱现实，情绪较弱。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2.63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310.14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61.42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37.79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861.17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14.53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20.68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361.07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69.58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327.25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143.75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万吨。螺纹周产量连续第二周回升，总库存小幅下降，但厂库已经连续三周出现回升，表需小幅增加，数据表现偏弱。本周螺纹产量同比下降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16.53%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，表需同比下降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30.52%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，螺纹市场仍处于供需双弱局面，螺纹表需已连续八周同比降幅超过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，其中有五周同比降幅超过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。国家发展改革委日前向各地下发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粗钢产量压减考核基数核对工作通知，要求各地核实反馈考核基数。后期钢厂或将再次出现减产，对市场情绪形成一定提振。不过当前疫情对需求和物流的影响依然明显，且近两日多地有大到暴雨天气，整体需求仍难以乐观。预计短期螺纹仍有调整压力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82.61%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4.75%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238.18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1.44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4.69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13995.7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329.12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321.3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供应端上周澳巴发运量维持在今年中高水平，到港量小幅增加。需求端来看，下游钢材端的需求受到疫情影响仍较为疲软。虽钢厂利润仍处于较低位置，但暂未看到钢厂主动减产的情况，港口库存延续去库。短期来看，需求受疫情影响仍存在不确定性，预计铁矿石价格呈现反复震荡走势。</a:t>
                      </a: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，本周焦炭提降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轮，总计降幅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供应方面，焦企多正常生产，焦炭即产即销发运积极，部分焦企稍有累库，整体焦炭库存低位暂无太大压力。需求方面，钢厂正常生产，焦炭到货进一步好转，库存持续回升且多在合理水平，考虑当前成材利润欠佳一级成材出货不畅，钢厂增库意愿偏弱。短期焦炭盘面或将承压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，甘其毛都口岸昨日通关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车，较前期小幅回升，进口贸易商心态影响下报价混乱，成交稀少。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供应方面，煤矿多正常生产，产量波动不大。需求方面，下游采购意愿不佳，由于部分钢厂进入亏损状态，且南方等地钢厂减产力度加大，对原料煤采购积极性较差，多以按需采购为主。进口蒙煤方面，甘其毛都口岸部分贸易商急于出货，满都拉口岸主焦精煤有少量成交，后续市场仍有进一步降价预期。南方暴雨天气叠加国内疫情严峻复杂，需求仍不稳定，无法支撑原料价格，短期焦煤市场或将承压运行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：社库降幅扩大，高库存问题有望缓解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2133"/>
            <a:ext cx="9144000" cy="3762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：需求回升，厂库向社库转移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3359"/>
            <a:ext cx="9144000" cy="3427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：巴西发运回落，总量处于偏高水平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1624"/>
            <a:ext cx="9144000" cy="342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：港库持续去库，已经低于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1.4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亿吨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74060"/>
            <a:ext cx="9144000" cy="371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：卷螺差持续回落，热卷表现趋弱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9010"/>
            <a:ext cx="9144000" cy="198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：炼钢利润再度趋弱，焦炭提降利润大跌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615110"/>
            <a:ext cx="71691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月差：月差基本平稳运行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9" y="546099"/>
            <a:ext cx="7677450" cy="435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基差：近远月基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差持续转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暖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615110"/>
            <a:ext cx="713105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18163</TotalTime>
  <Words>1160</Words>
  <Application>Microsoft Office PowerPoint</Application>
  <PresentationFormat>全屏显示(16:9)</PresentationFormat>
  <Paragraphs>92</Paragraphs>
  <Slides>13</Slides>
  <Notes>13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5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1059</cp:revision>
  <dcterms:created xsi:type="dcterms:W3CDTF">2017-05-02T06:39:00Z</dcterms:created>
  <dcterms:modified xsi:type="dcterms:W3CDTF">2022-05-13T09:37:18Z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