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2022/5/20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炼钢利润亏损加剧，钢材盘面反弹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、铁矿、焦煤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焦炭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090366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4638(+59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4770(+55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842.5(+24.5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3476(+116.5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2670(+54)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777073"/>
              </p:ext>
            </p:extLst>
          </p:nvPr>
        </p:nvGraphicFramePr>
        <p:xfrm>
          <a:off x="425666" y="2435698"/>
          <a:ext cx="8383286" cy="20870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开工下滑，炼钢利润亏损加剧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下游需求持续弱势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库存压力逐渐显现，去库困难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周产量持续恢复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需求稳定，疫情影响逐渐减小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库存保持去库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澳洲发运恢复，到港量小幅下滑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疏港量持续增长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，钢厂持续补库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库去库进度良好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开工维持稳定，焦炭提降暂未有显著影响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钢厂亏损向焦化挤压利润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厂库存平稳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蒙煤供应存在增长预期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下游采购节奏缓慢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产地库存压力逐渐缓解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23293"/>
              </p:ext>
            </p:extLst>
          </p:nvPr>
        </p:nvGraphicFramePr>
        <p:xfrm>
          <a:off x="273050" y="935382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市场震荡加剧，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周三各品种大跌后，周四周五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天反弹，基本回补周三跌幅。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15.01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295.13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75.49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17.77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843.4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62.82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2.29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363.36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60.4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16.64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310.61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114.6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万吨。螺纹周产量大幅回落，总库存降幅收窄，其中厂库已连续第四周出现回升，表需环比下降，数据表现偏弱。目前螺纹总库存已超过去年同期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123.22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万吨，超过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年同期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69.11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处于历史同期最高水平。螺纹需求持续低迷导致库存去化缓慢仍是压制当前价格的主要因素，不过随着上海疫情缓解，市场对于上海复工复产后带来的需求回补仍有一定期待。短期螺纹盘面表现或将反复震荡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83.1%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4.22%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239.53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13558.37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437.33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330.7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来看，澳巴发运量、到港量较前期小幅回落。需求端来看，钢厂复产的预期已经兑现，疏港保持高位，港口库存持续降库。但下游需求受疫情等因素影响仍存在不确定性，螺纹需求持续较弱，本周螺纹表需数据继续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万吨，且钢厂利润处于较低位置。多空交织下，预计近期铁矿石价格呈现反复震荡走势。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焦炭方面，本周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焦炭落实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轮提降，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总计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焦企利润继续呈下降趋势，个别焦企陷入亏损，开始限产；焦企出货正常，贸易商寻货积极，整体库存以低位运行为主。钢厂出货不佳且成材价格仍在下跌，钢厂亏损范围继续扩大，焦炭价格仍有下降预期。盘面短期或将承压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，甘其毛都口岸昨日通关近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车，口岸进口商已开始筹备中盘恢复事宜，策克口岸开展通关实战联合演练。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吨。需求方面，下游采购节奏缓慢，采购积极性较弱，贸易商也多以出货为主。进口炼焦煤市场震荡运行，二连浩特口岸放行管理严格，可成交资源较少。蒙方昨日宣称与中方线上会晤达成共识，双方同意于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日（下周三）启动中盘运输，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日启动散装车运输，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月蒙煤进口有望大幅增长。短期焦煤市场或将承压运行。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：疫情影响供需双降，高位库存去库困难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788473"/>
            <a:ext cx="9144000" cy="375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：总库持续平稳去库，供需平稳偏弱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7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：澳洲发运恢复，总体发运上升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1309"/>
            <a:ext cx="9144000" cy="343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：港库去库形式良好，钢厂持续补库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7009"/>
            <a:ext cx="9144000" cy="370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：开工增长停滞，库存稳定回落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34836" cy="345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：供需矛盾缓解，钢厂持续补库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7430"/>
            <a:ext cx="9144000" cy="3583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：卷螺差开始反弹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634533"/>
            <a:ext cx="9061010" cy="193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现货利润：炼钢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利润加速下滑，显著跌破成本线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77476"/>
            <a:ext cx="720090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月差：月差基本平稳运行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11" y="678746"/>
            <a:ext cx="7551579" cy="418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：焦炭基差小幅收缩，其余保持平稳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86255"/>
            <a:ext cx="72009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18244</TotalTime>
  <Words>1163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1068</cp:revision>
  <dcterms:created xsi:type="dcterms:W3CDTF">2017-05-02T06:39:00Z</dcterms:created>
  <dcterms:modified xsi:type="dcterms:W3CDTF">2022-05-20T09:35:36Z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