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2022/6/10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暴雨影响钢材需求，本周行情高位震荡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</a:t>
            </a:r>
            <a:r>
              <a:rPr lang="zh-CN" altLang="en-US" sz="1400" dirty="0" smtClean="0">
                <a:solidFill>
                  <a:srgbClr val="7F7F7F"/>
                </a:solidFill>
              </a:rPr>
              <a:t>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</a:t>
            </a:r>
            <a:r>
              <a:rPr lang="zh-CN" altLang="en-US" sz="1400" dirty="0">
                <a:solidFill>
                  <a:srgbClr val="7F7F7F"/>
                </a:solidFill>
              </a:rPr>
              <a:t>资格证号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  <a:endParaRPr lang="en-US" alt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70" y="3836177"/>
            <a:ext cx="53693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：螺纹、热卷、铁矿、焦煤、焦炭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678677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4793(+2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4880(+7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914.5</a:t>
                      </a:r>
                      <a:r>
                        <a:rPr lang="en-US" altLang="zh-CN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2863.5(-9)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260169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本周黑色市场高位震荡运行，钢材依然保持向上趋势不变，铁矿和两焦稍显颓势，走势隐隐向下。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305.6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65.68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27.22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851.05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117.3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332.8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289.48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万吨。螺纹周产量继续回升，总库存由降转升，表需环比大幅回落，主因南方地区强降雨天气来临，另外本周有高考，部分地区工地开工受高考影响，需求表现较弱。目前钢厂高库存仍需进一步消化。不过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月中国出口钢材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775.9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万吨，较上月增加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278.2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万吨，同比增长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47.2%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，钢材出口增长在一定程度上缓解了国内压力，且近日有关钢厂减产的消息不断，其中江苏按照压减要求所有钢铁企业原则上减量不低于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，后期供应端收缩的预期依然较强。短期螺纹仍处于弱现实、强预期局面，盘面表现或以高位整理为主。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84.11%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243.26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12845.33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388.47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318.59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万吨。供应端来看，澳洲上周由于暴雨影响，发运量大幅下降，但巴西发运量重回年内次高水平。需求端来看，铁水产量维持增加趋势，库存继续去库低于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亿吨。多空交织下，短期铁矿石价格延续震荡走势。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，焦炭首轮提涨落地，涨幅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铁水产量平稳回升，钢厂库存处于中性偏低水平，采购力度有所增大。吨焦利润维持低位，焦企生产积极性受到明显抑制，供应短期趋紧。随着供需好转，焦化厂内库存快速下降至低位，贸易商情绪明显回暖。而盘面涨幅较大，高位波动加剧，短期可能有一定反复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，策克口岸疫情防控严格，口岸外运受阻，满都拉口岸下游采购积极，主焦精煤成交价连续上涨。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月中国进口煤及褐煤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2054.9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万吨，较上月减少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300.0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近期山西、内蒙等地环保安监对供应形成扰动，四部委发文要求进一步释放先进煤矿产能，偏紧格局有望缓解。下游焦企采购力度增大，线上成交好转，市场情绪回暖。疫情对蒙煤通关形成一定冲击，随着甘其毛都口岸解封，后期通关有望逐步回升。盘面由于近期涨幅较大，高位波动明显加剧，短期仍有反复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：南方暴雨影响工地开工，数据表现稍弱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7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：消费随复工复产转暖，总库平稳上升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94" y="874060"/>
            <a:ext cx="9167694" cy="337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矿发运受暴雨影响跌幅较大，巴西发运稳定上升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7275"/>
            <a:ext cx="9144000" cy="338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：港口库存低于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1.3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亿吨，接近近几年同期水平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77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：焦炭销售紧俏，焦化厂库存骤降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8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：厂库去库边际加速，焦化厂按需补库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3124"/>
            <a:ext cx="9144000" cy="353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：复工复产持续，南北价差持续上升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3628"/>
            <a:ext cx="9144000" cy="194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：钢厂普遍亏损，焦化利润盈亏线下稳定运行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2580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：钢材月差同期最低位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45" y="581023"/>
            <a:ext cx="7562090" cy="425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：钢材、焦炭基差同期低位，盘面行情较热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590494"/>
            <a:ext cx="716915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18602</TotalTime>
  <Words>1047</Words>
  <Application>Microsoft Office PowerPoint</Application>
  <PresentationFormat>全屏显示(16:9)</PresentationFormat>
  <Paragraphs>72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1085</cp:revision>
  <dcterms:created xsi:type="dcterms:W3CDTF">2017-05-02T06:39:00Z</dcterms:created>
  <dcterms:modified xsi:type="dcterms:W3CDTF">2022-06-10T09:32:33Z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