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2022/6/17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2022/6/17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市场情绪聚焦弱需求，黑色商品大幅回落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</a:t>
            </a:r>
            <a:r>
              <a:rPr lang="zh-CN" altLang="en-US" sz="1400" dirty="0">
                <a:solidFill>
                  <a:srgbClr val="7F7F7F"/>
                </a:solidFill>
              </a:rPr>
              <a:t>资格证号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70" y="3836177"/>
            <a:ext cx="536938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：焦炭、焦煤、铁矿、热卷、螺纹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521189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4354(-172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4453(-156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4550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821.5(-46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3263.5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-61.5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386.5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2576.5(-32.5)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764134"/>
              </p:ext>
            </p:extLst>
          </p:nvPr>
        </p:nvGraphicFramePr>
        <p:xfrm>
          <a:off x="273050" y="935382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本周黑色市场大跌，钢材在周五大跌后已经显著低于此前反弹的起点，疫情缓解后基本面依旧偏弱，市场情绪逐渐转为悲观。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我的钢铁数据显示，本周螺纹产量减少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0.26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305.34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74.66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17.54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868.59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114.87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7.26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340.06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9.65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8.94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280.54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万吨。螺纹周产量略有回落，总库存连续第二周增加，表需降至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以来的最低点。南方地区迎来强降雨天气，工地开工受阻，需求持续遇冷，市场关注点逐渐有下半年的强预期转为目前的弱现实。供应方面虽然部分钢厂因为炼钢利润亏损而停产检修，但总体来看供应依然处于小幅上涨的态势，供过于求，库存积压的矛盾逐渐显现。预计在需求好转前螺纹依旧偏弱运行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83.83%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0.28%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243.29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0.03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12845.33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180.27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306.24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万吨。供应端来看，澳洲暴雨天气影响结束后，矿山发运回升幅度较大，预计到港增量在六月末体现，但上周到港量仍大幅减少。需求端来看，铁水产量环比小幅增加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0.03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243.29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万吨，铁水增幅收窄且疏港量环比下降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306.23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万吨。下游需求仍较为疲软，部分地区受到强降雨天气影响工地施工，成材端的疲弱打击市场信心。多空交织下，短期铁矿石价格延续震荡走势。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焦炭方面，现货提涨第二轮落地，涨幅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吨，累计涨幅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吨。焦企利润有所修复，多维持正常生产，焦炭发运顺畅。下游钢厂原料库存告急，接货积极，部分焦企维持零库存运行，整体焦炭场内库存低位。我的钢铁网数据显示，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月底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月份唐山及周边共计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家钢企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座高炉计划检修减产，检修容积共计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13960m³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，日均影响铁水产量约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万吨（包含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座高炉为产能置换淘汰产能）。由于终端需求复苏不畅，市场对产业链负反馈预期上升，盘面短期依然承压。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焦煤方面，今日口岸贸易商心态谨慎乐观，下游焦钢企业补库需求支撑稍显不足，报价处于小幅探涨阶段。三大主要口岸总通关车数较上周同期增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2620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当前国内供应平稳，政策端积极推动煤炭新增产能落地，偏紧局面有望缓解。下游焦企采购力度增大，煤矿出货好转，产地库存下降，现货偏强运行。由于终端需求复苏不畅，产业链负反馈预期上升，叠加澳煤通关传闻，盘面短期依然承压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：表需继续下滑，供过于求逐渐显现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37702"/>
            <a:ext cx="9144001" cy="3739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供求：产量下滑至低位，社库继续增长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2057"/>
            <a:ext cx="9144000" cy="337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供求：澳洲发运大幅反弹，总体发运维持增长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51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供求：港库持续快速下降，本周到港下滑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67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：现货提涨第二轮，开工小幅上升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5045"/>
            <a:ext cx="9144000" cy="3510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：厂库去库边际加速，焦化厂按需补库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5110"/>
            <a:ext cx="9144000" cy="3608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：复工复产持续，南北价差持续上升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3039"/>
            <a:ext cx="9144000" cy="196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现货利润：钢厂亏损加剧，焦炭现货反弹利润转好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93" y="586255"/>
            <a:ext cx="72072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月差：铁矿月差逐渐回升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586255"/>
            <a:ext cx="8013222" cy="4412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基差：焦炭基差快速上升，期现走势出现背离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946" y="621926"/>
            <a:ext cx="72199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18886</TotalTime>
  <Words>1065</Words>
  <Application>Microsoft Office PowerPoint</Application>
  <PresentationFormat>全屏显示(16:9)</PresentationFormat>
  <Paragraphs>72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1093</cp:revision>
  <dcterms:created xsi:type="dcterms:W3CDTF">2017-05-02T06:39:00Z</dcterms:created>
  <dcterms:modified xsi:type="dcterms:W3CDTF">2022-06-17T08:58:08Z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