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2022/6/24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需求有所转暖，本周黑色市场低位震荡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</a:t>
            </a:r>
            <a:r>
              <a:rPr lang="zh-CN" altLang="en-US" sz="1400" dirty="0">
                <a:solidFill>
                  <a:srgbClr val="7F7F7F"/>
                </a:solidFill>
              </a:rPr>
              <a:t>资格证号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70" y="3836177"/>
            <a:ext cx="536938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：焦炭、焦煤、铁矿、热卷、螺纹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00526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4189(-46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4251(-34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736(-13.5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2288.5(-100.5)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932788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在近期连续下跌后，本周黑色市场低位盘整，但上下波动依旧比较剧烈。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17.43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287.91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89.49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836.6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72.62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18.64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358.7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6.63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20.72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301.26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44.22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大幅回落，总库存由升降转，表需明显回升。数据显示当前钢厂亏损减产力度加大，需求环比有所好转，供需略有改善。高层指出将加大宏观政策调节力度，采取更加有效的举措，努力实现全年经济社会发展目标，最大程度减少疫情影响，对市场情绪形成一定提振。短期螺纹盘面表现或将震荡偏强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81.92%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239.65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12571.57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83.69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294.55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。从基本面来看，供应端澳巴发运有所回升，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港到港总量环比增加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496.8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万吨。需求端来看，钢厂检修增多，高炉开工率环比降幅较大，下游需求仍偏弱。港口库存环比下降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93.69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12571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万吨，降幅趋于缩小。预计短期铁矿石价格延续震荡走势。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，焦炭本周开启二轮提降，累计幅度为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吨，第二轮提降预计短期内将全面落地。目前焦企利润倒挂，部分已落实限产，多数表示有限产计划。下游钢厂方面，钢厂停炉检修的情况日益增多，对原料采购按需为主。预计短期焦炭盘面弱稳运行。       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，满都拉口岸主焦精煤昨日有少量成交，甘其毛都口岸贸易商心态走弱。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煤矿开工平稳，新增产能落地加快，偏紧局面有望缓解。终端需求疲弱逐渐向上传导，焦企原料采购趋于谨慎，产地煤价全线下调。供需边际上趋于宽松，盘面大跌过后波动加剧，市场情绪回暖形成支撑，短期仍有反复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：钢厂检修扩大，表需反弹回暖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44000" cy="374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产量保持同期低位，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社库继续增长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97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：澳洲发运继续上升，总量平稳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4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 到港量回升，港库延续下滑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915"/>
            <a:ext cx="9144000" cy="369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：现货提降两轮，焦化厂停产扩大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：焦化厂库继续下滑，按需补库为主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7858"/>
            <a:ext cx="9144000" cy="3563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：复工复产持续，南北价差持续上升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0978"/>
            <a:ext cx="9144000" cy="1934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：钢材价格小幅反弹，炼钢亏损有所减缓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36" y="451644"/>
            <a:ext cx="72390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月差：铁矿月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差大幅下滑，各品种月差保持回落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2" y="604026"/>
            <a:ext cx="7746156" cy="438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差有所回落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60026"/>
            <a:ext cx="71755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19181</TotalTime>
  <Words>926</Words>
  <Application>Microsoft Office PowerPoint</Application>
  <PresentationFormat>全屏显示(16:9)</PresentationFormat>
  <Paragraphs>72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1101</cp:revision>
  <dcterms:created xsi:type="dcterms:W3CDTF">2017-05-02T06:39:00Z</dcterms:created>
  <dcterms:modified xsi:type="dcterms:W3CDTF">2022-06-24T08:59:02Z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