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2022/7/15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地产数据持续下滑，市场形成恐慌性下跌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15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7467724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-244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3576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-216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3680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-180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645.5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-200.5)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1964.5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-124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2545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7387357"/>
              </p:ext>
            </p:extLst>
          </p:nvPr>
        </p:nvGraphicFramePr>
        <p:xfrm>
          <a:off x="273050" y="935382"/>
          <a:ext cx="8767825" cy="34795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本周黑色市场再度回落，并且周五出现大阴线走势，螺纹钢跌破去年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11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月的急跌最低点。总体受宏观消息影响，市场情绪极弱。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我的钢铁数据显示，本周螺纹产量减少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245.61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109.07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42.55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727.15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99.82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311.66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12.92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6.73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298.15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万吨。螺纹周产量连续第五周下降，总库存连续第四周下降，且连续第三周降幅达到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万吨的水平，表需环比继续回落。目前螺纹市场供需双弱，产量大幅下降使得市场处于弱平衡局面。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月地产数据出路，销售面积有所好转，同比回落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18.28%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，前值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-31.77%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，降幅收窄，而其余数据均继续走弱。施工面积回落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48.07%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，前值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39.68%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；土地购置面积回落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52.81%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，前置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-43.1%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。近期国内多地出现烂尾楼盘业主集体停止还贷事件，更进一步加重地产企业资金压力，关注后续事态发展。预计短期螺纹盘面仍将承压运行。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76.98%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1.55%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13028.29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373.67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274.29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14.45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万吨。从基本面来看，虽然澳巴发运量有所下降，但年内到港量创新高。需求端，高炉检修增多，铁水产量延续降势，日均铁水产量环比下降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226.26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万吨。下游需求仍受到疫情扰动。库存端来看，库存延续累库趋势，环比累库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373.67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亿吨。多空交织下，预计短期价格延续震荡走势。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焦炭方面，部分钢厂近期提出焦炭第三轮降价，降幅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吨。焦企由于亏损而致使限产情况增多，且限产的幅度在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30%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左右。钢厂陆续新增高炉检修，焦炭需求趋弱，现多数钢厂均将原料库存控制在相对低位，按需采购为主。焦炭市场处于供需双弱的情况，预计短期焦炭盘面震荡偏弱运行。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焦煤方面，巴彦淖尔市疫情管控仍在继续，甘其毛都口岸出货困难，监管区库存压力渐显。三大主要口岸总通关车数较上周同期增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2114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吨。煤矿开工窄幅波动，总体供应能力逐渐抬升。焦企亏损幅度扩大，原料按需采购为主，煤矿库存累积，现货继续回落。甘其毛都口岸疫情对蒙煤通关形成一定冲击，不过近期快速回到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车以上，澳煤进口放开的传闻进一步发酵。供需趋于宽松，盘面短期依然偏弱，波动有所加剧。</a:t>
                      </a: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：去库速度保持，健康水平尚有距离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9909"/>
            <a:ext cx="9144000" cy="3745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供求：累库速度边际增长，消费持续下滑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4964"/>
            <a:ext cx="9144000" cy="3415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海外发运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6149"/>
            <a:ext cx="9144000" cy="3482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港库开始上升，到港量达同期新高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2023"/>
            <a:ext cx="9144000" cy="370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：焦企停工继续扩大，价格下跌陷入全面亏损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874060"/>
            <a:ext cx="9144000" cy="348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：焦企补库需求持续走弱，企业情绪悲观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59896"/>
            <a:ext cx="9144000" cy="361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现货利润：高炉炼钢亏损持续扩大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519973"/>
            <a:ext cx="7200900" cy="436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月差：热卷月差继续收缩，其余月差有所反弹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300" y="686987"/>
            <a:ext cx="713740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基差：螺纹基本平水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586255"/>
            <a:ext cx="70993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20085</TotalTime>
  <Words>996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1125</cp:revision>
  <dcterms:created xsi:type="dcterms:W3CDTF">2017-05-02T06:39:00Z</dcterms:created>
  <dcterms:modified xsi:type="dcterms:W3CDTF">2022-07-15T08:05:06Z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