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2022/7/29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钢材库存逐渐偏紧，黑色情绪转暖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054449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-62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3969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-11.5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2822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2133.5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2040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137.5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740095"/>
              </p:ext>
            </p:extLst>
          </p:nvPr>
        </p:nvGraphicFramePr>
        <p:xfrm>
          <a:off x="273050" y="935382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市场整体呈现偏弱反弹格局，各品种均在周四受宏观影响出现拉升，周五继续震荡。铁矿表现较强，主力合约距上周四涨幅近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20%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我的钢铁数据显示，本周螺纹产量增加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2.08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232.37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96.5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40.77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641.89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181.94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37.78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243.97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65.71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6.23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310.92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19.98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万吨。螺纹产量小幅回升，仍处于历史低位，总库存降幅达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78.55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万吨，降幅进一步扩大，螺纹总库存同比大幅下降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247.65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万吨，已处于偏低水平，螺纹供需格局继续改善。短期成材价格上涨幅度较大，下游在经历一轮补库后可能再次转为观望，价格进一步向上空间或有限，仍以反复震荡来对待。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71.61%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1.55%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213.58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5.66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13534.55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340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259.84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0.87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目前钢厂利润有所修复，叠加螺纹需求边际转好，且钢厂库存处于较低位置，市场对于钢厂复产和补库预期增强，对矿价有所支撑。但终端需求不足的预期以及后期的限产政策依旧压制铁矿需求，反弹上方空间不大。多空交织下，预计本周铁矿石价格或将呈现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钢厂原料仍以控制到货为主，随着减产力度放缓，需求有望企稳。原料煤降价幅度相对较小，焦企大面积亏损，限产力度较大。供需双弱偏宽松，厂内库存继续累积，总体水平不算太高，现货第五轮提降基本落地。随着终端需求预期改善，盘面正反馈预期增强，短期有望维持偏强走势，关注黑色系风向变化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，甘其毛都口岸昨日通关车数小幅下滑，策克口岸维持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车左右。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1890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煤矿开工稳中有所上升，焦企限产力度较大，原料采购趋于谨慎，煤矿出货不畅，产地库存大幅累积。焦炭第五轮提降，亏损继续放大，焦化采购情绪弱，现货竞拍格局不佳。近期黑色情绪转暖带动焦煤盘面上涨，但基本面不具备上涨条件，追高需谨慎。可逢低做多焦化利润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供求：需求小幅复苏，库存到达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19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年健康水平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45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：限产继续扩大，总库维持去库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40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澳洲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发运中位以上运行，外矿格局宽松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503"/>
            <a:ext cx="9144000" cy="3461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疏港降幅有所收窄，钢厂需求小幅好转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0183"/>
            <a:ext cx="9144000" cy="370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：焦炭第五轮提降落地，亏损加剧停产扩大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6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：产地库存持续创新高，焦企情绪悲观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6773"/>
            <a:ext cx="9144000" cy="36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：钢材价格反弹，炼钢利润好转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15110"/>
            <a:ext cx="724535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：铁矿盘面反弹，月差抬升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13" y="802031"/>
            <a:ext cx="720725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：焦炭升水幅度大幅抬升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628276"/>
            <a:ext cx="716915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20555</TotalTime>
  <Words>915</Words>
  <Application>Microsoft Office PowerPoint</Application>
  <PresentationFormat>全屏显示(16:9)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1141</cp:revision>
  <dcterms:created xsi:type="dcterms:W3CDTF">2017-05-02T06:39:00Z</dcterms:created>
  <dcterms:modified xsi:type="dcterms:W3CDTF">2022-07-29T08:49:12Z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