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7"/>
  </p:notesMasterIdLst>
  <p:sldIdLst>
    <p:sldId id="541" r:id="rId3"/>
    <p:sldId id="629" r:id="rId4"/>
    <p:sldId id="619" r:id="rId5"/>
    <p:sldId id="622" r:id="rId6"/>
    <p:sldId id="623" r:id="rId7"/>
    <p:sldId id="616" r:id="rId8"/>
    <p:sldId id="615" r:id="rId9"/>
    <p:sldId id="630" r:id="rId10"/>
    <p:sldId id="631" r:id="rId11"/>
    <p:sldId id="627" r:id="rId12"/>
    <p:sldId id="624" r:id="rId13"/>
    <p:sldId id="625" r:id="rId14"/>
    <p:sldId id="628" r:id="rId15"/>
    <p:sldId id="552" r:id="rId16"/>
  </p:sldIdLst>
  <p:sldSz cx="9144000" cy="5143500" type="screen16x9"/>
  <p:notesSz cx="6858000" cy="9144000"/>
  <p:custDataLst>
    <p:tags r:id="rId1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2022/8/12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2022/8/12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2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91201" y="2615808"/>
            <a:ext cx="48402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钢材需求再度回落，市场依旧关注供应端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8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3469058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4150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+42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4220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4087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+31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4020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-67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801.5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-9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2982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+85)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2830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-152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2189.5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+54.5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2050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-139.5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290383"/>
              </p:ext>
            </p:extLst>
          </p:nvPr>
        </p:nvGraphicFramePr>
        <p:xfrm>
          <a:off x="273050" y="935382"/>
          <a:ext cx="8767825" cy="32966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本周黑色市场平稳震荡，上下阻力均比较明显，整体波动较小。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本周螺纹产量增加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7.29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252.88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68.2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33.88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569.15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237.26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2.73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213.59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126.88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万吨。本周螺纹表观消费量环比回落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22.61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289.49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37.36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万吨。螺纹产量连续第三周回升，升幅收窄，主要是长流程产量增加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7.07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短流程产量基本持平。螺纹库存降幅有所趋缓，不过仍呈逆季节性明显下降，总库存同比降幅进一步扩大。螺纹表需明显回落，或和高温天气以及疫情多点散发有关。螺纹目前多个市场出现规格紧张，国内多地对工业企业进行限电，电炉生产受到影响，螺纹供需存在一定缺口。短期螺纹盘面表现或仍将震荡反复运行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77.24%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3.54%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218.67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4.36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13886.16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182.18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272.85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4.81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万吨。钢厂复产进一步加快，提升铁矿石需求预期。不过铁矿石供应也在上升，港口库存持续攀升，本周已增加至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1.39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亿吨。多空交织局面下，铁矿石价格或仍以反复震荡为主。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焦炭方面，本周钢厂第一轮提降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已经落地，目前焦企利润稍有修复，开工率小幅上升，厂内多维持低位库存水平。下游钢厂盈利修复，高炉复产增多，刚需回升，对焦炭的需求向好，但考虑到建材成交未有明显起色，预计短期焦炭盘面仍以震荡整理为主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焦煤方面，甘其毛都口岸贸易企业心态产生分歧，满都拉口岸主焦精煤库存高位。三大主要口岸总通关车数较昨日增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1930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煤矿开工整体偏稳，随着市场情绪回暖，焦企及贸易商采购力度增大，煤矿出货有所好转，产地库存下降。疫情对蒙煤通关仍有冲击，不过通关量总体维持上升趋势，近期再创新高，口岸库存压力再次增大。盘面跟随黑色系为主，政策上加强煤价监管带来一定压力，短期仍有反复。</a:t>
                      </a: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供求：表需下滑至同期低位，下游需求难见起色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6997"/>
            <a:ext cx="9144000" cy="3740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供求：供需双弱态势维持，库存处于</a:t>
            </a:r>
            <a:r>
              <a:rPr lang="en-US" altLang="zh-CN" sz="1800" dirty="0" smtClean="0">
                <a:solidFill>
                  <a:schemeClr val="accent4"/>
                </a:solidFill>
                <a:latin typeface="+mn-ea"/>
              </a:rPr>
              <a:t>19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年水平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61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供求：澳矿发运均线以上运行，</a:t>
            </a:r>
            <a:r>
              <a:rPr lang="en-US" altLang="zh-CN" sz="1800" dirty="0" smtClean="0">
                <a:solidFill>
                  <a:schemeClr val="accent4"/>
                </a:solidFill>
                <a:latin typeface="+mn-ea"/>
              </a:rPr>
              <a:t>FMG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同期最高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71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 到港继续增长，未来维持增长态势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" y="874060"/>
            <a:ext cx="9123830" cy="3677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：焦企开工转暖，钢厂复产出现补库动机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69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：煤矿库存回落，下游走货好转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5155"/>
            <a:ext cx="91440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现货利润：电炉钢出现收缩，废钢价格反弹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586255"/>
            <a:ext cx="7251700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月差：钢材表现近强远弱，月差抬升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866" y="718956"/>
            <a:ext cx="7569619" cy="4265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基差：铁矿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基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差接近平水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586255"/>
            <a:ext cx="7181850" cy="436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20904</TotalTime>
  <Words>877</Words>
  <Application>Microsoft Office PowerPoint</Application>
  <PresentationFormat>全屏显示(16:9)</PresentationFormat>
  <Paragraphs>67</Paragraphs>
  <Slides>14</Slides>
  <Notes>14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16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1158</cp:revision>
  <dcterms:created xsi:type="dcterms:W3CDTF">2017-05-02T06:39:00Z</dcterms:created>
  <dcterms:modified xsi:type="dcterms:W3CDTF">2022-08-12T09:00:55Z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