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2022/8/19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需求预期走弱，黑色市场弱势回落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197638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3929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-112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3827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3880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756.5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-59)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2085.5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-41.5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032128"/>
              </p:ext>
            </p:extLst>
          </p:nvPr>
        </p:nvGraphicFramePr>
        <p:xfrm>
          <a:off x="273050" y="935382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本周黑色市场受宏观层面影响，整体情绪转弱，行情弱势下跌。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265.18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59.5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41.09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528.06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265.49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4.98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208.61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21.76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311.25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26.15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万吨。螺纹产量连续第四周回升，升幅再次扩大，主要是长流程产量增加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14.36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万吨，短流程产量则减少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2.06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万吨。螺纹库存连续第九周下降，降幅再次扩大，总库存同比下降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397.5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万吨，同比降幅达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35%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。螺纹表需明显回升，同比仍下降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7.8%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。螺纹库存降至低位，多地电炉限产对钢厂复产节奏形成影响，螺纹仍存在一定的供需缺口。库存低位对近月螺纹走势形成提振，远月则在需求悲观预期影响下表现偏弱。短期螺纹走势或仍将反复震荡。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77.9%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1.67%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225.78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7.11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13888.2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2.04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278.22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5.37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从基本面来看，供应端澳巴发运、到港量均有所下降。需求端钢厂复产预期兑现。但下游需求端受到高温等因素的影响依旧疲软，且地产数据依旧低迷，下游需求预期迟迟不兑现对矿价打压较大。多空交织下，铁矿石价格延续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，焦企利润修复，基本已转亏为盈，生产积极性提高，开工率呈上升趋势。下游钢厂高炉复产增多，日均铁水产量逐步回升，对焦炭有一定需求。海关总署最新数据显示，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月，中国出口焦炭及半焦炭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万吨，同比增长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34.9%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1-7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月累计出口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万吨，同比增长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。预计短期焦炭盘面仍以震荡整理为主。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，口岸蒙煤成交氛围良好，报价小幅上涨，多数贸易企业对后市持乐观态度。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昨日减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。煤矿开工整体偏稳，焦企利润改善，开始适当补库，煤矿出货好转，库存压力缓解。蒙煤通关维持上升态势，近期日通关达到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车以上，随着口岸解封外运恢复，库存压力有望缓解。供需边际上略有好转，整体仍相对宽松，盘面短期跟随黑色系弱势盘整为主。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：表需超预期反弹，仍处同期低位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3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：产量下滑加快，总库维持下降趋势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874060"/>
            <a:ext cx="9144000" cy="338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海外发运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回落，巴西发运同期最低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1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到港量下滑，港库累库趋于停滞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680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焦企开工转暖，钢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厂按需补库为主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00" y="874060"/>
            <a:ext cx="9156800" cy="34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库存继续回落，焦化厂出现补库需求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6171"/>
            <a:ext cx="9144000" cy="3667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：焦化利润重回盈利区间，废钢上涨电炉利润压缩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451644"/>
            <a:ext cx="727710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钢材近强远弱，供需预期差凸显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818981"/>
            <a:ext cx="7156450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：盘面走势较弱，本周基差走强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54" y="679076"/>
            <a:ext cx="716915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21263</TotalTime>
  <Words>926</Words>
  <Application>Microsoft Office PowerPoint</Application>
  <PresentationFormat>全屏显示(16:9)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1168</cp:revision>
  <dcterms:created xsi:type="dcterms:W3CDTF">2017-05-02T06:39:00Z</dcterms:created>
  <dcterms:modified xsi:type="dcterms:W3CDTF">2022-08-19T08:39:53Z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