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7"/>
  </p:notesMasterIdLst>
  <p:sldIdLst>
    <p:sldId id="541" r:id="rId3"/>
    <p:sldId id="629" r:id="rId4"/>
    <p:sldId id="619" r:id="rId5"/>
    <p:sldId id="622" r:id="rId6"/>
    <p:sldId id="623" r:id="rId7"/>
    <p:sldId id="616" r:id="rId8"/>
    <p:sldId id="615" r:id="rId9"/>
    <p:sldId id="630" r:id="rId10"/>
    <p:sldId id="631" r:id="rId11"/>
    <p:sldId id="627" r:id="rId12"/>
    <p:sldId id="624" r:id="rId13"/>
    <p:sldId id="625" r:id="rId14"/>
    <p:sldId id="628" r:id="rId15"/>
    <p:sldId id="552" r:id="rId16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2022/8/26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91201" y="2615808"/>
            <a:ext cx="48402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螺纹钢需求持续偏弱，反弹不宜期待过高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8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26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898193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4097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+45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4220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4061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+61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3970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-91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+29.5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36.5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2693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+65)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2050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+89.5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2130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529849"/>
              </p:ext>
            </p:extLst>
          </p:nvPr>
        </p:nvGraphicFramePr>
        <p:xfrm>
          <a:off x="273050" y="935382"/>
          <a:ext cx="8767825" cy="32966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市场小幅反弹，基本收回了上周的跌幅，市场情绪有所转暖。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4.28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269.46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57.92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19.81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508.25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280.35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4.55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213.16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120.1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26.53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284.72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54.96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连续第五周回升，总库存连续第十周下降，不过降幅明显收窄，表需大幅回落。近日宏观政策层面不断释放宽松预期，对市场情绪形成较强提振。不过当前地产需求依然较弱，高温限电及疫情散发对需求端也形成一定影响，市场对于旺季需求改善的强度难有过高期待。短期螺纹盘面仍以震荡整理对待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铁矿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80.41%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2.24%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229.4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3.62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13815.99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72.21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283.09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4.87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。从基本面来看，供应端海外发运量有所回落、到港量有所增加。需求端钢厂复产预期持续兑现。港口库存自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以来首度出现降库，高炉开工，铁水产量继续回升，钢厂复产趋势维持。但终端工地需求不振，螺纹钢去库趋势也大幅放缓，需观察未来高炉开工增长能否继续维持。多空交织下，预计铁矿继续震荡运行为主，不应对反弹高度有过多期待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近期焦企利润得到一定修复，部分焦企开工稍有提升，焦炭供应量增加，少数仍有小幅限产；目前焦炭发运顺畅，整体场内库存低位运行。钢厂高炉开工率小幅提升，对焦炭需求较好，然钢材市场震荡运行，终端需求较弱，钢厂对原料补库较为谨慎，预计短期焦炭盘面仍将延续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，甘其毛都口岸短盘运费市场主流在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150-190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吨区间内，近期小幅上涨。策克口岸马克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A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煤成交价小幅下滑，下游采购较少。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三大主要口岸总通关车数较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昨日增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。陕西地区部分煤矿受疫情影响实施静态管理，除前期倒面或事故等原因停产煤矿之外，受疫情影响停产煤矿共计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家，涉及产能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2055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万吨，占比约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。目前国内焦企利润改善开工回升，不过补库仍偏谨慎，煤矿库存有所回落。供需有所好转，整体仍偏宽松，盘面短期震荡为主。</a:t>
                      </a:r>
                      <a:endParaRPr lang="zh-CN" altLang="en-US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：表需继续回落，保持低位震荡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41740"/>
            <a:ext cx="9144000" cy="3761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：产量小幅止跌，需求继续下滑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310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澳洲发运继续回落，发运端本周偏弱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87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 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港库</a:t>
            </a:r>
            <a:r>
              <a:rPr lang="en-US" altLang="zh-CN" sz="1800" dirty="0" smtClean="0">
                <a:solidFill>
                  <a:schemeClr val="accent4"/>
                </a:solidFill>
                <a:latin typeface="+mn-ea"/>
              </a:rPr>
              <a:t>7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月以来首度下滑，到港量中位偏上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38" y="770094"/>
            <a:ext cx="9144000" cy="3726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企开工继续回升，钢厂小幅补库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74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：煤矿高库存继续好转，焦化厂小幅补库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8612"/>
            <a:ext cx="9144000" cy="3603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：电炉高炉利润分化，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焦炭利润重回平衡点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475638"/>
            <a:ext cx="7181850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钢材维持近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强远弱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，炉料月差小幅走强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0" y="684912"/>
            <a:ext cx="7532637" cy="4244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：炉料盘面反弹，现货保持稳定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565094"/>
            <a:ext cx="75819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21623</TotalTime>
  <Words>936</Words>
  <Application>Microsoft Office PowerPoint</Application>
  <PresentationFormat>全屏显示(16:9)</PresentationFormat>
  <Paragraphs>67</Paragraphs>
  <Slides>14</Slides>
  <Notes>14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16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1178</cp:revision>
  <dcterms:created xsi:type="dcterms:W3CDTF">2017-05-02T06:39:00Z</dcterms:created>
  <dcterms:modified xsi:type="dcterms:W3CDTF">2022-08-26T09:07:00Z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