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heme/theme3.xml" ContentType="application/vnd.openxmlformats-officedocument.theme+xml"/>
  <Override PartName="/ppt/tags/tag99.xml" ContentType="application/vnd.openxmlformats-officedocument.presentationml.tags+xml"/>
  <Override PartName="/ppt/notesSlides/notesSlide1.xml" ContentType="application/vnd.openxmlformats-officedocument.presentationml.notesSlide+xml"/>
  <Override PartName="/ppt/tags/tag100.xml" ContentType="application/vnd.openxmlformats-officedocument.presentationml.tags+xml"/>
  <Override PartName="/ppt/notesSlides/notesSlide2.xml" ContentType="application/vnd.openxmlformats-officedocument.presentationml.notesSlide+xml"/>
  <Override PartName="/ppt/tags/tag101.xml" ContentType="application/vnd.openxmlformats-officedocument.presentationml.tags+xml"/>
  <Override PartName="/ppt/notesSlides/notesSlide3.xml" ContentType="application/vnd.openxmlformats-officedocument.presentationml.notesSlide+xml"/>
  <Override PartName="/ppt/tags/tag102.xml" ContentType="application/vnd.openxmlformats-officedocument.presentationml.tags+xml"/>
  <Override PartName="/ppt/notesSlides/notesSlide4.xml" ContentType="application/vnd.openxmlformats-officedocument.presentationml.notesSlide+xml"/>
  <Override PartName="/ppt/tags/tag103.xml" ContentType="application/vnd.openxmlformats-officedocument.presentationml.tags+xml"/>
  <Override PartName="/ppt/notesSlides/notesSlide5.xml" ContentType="application/vnd.openxmlformats-officedocument.presentationml.notesSlide+xml"/>
  <Override PartName="/ppt/tags/tag104.xml" ContentType="application/vnd.openxmlformats-officedocument.presentationml.tags+xml"/>
  <Override PartName="/ppt/notesSlides/notesSlide6.xml" ContentType="application/vnd.openxmlformats-officedocument.presentationml.notesSlide+xml"/>
  <Override PartName="/ppt/tags/tag105.xml" ContentType="application/vnd.openxmlformats-officedocument.presentationml.tags+xml"/>
  <Override PartName="/ppt/notesSlides/notesSlide7.xml" ContentType="application/vnd.openxmlformats-officedocument.presentationml.notesSlide+xml"/>
  <Override PartName="/ppt/tags/tag106.xml" ContentType="application/vnd.openxmlformats-officedocument.presentationml.tags+xml"/>
  <Override PartName="/ppt/notesSlides/notesSlide8.xml" ContentType="application/vnd.openxmlformats-officedocument.presentationml.notesSlide+xml"/>
  <Override PartName="/ppt/tags/tag107.xml" ContentType="application/vnd.openxmlformats-officedocument.presentationml.tags+xml"/>
  <Override PartName="/ppt/notesSlides/notesSlide9.xml" ContentType="application/vnd.openxmlformats-officedocument.presentationml.notesSlide+xml"/>
  <Override PartName="/ppt/tags/tag108.xml" ContentType="application/vnd.openxmlformats-officedocument.presentationml.tags+xml"/>
  <Override PartName="/ppt/notesSlides/notesSlide10.xml" ContentType="application/vnd.openxmlformats-officedocument.presentationml.notesSlide+xml"/>
  <Override PartName="/ppt/tags/tag109.xml" ContentType="application/vnd.openxmlformats-officedocument.presentationml.tags+xml"/>
  <Override PartName="/ppt/notesSlides/notesSlide11.xml" ContentType="application/vnd.openxmlformats-officedocument.presentationml.notesSlide+xml"/>
  <Override PartName="/ppt/tags/tag110.xml" ContentType="application/vnd.openxmlformats-officedocument.presentationml.tags+xml"/>
  <Override PartName="/ppt/notesSlides/notesSlide12.xml" ContentType="application/vnd.openxmlformats-officedocument.presentationml.notesSlide+xml"/>
  <Override PartName="/ppt/tags/tag111.xml" ContentType="application/vnd.openxmlformats-officedocument.presentationml.tags+xml"/>
  <Override PartName="/ppt/notesSlides/notesSlide13.xml" ContentType="application/vnd.openxmlformats-officedocument.presentationml.notesSlide+xml"/>
  <Override PartName="/ppt/tags/tag112.xml" ContentType="application/vnd.openxmlformats-officedocument.presentationml.tags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652" r:id="rId2"/>
  </p:sldMasterIdLst>
  <p:notesMasterIdLst>
    <p:notesMasterId r:id="rId17"/>
  </p:notesMasterIdLst>
  <p:sldIdLst>
    <p:sldId id="541" r:id="rId3"/>
    <p:sldId id="629" r:id="rId4"/>
    <p:sldId id="619" r:id="rId5"/>
    <p:sldId id="622" r:id="rId6"/>
    <p:sldId id="623" r:id="rId7"/>
    <p:sldId id="616" r:id="rId8"/>
    <p:sldId id="615" r:id="rId9"/>
    <p:sldId id="630" r:id="rId10"/>
    <p:sldId id="631" r:id="rId11"/>
    <p:sldId id="627" r:id="rId12"/>
    <p:sldId id="624" r:id="rId13"/>
    <p:sldId id="625" r:id="rId14"/>
    <p:sldId id="628" r:id="rId15"/>
    <p:sldId id="552" r:id="rId16"/>
  </p:sldIdLst>
  <p:sldSz cx="9144000" cy="5143500" type="screen16x9"/>
  <p:notesSz cx="6858000" cy="9144000"/>
  <p:custDataLst>
    <p:tags r:id="rId18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563">
          <p15:clr>
            <a:srgbClr val="A4A3A4"/>
          </p15:clr>
        </p15:guide>
        <p15:guide id="2" pos="286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4950"/>
    <a:srgbClr val="7F7F7F"/>
    <a:srgbClr val="5B6474"/>
    <a:srgbClr val="BD0F24"/>
    <a:srgbClr val="DAB866"/>
    <a:srgbClr val="323D51"/>
    <a:srgbClr val="E60012"/>
    <a:srgbClr val="394355"/>
    <a:srgbClr val="9696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99" autoAdjust="0"/>
    <p:restoredTop sz="81115" autoAdjust="0"/>
  </p:normalViewPr>
  <p:slideViewPr>
    <p:cSldViewPr snapToGrid="0" showGuides="1">
      <p:cViewPr varScale="1">
        <p:scale>
          <a:sx n="88" d="100"/>
          <a:sy n="88" d="100"/>
        </p:scale>
        <p:origin x="-632" y="-52"/>
      </p:cViewPr>
      <p:guideLst>
        <p:guide orient="horz" pos="1563"/>
        <p:guide pos="286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gs" Target="tags/tag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4A3340-C542-46E3-BB6B-1E3F28D53E89}" type="datetimeFigureOut">
              <a:rPr lang="zh-CN" altLang="en-US" smtClean="0"/>
              <a:pPr/>
              <a:t>2022/9/2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EAA4AF-B0AE-42C7-9AD8-C74E868F580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13457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96333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1181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7392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08573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36437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93423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48360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99972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98526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40231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86618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395493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92913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tags" Target="../tags/tag15.xml"/><Relationship Id="rId3" Type="http://schemas.openxmlformats.org/officeDocument/2006/relationships/tags" Target="../tags/tag10.xml"/><Relationship Id="rId7" Type="http://schemas.openxmlformats.org/officeDocument/2006/relationships/tags" Target="../tags/tag14.xml"/><Relationship Id="rId12" Type="http://schemas.openxmlformats.org/officeDocument/2006/relationships/image" Target="../media/image1.jpe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12.xml"/><Relationship Id="rId10" Type="http://schemas.openxmlformats.org/officeDocument/2006/relationships/tags" Target="../tags/tag17.xml"/><Relationship Id="rId4" Type="http://schemas.openxmlformats.org/officeDocument/2006/relationships/tags" Target="../tags/tag11.xml"/><Relationship Id="rId9" Type="http://schemas.openxmlformats.org/officeDocument/2006/relationships/tags" Target="../tags/tag16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tags" Target="../tags/tag31.xml"/><Relationship Id="rId13" Type="http://schemas.openxmlformats.org/officeDocument/2006/relationships/tags" Target="../tags/tag36.xml"/><Relationship Id="rId18" Type="http://schemas.openxmlformats.org/officeDocument/2006/relationships/tags" Target="../tags/tag41.xml"/><Relationship Id="rId26" Type="http://schemas.openxmlformats.org/officeDocument/2006/relationships/tags" Target="../tags/tag49.xml"/><Relationship Id="rId3" Type="http://schemas.openxmlformats.org/officeDocument/2006/relationships/tags" Target="../tags/tag26.xml"/><Relationship Id="rId21" Type="http://schemas.openxmlformats.org/officeDocument/2006/relationships/tags" Target="../tags/tag44.xml"/><Relationship Id="rId7" Type="http://schemas.openxmlformats.org/officeDocument/2006/relationships/tags" Target="../tags/tag30.xml"/><Relationship Id="rId12" Type="http://schemas.openxmlformats.org/officeDocument/2006/relationships/tags" Target="../tags/tag35.xml"/><Relationship Id="rId17" Type="http://schemas.openxmlformats.org/officeDocument/2006/relationships/tags" Target="../tags/tag40.xml"/><Relationship Id="rId25" Type="http://schemas.openxmlformats.org/officeDocument/2006/relationships/tags" Target="../tags/tag48.xml"/><Relationship Id="rId2" Type="http://schemas.openxmlformats.org/officeDocument/2006/relationships/tags" Target="../tags/tag25.xml"/><Relationship Id="rId16" Type="http://schemas.openxmlformats.org/officeDocument/2006/relationships/tags" Target="../tags/tag39.xml"/><Relationship Id="rId20" Type="http://schemas.openxmlformats.org/officeDocument/2006/relationships/tags" Target="../tags/tag43.xml"/><Relationship Id="rId1" Type="http://schemas.openxmlformats.org/officeDocument/2006/relationships/tags" Target="../tags/tag24.xml"/><Relationship Id="rId6" Type="http://schemas.openxmlformats.org/officeDocument/2006/relationships/tags" Target="../tags/tag29.xml"/><Relationship Id="rId11" Type="http://schemas.openxmlformats.org/officeDocument/2006/relationships/tags" Target="../tags/tag34.xml"/><Relationship Id="rId24" Type="http://schemas.openxmlformats.org/officeDocument/2006/relationships/tags" Target="../tags/tag47.xml"/><Relationship Id="rId5" Type="http://schemas.openxmlformats.org/officeDocument/2006/relationships/tags" Target="../tags/tag28.xml"/><Relationship Id="rId15" Type="http://schemas.openxmlformats.org/officeDocument/2006/relationships/tags" Target="../tags/tag38.xml"/><Relationship Id="rId23" Type="http://schemas.openxmlformats.org/officeDocument/2006/relationships/tags" Target="../tags/tag46.xml"/><Relationship Id="rId28" Type="http://schemas.openxmlformats.org/officeDocument/2006/relationships/image" Target="../media/image2.png"/><Relationship Id="rId10" Type="http://schemas.openxmlformats.org/officeDocument/2006/relationships/tags" Target="../tags/tag33.xml"/><Relationship Id="rId19" Type="http://schemas.openxmlformats.org/officeDocument/2006/relationships/tags" Target="../tags/tag42.xml"/><Relationship Id="rId4" Type="http://schemas.openxmlformats.org/officeDocument/2006/relationships/tags" Target="../tags/tag27.xml"/><Relationship Id="rId9" Type="http://schemas.openxmlformats.org/officeDocument/2006/relationships/tags" Target="../tags/tag32.xml"/><Relationship Id="rId14" Type="http://schemas.openxmlformats.org/officeDocument/2006/relationships/tags" Target="../tags/tag37.xml"/><Relationship Id="rId22" Type="http://schemas.openxmlformats.org/officeDocument/2006/relationships/tags" Target="../tags/tag45.xml"/><Relationship Id="rId27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52.xml"/><Relationship Id="rId7" Type="http://schemas.openxmlformats.org/officeDocument/2006/relationships/tags" Target="../tags/tag56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tags" Target="../tags/tag55.xml"/><Relationship Id="rId5" Type="http://schemas.openxmlformats.org/officeDocument/2006/relationships/tags" Target="../tags/tag54.xml"/><Relationship Id="rId4" Type="http://schemas.openxmlformats.org/officeDocument/2006/relationships/tags" Target="../tags/tag53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tags" Target="../tags/tag64.xml"/><Relationship Id="rId3" Type="http://schemas.openxmlformats.org/officeDocument/2006/relationships/tags" Target="../tags/tag59.xml"/><Relationship Id="rId7" Type="http://schemas.openxmlformats.org/officeDocument/2006/relationships/tags" Target="../tags/tag63.xml"/><Relationship Id="rId2" Type="http://schemas.openxmlformats.org/officeDocument/2006/relationships/tags" Target="../tags/tag58.xml"/><Relationship Id="rId1" Type="http://schemas.openxmlformats.org/officeDocument/2006/relationships/tags" Target="../tags/tag57.xml"/><Relationship Id="rId6" Type="http://schemas.openxmlformats.org/officeDocument/2006/relationships/tags" Target="../tags/tag62.xml"/><Relationship Id="rId5" Type="http://schemas.openxmlformats.org/officeDocument/2006/relationships/tags" Target="../tags/tag61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60.xml"/><Relationship Id="rId9" Type="http://schemas.openxmlformats.org/officeDocument/2006/relationships/tags" Target="../tags/tag65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69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4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75.xml"/><Relationship Id="rId7" Type="http://schemas.openxmlformats.org/officeDocument/2006/relationships/tags" Target="../tags/tag79.xml"/><Relationship Id="rId2" Type="http://schemas.openxmlformats.org/officeDocument/2006/relationships/tags" Target="../tags/tag74.xml"/><Relationship Id="rId1" Type="http://schemas.openxmlformats.org/officeDocument/2006/relationships/tags" Target="../tags/tag73.xml"/><Relationship Id="rId6" Type="http://schemas.openxmlformats.org/officeDocument/2006/relationships/tags" Target="../tags/tag78.xml"/><Relationship Id="rId5" Type="http://schemas.openxmlformats.org/officeDocument/2006/relationships/tags" Target="../tags/tag77.xml"/><Relationship Id="rId4" Type="http://schemas.openxmlformats.org/officeDocument/2006/relationships/tags" Target="../tags/tag76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84.xml"/><Relationship Id="rId4" Type="http://schemas.openxmlformats.org/officeDocument/2006/relationships/tags" Target="../tags/tag83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87.xml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88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96.xml"/><Relationship Id="rId3" Type="http://schemas.openxmlformats.org/officeDocument/2006/relationships/tags" Target="../tags/tag91.xml"/><Relationship Id="rId7" Type="http://schemas.openxmlformats.org/officeDocument/2006/relationships/tags" Target="../tags/tag95.xml"/><Relationship Id="rId12" Type="http://schemas.openxmlformats.org/officeDocument/2006/relationships/image" Target="../media/image3.jpeg"/><Relationship Id="rId2" Type="http://schemas.openxmlformats.org/officeDocument/2006/relationships/tags" Target="../tags/tag90.xml"/><Relationship Id="rId1" Type="http://schemas.openxmlformats.org/officeDocument/2006/relationships/tags" Target="../tags/tag89.xml"/><Relationship Id="rId6" Type="http://schemas.openxmlformats.org/officeDocument/2006/relationships/tags" Target="../tags/tag94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93.xml"/><Relationship Id="rId10" Type="http://schemas.openxmlformats.org/officeDocument/2006/relationships/tags" Target="../tags/tag98.xml"/><Relationship Id="rId4" Type="http://schemas.openxmlformats.org/officeDocument/2006/relationships/tags" Target="../tags/tag92.xml"/><Relationship Id="rId9" Type="http://schemas.openxmlformats.org/officeDocument/2006/relationships/tags" Target="../tags/tag97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12" cstate="email"/>
          <a:srcRect b="-18163"/>
          <a:stretch>
            <a:fillRect/>
          </a:stretch>
        </p:blipFill>
        <p:spPr>
          <a:xfrm>
            <a:off x="0" y="0"/>
            <a:ext cx="9144000" cy="5132087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等腰三角形 8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1" name="直角三角形 10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744082" y="95675"/>
            <a:ext cx="2057400" cy="273844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2022/9/2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3144382" y="95675"/>
            <a:ext cx="3086100" cy="273844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6573382" y="95675"/>
            <a:ext cx="2057400" cy="273844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9"/>
            </p:custDataLst>
          </p:nvPr>
        </p:nvSpPr>
        <p:spPr>
          <a:xfrm>
            <a:off x="4171950" y="3779043"/>
            <a:ext cx="4914900" cy="790186"/>
          </a:xfrm>
          <a:noFill/>
        </p:spPr>
        <p:txBody>
          <a:bodyPr anchor="b">
            <a:normAutofit/>
          </a:bodyPr>
          <a:lstStyle>
            <a:lvl1pPr algn="r"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0"/>
            </p:custDataLst>
          </p:nvPr>
        </p:nvSpPr>
        <p:spPr>
          <a:xfrm>
            <a:off x="4171950" y="4623278"/>
            <a:ext cx="4914900" cy="378000"/>
          </a:xfrm>
          <a:noFill/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单击此处编辑副标题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2022/9/2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blipFill dpi="0" rotWithShape="1">
          <a:blip r:embed="rId2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1"/>
            </p:custDataLst>
          </p:nvPr>
        </p:nvSpPr>
        <p:spPr>
          <a:xfrm>
            <a:off x="1676" y="143"/>
            <a:ext cx="9144000" cy="5143500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8" name="任意多边形 3"/>
          <p:cNvSpPr/>
          <p:nvPr>
            <p:custDataLst>
              <p:tags r:id="rId2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9" name="任意多边形 5"/>
          <p:cNvSpPr/>
          <p:nvPr>
            <p:custDataLst>
              <p:tags r:id="rId3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0" name="任意多边形 15"/>
          <p:cNvSpPr/>
          <p:nvPr>
            <p:custDataLst>
              <p:tags r:id="rId4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1" name="任意多边形 11"/>
          <p:cNvSpPr/>
          <p:nvPr>
            <p:custDataLst>
              <p:tags r:id="rId5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2" name="任意多边形 13"/>
          <p:cNvSpPr/>
          <p:nvPr>
            <p:custDataLst>
              <p:tags r:id="rId6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3" name="任意多边形 17"/>
          <p:cNvSpPr/>
          <p:nvPr>
            <p:custDataLst>
              <p:tags r:id="rId7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4" name="任意多边形 20"/>
          <p:cNvSpPr/>
          <p:nvPr>
            <p:custDataLst>
              <p:tags r:id="rId8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5" name="任意多边形 21"/>
          <p:cNvSpPr/>
          <p:nvPr>
            <p:custDataLst>
              <p:tags r:id="rId9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6" name="任意多边形 22"/>
          <p:cNvSpPr/>
          <p:nvPr>
            <p:custDataLst>
              <p:tags r:id="rId10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7" name="任意多边形 23"/>
          <p:cNvSpPr/>
          <p:nvPr>
            <p:custDataLst>
              <p:tags r:id="rId11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8" name="任意多边形 24"/>
          <p:cNvSpPr/>
          <p:nvPr>
            <p:custDataLst>
              <p:tags r:id="rId12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9" name="任意多边形 25"/>
          <p:cNvSpPr/>
          <p:nvPr>
            <p:custDataLst>
              <p:tags r:id="rId13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cxnSp>
        <p:nvCxnSpPr>
          <p:cNvPr id="20" name="直接连接符 19"/>
          <p:cNvCxnSpPr/>
          <p:nvPr>
            <p:custDataLst>
              <p:tags r:id="rId14"/>
            </p:custDataLst>
          </p:nvPr>
        </p:nvCxnSpPr>
        <p:spPr>
          <a:xfrm flipV="1">
            <a:off x="814388" y="3612696"/>
            <a:ext cx="1720623" cy="887866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>
            <p:custDataLst>
              <p:tags r:id="rId15"/>
            </p:custDataLst>
          </p:nvPr>
        </p:nvCxnSpPr>
        <p:spPr>
          <a:xfrm flipH="1">
            <a:off x="2339068" y="2877911"/>
            <a:ext cx="1861457" cy="1328738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>
            <p:custDataLst>
              <p:tags r:id="rId16"/>
            </p:custDataLst>
          </p:nvPr>
        </p:nvCxnSpPr>
        <p:spPr>
          <a:xfrm flipH="1">
            <a:off x="3931103" y="2781300"/>
            <a:ext cx="569459" cy="1076325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>
            <p:custDataLst>
              <p:tags r:id="rId17"/>
            </p:custDataLst>
          </p:nvPr>
        </p:nvCxnSpPr>
        <p:spPr>
          <a:xfrm flipH="1">
            <a:off x="4310743" y="3539218"/>
            <a:ext cx="232682" cy="1604282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>
            <p:custDataLst>
              <p:tags r:id="rId18"/>
            </p:custDataLst>
          </p:nvPr>
        </p:nvCxnSpPr>
        <p:spPr>
          <a:xfrm>
            <a:off x="6104845" y="3355522"/>
            <a:ext cx="2945266" cy="1408339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任意多边形 37"/>
          <p:cNvSpPr/>
          <p:nvPr>
            <p:custDataLst>
              <p:tags r:id="rId19"/>
            </p:custDataLst>
          </p:nvPr>
        </p:nvSpPr>
        <p:spPr>
          <a:xfrm>
            <a:off x="5401355" y="3205909"/>
            <a:ext cx="3183539" cy="1925198"/>
          </a:xfrm>
          <a:custGeom>
            <a:avLst/>
            <a:gdLst>
              <a:gd name="connsiteX0" fmla="*/ 242371 w 4263527"/>
              <a:gd name="connsiteY0" fmla="*/ 44067 h 2566930"/>
              <a:gd name="connsiteX1" fmla="*/ 4263527 w 4263527"/>
              <a:gd name="connsiteY1" fmla="*/ 2544896 h 2566930"/>
              <a:gd name="connsiteX2" fmla="*/ 2566930 w 4263527"/>
              <a:gd name="connsiteY2" fmla="*/ 2566930 h 2566930"/>
              <a:gd name="connsiteX3" fmla="*/ 0 w 4263527"/>
              <a:gd name="connsiteY3" fmla="*/ 0 h 2566930"/>
              <a:gd name="connsiteX4" fmla="*/ 242371 w 4263527"/>
              <a:gd name="connsiteY4" fmla="*/ 44067 h 2566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63527" h="2566930">
                <a:moveTo>
                  <a:pt x="242371" y="44067"/>
                </a:moveTo>
                <a:lnTo>
                  <a:pt x="4263527" y="2544896"/>
                </a:lnTo>
                <a:lnTo>
                  <a:pt x="2566930" y="2566930"/>
                </a:lnTo>
                <a:lnTo>
                  <a:pt x="0" y="0"/>
                </a:lnTo>
                <a:lnTo>
                  <a:pt x="242371" y="4406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6" name="等腰三角形 25"/>
          <p:cNvSpPr/>
          <p:nvPr>
            <p:custDataLst>
              <p:tags r:id="rId20"/>
            </p:custDataLst>
          </p:nvPr>
        </p:nvSpPr>
        <p:spPr>
          <a:xfrm flipV="1">
            <a:off x="2511373" y="1367543"/>
            <a:ext cx="3378305" cy="1311852"/>
          </a:xfrm>
          <a:prstGeom prst="triangle">
            <a:avLst/>
          </a:prstGeom>
          <a:solidFill>
            <a:schemeClr val="accent5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7" name="等腰三角形 26"/>
          <p:cNvSpPr/>
          <p:nvPr>
            <p:custDataLst>
              <p:tags r:id="rId21"/>
            </p:custDataLst>
          </p:nvPr>
        </p:nvSpPr>
        <p:spPr>
          <a:xfrm flipV="1">
            <a:off x="3431858" y="-8286"/>
            <a:ext cx="2289456" cy="889034"/>
          </a:xfrm>
          <a:prstGeom prst="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2"/>
            </p:custDataLst>
          </p:nvPr>
        </p:nvSpPr>
        <p:spPr>
          <a:xfrm>
            <a:off x="1357313" y="1305711"/>
            <a:ext cx="6429375" cy="770546"/>
          </a:xfrm>
        </p:spPr>
        <p:txBody>
          <a:bodyPr anchor="b">
            <a:normAutofit/>
          </a:bodyPr>
          <a:lstStyle>
            <a:lvl1pPr algn="ctr">
              <a:defRPr sz="405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3"/>
            </p:custDataLst>
          </p:nvPr>
        </p:nvSpPr>
        <p:spPr>
          <a:xfrm>
            <a:off x="1357313" y="2156819"/>
            <a:ext cx="6429375" cy="595592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2022/9/2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2022/9/2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29841" y="1308721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29841" y="1961707"/>
            <a:ext cx="3868340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4629150" y="1308721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4629150" y="1961707"/>
            <a:ext cx="3887391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2022/9/2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2022/9/2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2022/9/2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0" y="342900"/>
            <a:ext cx="3123900" cy="1200150"/>
          </a:xfrm>
        </p:spPr>
        <p:txBody>
          <a:bodyPr anchor="t" anchorCtr="0">
            <a:normAutofit/>
          </a:bodyPr>
          <a:lstStyle>
            <a:lvl1pPr>
              <a:defRPr sz="27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  <p:custDataLst>
              <p:tags r:id="rId2"/>
            </p:custDataLst>
          </p:nvPr>
        </p:nvSpPr>
        <p:spPr>
          <a:xfrm>
            <a:off x="3888000" y="342900"/>
            <a:ext cx="4627800" cy="40527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9840" y="1543050"/>
            <a:ext cx="3123900" cy="2858691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pPr/>
              <a:t>2022/9/2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452870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7368363" y="273844"/>
            <a:ext cx="1146987" cy="4358879"/>
          </a:xfrm>
        </p:spPr>
        <p:txBody>
          <a:bodyPr vert="eaVert">
            <a:normAutofit/>
          </a:bodyPr>
          <a:lstStyle>
            <a:lvl1pPr>
              <a:defRPr sz="27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28650" y="273844"/>
            <a:ext cx="6659969" cy="4358879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2022/9/2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2022/9/2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28650" y="413657"/>
            <a:ext cx="7886700" cy="416922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23"/>
            <a:ext cx="9144000" cy="5120640"/>
          </a:xfrm>
          <a:prstGeom prst="rect">
            <a:avLst/>
          </a:prstGeom>
        </p:spPr>
      </p:pic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8" name="等腰三角形 7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直角三角形 8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2022/9/2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4893468" y="3530600"/>
            <a:ext cx="3864769" cy="938657"/>
          </a:xfrm>
        </p:spPr>
        <p:txBody>
          <a:bodyPr anchor="b">
            <a:normAutofit/>
          </a:bodyPr>
          <a:lstStyle>
            <a:lvl1pPr algn="r">
              <a:defRPr sz="495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编辑标题</a:t>
            </a:r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4893468" y="4537472"/>
            <a:ext cx="3864769" cy="594615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单击此处编辑文本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2022/9/2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2022/9/2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2022/9/2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2022/9/2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2022/9/2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2022/9/2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2022/9/2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2022/9/2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2022/9/2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2022/9/2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2022/9/2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2022/9/2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2022/9/2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2022/9/2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2022/9/2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2022/9/2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2022/9/2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2022/9/2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2022/9/2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2022/9/2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2022/9/2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2022/9/2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9.xml"/><Relationship Id="rId39" Type="http://schemas.openxmlformats.org/officeDocument/2006/relationships/tags" Target="../tags/tag6.xml"/><Relationship Id="rId3" Type="http://schemas.openxmlformats.org/officeDocument/2006/relationships/slideLayout" Target="../slideLayouts/slideLayout6.xml"/><Relationship Id="rId21" Type="http://schemas.openxmlformats.org/officeDocument/2006/relationships/slideLayout" Target="../slideLayouts/slideLayout24.xml"/><Relationship Id="rId34" Type="http://schemas.openxmlformats.org/officeDocument/2006/relationships/theme" Target="../theme/theme2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36.xml"/><Relationship Id="rId38" Type="http://schemas.openxmlformats.org/officeDocument/2006/relationships/tags" Target="../tags/tag5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3.xml"/><Relationship Id="rId29" Type="http://schemas.openxmlformats.org/officeDocument/2006/relationships/slideLayout" Target="../slideLayouts/slideLayout32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24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35.xml"/><Relationship Id="rId37" Type="http://schemas.openxmlformats.org/officeDocument/2006/relationships/tags" Target="../tags/tag4.xml"/><Relationship Id="rId40" Type="http://schemas.openxmlformats.org/officeDocument/2006/relationships/tags" Target="../tags/tag7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31.xml"/><Relationship Id="rId36" Type="http://schemas.openxmlformats.org/officeDocument/2006/relationships/tags" Target="../tags/tag3.xml"/><Relationship Id="rId10" Type="http://schemas.openxmlformats.org/officeDocument/2006/relationships/slideLayout" Target="../slideLayouts/slideLayout13.xml"/><Relationship Id="rId19" Type="http://schemas.openxmlformats.org/officeDocument/2006/relationships/slideLayout" Target="../slideLayouts/slideLayout22.xml"/><Relationship Id="rId31" Type="http://schemas.openxmlformats.org/officeDocument/2006/relationships/slideLayout" Target="../slideLayouts/slideLayout34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30.xml"/><Relationship Id="rId30" Type="http://schemas.openxmlformats.org/officeDocument/2006/relationships/slideLayout" Target="../slideLayouts/slideLayout33.xml"/><Relationship Id="rId35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 4"/>
          <p:cNvGrpSpPr/>
          <p:nvPr userDrawn="1"/>
        </p:nvGrpSpPr>
        <p:grpSpPr>
          <a:xfrm>
            <a:off x="0" y="0"/>
            <a:ext cx="2979167" cy="717067"/>
            <a:chOff x="4524703" y="1679824"/>
            <a:chExt cx="2979167" cy="717067"/>
          </a:xfrm>
        </p:grpSpPr>
        <p:sp>
          <p:nvSpPr>
            <p:cNvPr id="8" name="矩形 7"/>
            <p:cNvSpPr/>
            <p:nvPr/>
          </p:nvSpPr>
          <p:spPr>
            <a:xfrm>
              <a:off x="4524703" y="1781503"/>
              <a:ext cx="709449" cy="457200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524703" y="2282535"/>
              <a:ext cx="709449" cy="66862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309038" y="1679824"/>
              <a:ext cx="219483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2800" dirty="0">
                  <a:latin typeface="庞门正道标题体" panose="02010600030101010101" pitchFamily="2" charset="-122"/>
                  <a:ea typeface="庞门正道标题体" panose="02010600030101010101" pitchFamily="2" charset="-122"/>
                  <a:cs typeface="微软雅黑" panose="020B0503020204020204" charset="-122"/>
                </a:rPr>
                <a:t>输入文字标题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309038" y="2096809"/>
              <a:ext cx="833883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dirty="0">
                  <a:solidFill>
                    <a:schemeClr val="bg1">
                      <a:lumMod val="50000"/>
                    </a:schemeClr>
                  </a:solidFill>
                  <a:latin typeface="庞门正道标题体" panose="02010600030101010101" pitchFamily="2" charset="-122"/>
                  <a:ea typeface="庞门正道标题体" panose="02010600030101010101" pitchFamily="2" charset="-122"/>
                </a:rPr>
                <a:t>添加文字</a:t>
              </a: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 spd="slow" advClick="0" advTm="2000">
    <p:fade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35"/>
            </p:custDataLst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6"/>
            </p:custDataLst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37"/>
            </p:custDataLst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pPr/>
              <a:t>2022/9/2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38"/>
            </p:custDataLst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39"/>
            </p:custDataLst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4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  <p:sldLayoutId id="2147483672" r:id="rId20"/>
    <p:sldLayoutId id="2147483673" r:id="rId21"/>
    <p:sldLayoutId id="2147483674" r:id="rId22"/>
    <p:sldLayoutId id="2147483675" r:id="rId23"/>
    <p:sldLayoutId id="2147483676" r:id="rId24"/>
    <p:sldLayoutId id="2147483677" r:id="rId25"/>
    <p:sldLayoutId id="2147483678" r:id="rId26"/>
    <p:sldLayoutId id="2147483679" r:id="rId27"/>
    <p:sldLayoutId id="2147483680" r:id="rId28"/>
    <p:sldLayoutId id="2147483681" r:id="rId29"/>
    <p:sldLayoutId id="2147483682" r:id="rId30"/>
    <p:sldLayoutId id="2147483683" r:id="rId31"/>
    <p:sldLayoutId id="2147483684" r:id="rId32"/>
    <p:sldLayoutId id="2147483685" r:id="rId3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99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0.xml"/><Relationship Id="rId4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1.xml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2.xml"/><Relationship Id="rId5" Type="http://schemas.openxmlformats.org/officeDocument/2006/relationships/image" Target="../media/image7.png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3.xml"/><Relationship Id="rId5" Type="http://schemas.openxmlformats.org/officeDocument/2006/relationships/image" Target="../media/image8.png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4.xml"/><Relationship Id="rId5" Type="http://schemas.openxmlformats.org/officeDocument/2006/relationships/image" Target="../media/image9.png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5.xml"/><Relationship Id="rId5" Type="http://schemas.openxmlformats.org/officeDocument/2006/relationships/image" Target="../media/image10.png"/><Relationship Id="rId4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6.xml"/><Relationship Id="rId5" Type="http://schemas.openxmlformats.org/officeDocument/2006/relationships/image" Target="../media/image11.png"/><Relationship Id="rId4" Type="http://schemas.openxmlformats.org/officeDocument/2006/relationships/image" Target="../media/image6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7.xml"/><Relationship Id="rId5" Type="http://schemas.openxmlformats.org/officeDocument/2006/relationships/image" Target="../media/image12.png"/><Relationship Id="rId4" Type="http://schemas.openxmlformats.org/officeDocument/2006/relationships/image" Target="../media/image6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8.xml"/><Relationship Id="rId5" Type="http://schemas.openxmlformats.org/officeDocument/2006/relationships/image" Target="../media/image13.png"/><Relationship Id="rId4" Type="http://schemas.openxmlformats.org/officeDocument/2006/relationships/image" Target="../media/image6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9.xml"/><Relationship Id="rId5" Type="http://schemas.openxmlformats.org/officeDocument/2006/relationships/image" Target="../media/image14.png"/><Relationship Id="rId4" Type="http://schemas.openxmlformats.org/officeDocument/2006/relationships/image" Target="../media/image6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0.xml"/><Relationship Id="rId5" Type="http://schemas.openxmlformats.org/officeDocument/2006/relationships/image" Target="../media/image15.png"/><Relationship Id="rId4" Type="http://schemas.openxmlformats.org/officeDocument/2006/relationships/image" Target="../media/image6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1.xml"/><Relationship Id="rId4" Type="http://schemas.openxmlformats.org/officeDocument/2006/relationships/image" Target="../media/image6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112.xml"/><Relationship Id="rId5" Type="http://schemas.openxmlformats.org/officeDocument/2006/relationships/image" Target="../media/image4.emf"/><Relationship Id="rId4" Type="http://schemas.openxmlformats.org/officeDocument/2006/relationships/image" Target="../media/image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3" name="Picture 2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971339" y="-731854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4091201" y="2615808"/>
            <a:ext cx="484028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000" b="1" i="0" u="none" strike="noStrike" cap="none" normalizeH="0" baseline="0" dirty="0" smtClean="0">
                <a:ln>
                  <a:noFill/>
                </a:ln>
                <a:solidFill>
                  <a:srgbClr val="BD0F24"/>
                </a:solidFill>
                <a:effectLst/>
                <a:latin typeface="+mj-ea"/>
                <a:ea typeface="+mj-ea"/>
                <a:cs typeface="宋体" pitchFamily="2" charset="-122"/>
              </a:rPr>
              <a:t>限电解除钢厂复产，供应增加行情回落</a:t>
            </a:r>
            <a:endParaRPr kumimoji="0" lang="zh-CN" sz="2000" b="1" i="0" u="none" strike="noStrike" cap="none" normalizeH="0" baseline="0" dirty="0">
              <a:ln>
                <a:noFill/>
              </a:ln>
              <a:solidFill>
                <a:srgbClr val="BD0F24"/>
              </a:solidFill>
              <a:effectLst/>
              <a:latin typeface="+mj-ea"/>
              <a:ea typeface="+mj-ea"/>
              <a:cs typeface="宋体" pitchFamily="2" charset="-122"/>
            </a:endParaRPr>
          </a:p>
        </p:txBody>
      </p:sp>
      <p:sp>
        <p:nvSpPr>
          <p:cNvPr id="1047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49" name="Rectangle 25"/>
          <p:cNvSpPr>
            <a:spLocks noChangeArrowheads="1"/>
          </p:cNvSpPr>
          <p:nvPr/>
        </p:nvSpPr>
        <p:spPr bwMode="auto">
          <a:xfrm>
            <a:off x="4339101" y="2935288"/>
            <a:ext cx="1519238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50" name="Rectangle 26"/>
          <p:cNvSpPr>
            <a:spLocks noChangeArrowheads="1"/>
          </p:cNvSpPr>
          <p:nvPr/>
        </p:nvSpPr>
        <p:spPr bwMode="auto">
          <a:xfrm>
            <a:off x="5383212" y="2935288"/>
            <a:ext cx="3317875" cy="45719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Rectangle 19"/>
          <p:cNvSpPr>
            <a:spLocks noChangeArrowheads="1"/>
          </p:cNvSpPr>
          <p:nvPr/>
        </p:nvSpPr>
        <p:spPr bwMode="auto">
          <a:xfrm>
            <a:off x="4151653" y="4572780"/>
            <a:ext cx="4992347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srgbClr val="7F7F7F"/>
                </a:solidFill>
              </a:rPr>
              <a:t>钱龙 从业资格证号：</a:t>
            </a:r>
            <a:r>
              <a:rPr lang="en-US" altLang="zh-CN" sz="1400" dirty="0" smtClean="0">
                <a:solidFill>
                  <a:srgbClr val="7F7F7F"/>
                </a:solidFill>
              </a:rPr>
              <a:t>F3077614 </a:t>
            </a:r>
            <a:r>
              <a:rPr lang="zh-CN" altLang="en-US" sz="1400" dirty="0" smtClean="0">
                <a:solidFill>
                  <a:srgbClr val="7F7F7F"/>
                </a:solidFill>
              </a:rPr>
              <a:t>投资咨询资格</a:t>
            </a:r>
            <a:r>
              <a:rPr lang="zh-CN" altLang="en-US" sz="1400" dirty="0">
                <a:solidFill>
                  <a:srgbClr val="7F7F7F"/>
                </a:solidFill>
              </a:rPr>
              <a:t>证号</a:t>
            </a:r>
            <a:r>
              <a:rPr lang="zh-CN" altLang="en-US" sz="1400" dirty="0" smtClean="0">
                <a:solidFill>
                  <a:srgbClr val="7F7F7F"/>
                </a:solidFill>
              </a:rPr>
              <a:t>：</a:t>
            </a:r>
            <a:r>
              <a:rPr lang="en-US" altLang="zh-CN" sz="1400" dirty="0">
                <a:solidFill>
                  <a:srgbClr val="7F7F7F"/>
                </a:solidFill>
              </a:rPr>
              <a:t>Z0017608</a:t>
            </a:r>
          </a:p>
        </p:txBody>
      </p:sp>
      <p:sp>
        <p:nvSpPr>
          <p:cNvPr id="10" name="Rectangle 19"/>
          <p:cNvSpPr>
            <a:spLocks noChangeArrowheads="1"/>
          </p:cNvSpPr>
          <p:nvPr/>
        </p:nvSpPr>
        <p:spPr bwMode="auto">
          <a:xfrm>
            <a:off x="6744230" y="3132230"/>
            <a:ext cx="173937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2022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年</a:t>
            </a: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9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月</a:t>
            </a: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2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日</a:t>
            </a:r>
            <a:endParaRPr lang="zh-CN" sz="1600" b="1" dirty="0">
              <a:solidFill>
                <a:srgbClr val="7F7F7F"/>
              </a:solidFill>
              <a:latin typeface="+mj-ea"/>
              <a:ea typeface="字酷堂清楷体" pitchFamily="2" charset="-122"/>
              <a:cs typeface="宋体" pitchFamily="2" charset="-122"/>
            </a:endParaRPr>
          </a:p>
        </p:txBody>
      </p:sp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6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一周价格观察（周五数据</a:t>
            </a:r>
            <a:r>
              <a:rPr lang="zh-CN" altLang="en-US" sz="16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）</a:t>
            </a:r>
            <a:endParaRPr kumimoji="0" lang="zh-CN" sz="16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8986706"/>
              </p:ext>
            </p:extLst>
          </p:nvPr>
        </p:nvGraphicFramePr>
        <p:xfrm>
          <a:off x="591670" y="736091"/>
          <a:ext cx="7993766" cy="275107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05623"/>
                <a:gridCol w="2048490"/>
                <a:gridCol w="1955376"/>
                <a:gridCol w="1489811"/>
                <a:gridCol w="1494466"/>
              </a:tblGrid>
              <a:tr h="36518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品种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主力合约收盘（涨跌）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现货价格（涨跌）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>
                          <a:effectLst/>
                        </a:rPr>
                        <a:t>基差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月差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</a:tr>
              <a:tr h="447194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螺纹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3637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-5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3980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-20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343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 marL="6350" marR="6350" marT="6350" marB="0"/>
                </a:tc>
              </a:tr>
              <a:tr h="476666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热卷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3700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-27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3860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-40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 marL="6350" marR="6350" marT="6350" marB="0"/>
                </a:tc>
              </a:tr>
              <a:tr h="461289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>
                          <a:effectLst/>
                        </a:rPr>
                        <a:t>铁矿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667.5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-8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775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-10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107.5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33.5</a:t>
                      </a:r>
                    </a:p>
                  </a:txBody>
                  <a:tcPr marL="6350" marR="6350" marT="6350" marB="0"/>
                </a:tc>
              </a:tr>
              <a:tr h="490761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>
                          <a:effectLst/>
                        </a:rPr>
                        <a:t>焦炭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2448.5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+24.5)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2800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351.5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128.5</a:t>
                      </a:r>
                    </a:p>
                  </a:txBody>
                  <a:tcPr marL="6350" marR="6350" marT="6350" marB="0"/>
                </a:tc>
              </a:tr>
              <a:tr h="509981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>
                          <a:effectLst/>
                        </a:rPr>
                        <a:t>焦煤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1850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+32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1975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-155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231.5</a:t>
                      </a:r>
                    </a:p>
                  </a:txBody>
                  <a:tcPr marL="6350" marR="6350" marT="6350" marB="0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754382939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逻辑及策略</a:t>
            </a: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9" name="Rectangle 10">
            <a:extLst>
              <a:ext uri="{FF2B5EF4-FFF2-40B4-BE49-F238E27FC236}">
                <a16:creationId xmlns="" xmlns:a16="http://schemas.microsoft.com/office/drawing/2014/main" id="{0E799EB4-8872-42D6-B1D9-0E74BDE702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449" y="689394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9275844"/>
              </p:ext>
            </p:extLst>
          </p:nvPr>
        </p:nvGraphicFramePr>
        <p:xfrm>
          <a:off x="273050" y="935382"/>
          <a:ext cx="8767825" cy="311380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67825"/>
              </a:tblGrid>
              <a:tr h="3036043">
                <a:tc>
                  <a:txBody>
                    <a:bodyPr/>
                    <a:lstStyle/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dirty="0" smtClean="0">
                          <a:effectLst/>
                        </a:rPr>
                        <a:t>     </a:t>
                      </a:r>
                      <a:r>
                        <a:rPr lang="en-US" altLang="zh-CN" sz="1200" u="none" strike="noStrike" baseline="0" dirty="0" smtClean="0">
                          <a:effectLst/>
                        </a:rPr>
                        <a:t>  </a:t>
                      </a:r>
                      <a:r>
                        <a:rPr lang="zh-CN" altLang="en-US" sz="1200" u="none" strike="noStrike" baseline="0" dirty="0" smtClean="0">
                          <a:effectLst/>
                        </a:rPr>
                        <a:t>本周黑色市场继续回落，宏观利空信息持续打压市场。</a:t>
                      </a:r>
                      <a:endParaRPr lang="en-US" altLang="zh-CN" sz="1200" u="none" strike="noStrike" baseline="0" dirty="0" smtClean="0">
                        <a:effectLst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baseline="0" dirty="0" smtClean="0">
                          <a:effectLst/>
                        </a:rPr>
                        <a:t>       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螺纹钢方面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，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本周螺纹产量增加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24.35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293.81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40.78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万吨；社库环比减少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17.731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490.52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285.7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万吨；厂库环比增加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13.63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226.79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113.65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万吨。本周螺纹表观消费量环比回升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13.19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287.91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41.88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万吨。螺纹周产量连续第六周回升，总库存连续第十一周下降，不过降幅大幅收窄，其中厂库已连续两周回升。螺纹表需环比有所回升，同比仍下降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12.3%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。近期螺纹产量回升较快，而需求环比尽管也有一定改善，但在地产走弱及疫情扰动影响下，需求改善幅度有限，螺纹降库接近停滞，供需缺口收窄。短期螺纹盘面或将震荡偏弱调整。</a:t>
                      </a:r>
                      <a:endParaRPr lang="en-US" altLang="zh-CN" sz="12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铁矿方面，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247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家钢厂的高炉开工率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80.85%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，环比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增加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0.71%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；日均铁水产量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233.6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吨，环比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增加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4.2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吨。全国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个港口进口铁矿库存为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14036.46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吨，环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比增加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220.47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吨；日均疏港量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287.16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吨增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4.07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。基本面来看，供应端海外发运量、到港量有所回升。需求端钢厂铁水产量、疏港量不断增加，截止周一港口库存较上周环比小幅累库。目前下游钢材需求依旧疲软仍是扰动因素之一。叠加高温和疫情影响，全国建材成交量环比有所回落，钢厂补货相对谨慎。多空交织下，预计短期铁矿石价格或将延续震荡走势。</a:t>
                      </a:r>
                      <a:endParaRPr lang="en-US" altLang="zh-CN" sz="1200" b="0" i="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 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焦炭方面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，今日钢厂提降第一轮，降幅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100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元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。目前焦企出货积极，基本以低库存运行为主，个别地区由于环保因素，存在小幅限产。钢厂高炉开工率小幅提升，对焦炭需求较好，然钢材市场震荡运行，终端需求较弱，钢厂对原料补库较为谨慎。钢价持续下跌，市场看降情绪进一步浓厚，预计短期焦炭盘面仍将延续震荡偏弱走势。</a:t>
                      </a:r>
                      <a:endParaRPr lang="en-US" altLang="zh-CN" sz="1200" b="0" i="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 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焦煤方面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，蒙煤通关高位稳中有增，后期有望继续上升，贸易商心态相对谨慎，口岸库存偏高压力仍有待缓解。三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大主要口岸总通关车数较昨日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增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54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车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，蒙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5#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精煤报价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1775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元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155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元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吨。国内煤矿开工整体偏稳，焦企复产支撑需求，不过补库明显趋于谨慎，煤矿出货压力有所增大。供需相对宽松，盘面对负反馈担忧上升，短期相对承压，波动或加剧。</a:t>
                      </a:r>
                      <a:endParaRPr lang="zh-CN" altLang="en-US" sz="1200" b="0" i="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4847" marR="4847" marT="4847" marB="0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272382500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螺纹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：产量加速回升，库存下降趋缓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74060"/>
            <a:ext cx="9144000" cy="37335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5490927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热卷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：总库维持下滑，本周供需双增</a:t>
            </a:r>
            <a:endParaRPr lang="en-US" altLang="zh-CN" sz="1800" dirty="0" smtClean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74060"/>
            <a:ext cx="9144000" cy="3443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2766305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41936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铁矿石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：外矿发运近期偏低，本周表现平稳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74060"/>
            <a:ext cx="9144000" cy="3490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805173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0309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供求： 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港库继续小幅回升，到港小幅增长</a:t>
            </a:r>
            <a:endParaRPr lang="zh-CN" altLang="zh-CN" sz="1800" dirty="0">
              <a:solidFill>
                <a:schemeClr val="accent4"/>
              </a:solidFill>
              <a:latin typeface="+mn-ea"/>
              <a:cs typeface="宋体" pitchFamily="2" charset="-122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74060"/>
            <a:ext cx="9144000" cy="3689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5062204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焦炭供求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：焦企开工持续回升，钢厂出现一定补库</a:t>
            </a:r>
            <a:endParaRPr lang="zh-CN" altLang="zh-CN" sz="1800" dirty="0">
              <a:solidFill>
                <a:schemeClr val="accent4"/>
              </a:solidFill>
              <a:latin typeface="+mn-ea"/>
              <a:cs typeface="宋体" pitchFamily="2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74060"/>
            <a:ext cx="9144000" cy="3467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62310227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焦煤供求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：港口库存下滑，煤矿高库存好转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74060"/>
            <a:ext cx="9144000" cy="35964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88363967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81543"/>
            <a:ext cx="649231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现货利润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：现货钢价下跌，高炉利润再度下滑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812" y="615110"/>
            <a:ext cx="7226300" cy="438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03331869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月差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热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卷月差小幅增长，其余品种本周稳定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700" y="738418"/>
            <a:ext cx="7594600" cy="391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41896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基差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：热卷、焦炭基差增长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911" y="712387"/>
            <a:ext cx="7056036" cy="4166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23073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免责声明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39676" y="1855847"/>
            <a:ext cx="8382049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B24950"/>
                </a:solidFill>
              </a:rPr>
              <a:t>       本</a:t>
            </a:r>
            <a:r>
              <a:rPr lang="zh-CN" altLang="en-US" dirty="0">
                <a:solidFill>
                  <a:srgbClr val="B24950"/>
                </a:solidFill>
              </a:rPr>
              <a:t>报告的信息均来源于公开资料，我公司对这些信息的准确性和完整性不作任何保证，也不保证所包含的信息和建议不会发生任何变更。我们已力求报告内容的客观、公正，但文中的观点、结论和建议仅供参考，报告中的信息或意见并不构成所述品种的操作依据，投资者据此做出的任何投资决策与本公司和作者无关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8903727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Rectangle 19"/>
          <p:cNvSpPr>
            <a:spLocks noChangeArrowheads="1"/>
          </p:cNvSpPr>
          <p:nvPr/>
        </p:nvSpPr>
        <p:spPr bwMode="auto">
          <a:xfrm>
            <a:off x="4062694" y="2151753"/>
            <a:ext cx="4454751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3600" b="1" i="0" u="none" strike="noStrike" cap="none" normalizeH="0" baseline="0" dirty="0">
                <a:ln>
                  <a:noFill/>
                </a:ln>
                <a:solidFill>
                  <a:srgbClr val="DAB866"/>
                </a:solidFill>
                <a:effectLst/>
                <a:latin typeface="字酷堂清楷体" pitchFamily="2" charset="-122"/>
                <a:ea typeface="字酷堂清楷体" pitchFamily="2" charset="-122"/>
                <a:cs typeface="宋体" pitchFamily="2" charset="-122"/>
              </a:rPr>
              <a:t>谢谢大家的观看</a:t>
            </a:r>
            <a:endParaRPr kumimoji="0" lang="zh-CN" sz="3600" b="1" i="0" u="none" strike="noStrike" cap="none" normalizeH="0" baseline="0" dirty="0">
              <a:ln>
                <a:noFill/>
              </a:ln>
              <a:solidFill>
                <a:srgbClr val="DAB866"/>
              </a:solidFill>
              <a:effectLst/>
              <a:latin typeface="字酷堂清楷体" pitchFamily="2" charset="-122"/>
              <a:ea typeface="字酷堂清楷体" pitchFamily="2" charset="-122"/>
              <a:cs typeface="宋体" pitchFamily="2" charset="-122"/>
            </a:endParaRPr>
          </a:p>
        </p:txBody>
      </p:sp>
      <p:sp>
        <p:nvSpPr>
          <p:cNvPr id="15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Rectangle 26"/>
          <p:cNvSpPr>
            <a:spLocks noChangeArrowheads="1"/>
          </p:cNvSpPr>
          <p:nvPr/>
        </p:nvSpPr>
        <p:spPr bwMode="auto">
          <a:xfrm>
            <a:off x="5383213" y="2935288"/>
            <a:ext cx="3103563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6004290" y="3131617"/>
            <a:ext cx="262182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>
                <a:solidFill>
                  <a:srgbClr val="DAB866"/>
                </a:solidFill>
                <a:latin typeface="+mj-ea"/>
                <a:ea typeface="+mj-ea"/>
              </a:rPr>
              <a:t>Thanks </a:t>
            </a:r>
            <a:r>
              <a:rPr lang="en-US" altLang="zh-CN" dirty="0">
                <a:solidFill>
                  <a:srgbClr val="DAB866"/>
                </a:solidFill>
                <a:latin typeface="+mj-ea"/>
                <a:ea typeface="+mj-ea"/>
              </a:rPr>
              <a:t>for watching.</a:t>
            </a:r>
            <a:endParaRPr lang="zh-CN" altLang="en-US" dirty="0">
              <a:solidFill>
                <a:srgbClr val="DAB866"/>
              </a:solidFill>
              <a:latin typeface="+mj-ea"/>
              <a:ea typeface="+mj-ea"/>
            </a:endParaRPr>
          </a:p>
        </p:txBody>
      </p:sp>
      <p:sp>
        <p:nvSpPr>
          <p:cNvPr id="16" name="Rectangle 25"/>
          <p:cNvSpPr>
            <a:spLocks noChangeArrowheads="1"/>
          </p:cNvSpPr>
          <p:nvPr/>
        </p:nvSpPr>
        <p:spPr bwMode="auto">
          <a:xfrm>
            <a:off x="5188761" y="2935288"/>
            <a:ext cx="1519238" cy="39687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9" name="Picture 2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946768" y="-720128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41"/>
  <p:tag name="KSO_WM_DOC_GUID" val="{7a1a8f17-5f6a-4cf3-b137-35de2aef6f57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COMBINE_RELATE_SLIDE_ID" val="background20180947_1"/>
  <p:tag name="KSO_WM_TEMPLATE_CATEGORY" val="custom"/>
  <p:tag name="KSO_WM_TEMPLATE_INDEX" val="20184557"/>
  <p:tag name="KSO_WM_TEMPLATE_SUBCATEGORY" val="0"/>
  <p:tag name="KSO_WM_TEMPLATE_THUMBS_INDEX" val="1、7、11、14、18、19、2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heme/theme1.xml><?xml version="1.0" encoding="utf-8"?>
<a:theme xmlns:a="http://schemas.openxmlformats.org/drawingml/2006/main" name="2_Office 主题​​">
  <a:themeElements>
    <a:clrScheme name="自定义 97">
      <a:dk1>
        <a:srgbClr val="080808"/>
      </a:dk1>
      <a:lt1>
        <a:srgbClr val="FFFFFF"/>
      </a:lt1>
      <a:dk2>
        <a:srgbClr val="080808"/>
      </a:dk2>
      <a:lt2>
        <a:srgbClr val="FFFFFF"/>
      </a:lt2>
      <a:accent1>
        <a:srgbClr val="087AB4"/>
      </a:accent1>
      <a:accent2>
        <a:srgbClr val="454545"/>
      </a:accent2>
      <a:accent3>
        <a:srgbClr val="087AB4"/>
      </a:accent3>
      <a:accent4>
        <a:srgbClr val="454545"/>
      </a:accent4>
      <a:accent5>
        <a:srgbClr val="087AB4"/>
      </a:accent5>
      <a:accent6>
        <a:srgbClr val="454545"/>
      </a:accent6>
      <a:hlink>
        <a:srgbClr val="8064A1"/>
      </a:hlink>
      <a:folHlink>
        <a:srgbClr val="9BBB58"/>
      </a:folHlink>
    </a:clrScheme>
    <a:fontScheme name="自定义 1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3A3A3A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103">
      <a:dk1>
        <a:srgbClr val="2B4D8A"/>
      </a:dk1>
      <a:lt1>
        <a:srgbClr val="FFFFFF"/>
      </a:lt1>
      <a:dk2>
        <a:srgbClr val="8FAADC"/>
      </a:dk2>
      <a:lt2>
        <a:srgbClr val="FFFFFF"/>
      </a:lt2>
      <a:accent1>
        <a:srgbClr val="2F5597"/>
      </a:accent1>
      <a:accent2>
        <a:srgbClr val="5B9BD5"/>
      </a:accent2>
      <a:accent3>
        <a:srgbClr val="4472C4"/>
      </a:accent3>
      <a:accent4>
        <a:srgbClr val="000000"/>
      </a:accent4>
      <a:accent5>
        <a:srgbClr val="2F5597"/>
      </a:accent5>
      <a:accent6>
        <a:srgbClr val="FFFFFF"/>
      </a:accent6>
      <a:hlink>
        <a:srgbClr val="0563C1"/>
      </a:hlink>
      <a:folHlink>
        <a:srgbClr val="954F72"/>
      </a:folHlink>
    </a:clrScheme>
    <a:fontScheme name="自定义 7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21816</TotalTime>
  <Words>896</Words>
  <Application>Microsoft Office PowerPoint</Application>
  <PresentationFormat>全屏显示(16:9)</PresentationFormat>
  <Paragraphs>67</Paragraphs>
  <Slides>14</Slides>
  <Notes>14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14</vt:i4>
      </vt:variant>
    </vt:vector>
  </HeadingPairs>
  <TitlesOfParts>
    <vt:vector size="16" baseType="lpstr">
      <vt:lpstr>2_Office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41</dc:title>
  <dc:creator>Administrator</dc:creator>
  <cp:lastModifiedBy>Windows 用户</cp:lastModifiedBy>
  <cp:revision>1185</cp:revision>
  <dcterms:created xsi:type="dcterms:W3CDTF">2017-05-02T06:39:00Z</dcterms:created>
  <dcterms:modified xsi:type="dcterms:W3CDTF">2022-09-02T08:43:58Z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2052-11.1.0.8527</vt:lpwstr>
  </property>
</Properties>
</file>